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93-C461-48F0-B9E8-FED4EEC3468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23A8-7EA4-4211-9CE3-6948521B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7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93-C461-48F0-B9E8-FED4EEC3468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23A8-7EA4-4211-9CE3-6948521B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93-C461-48F0-B9E8-FED4EEC3468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23A8-7EA4-4211-9CE3-6948521B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93-C461-48F0-B9E8-FED4EEC3468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23A8-7EA4-4211-9CE3-6948521B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93-C461-48F0-B9E8-FED4EEC3468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23A8-7EA4-4211-9CE3-6948521B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93-C461-48F0-B9E8-FED4EEC3468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23A8-7EA4-4211-9CE3-6948521B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93-C461-48F0-B9E8-FED4EEC3468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23A8-7EA4-4211-9CE3-6948521B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93-C461-48F0-B9E8-FED4EEC3468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23A8-7EA4-4211-9CE3-6948521B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93-C461-48F0-B9E8-FED4EEC3468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23A8-7EA4-4211-9CE3-6948521B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6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93-C461-48F0-B9E8-FED4EEC3468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23A8-7EA4-4211-9CE3-6948521B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7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93-C461-48F0-B9E8-FED4EEC3468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23A8-7EA4-4211-9CE3-6948521B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D0193-C461-48F0-B9E8-FED4EEC34682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623A8-7EA4-4211-9CE3-6948521B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2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59" y="152400"/>
            <a:ext cx="3500541" cy="853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59" y="1006397"/>
            <a:ext cx="3576741" cy="5764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31618"/>
            <a:ext cx="3048000" cy="659663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581400" y="8382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2400" y="579398"/>
            <a:ext cx="169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8778" y="1870364"/>
            <a:ext cx="1822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Slide 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19200" y="764064"/>
            <a:ext cx="3588848" cy="988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6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4192555" cy="49622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7800" y="3166901"/>
            <a:ext cx="27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,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slide 3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3400" y="2438400"/>
            <a:ext cx="1676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4343400"/>
            <a:ext cx="37746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: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…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khong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r>
              <a:rPr lang="en-US" dirty="0" smtClean="0"/>
              <a:t>, comment</a:t>
            </a:r>
          </a:p>
          <a:p>
            <a:r>
              <a:rPr lang="en-US" dirty="0" smtClean="0"/>
              <a:t>Rating)…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1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28600"/>
            <a:ext cx="2971799" cy="6943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9" y="1028563"/>
            <a:ext cx="3041072" cy="3086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" y="4157946"/>
            <a:ext cx="3117274" cy="3531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57200"/>
            <a:ext cx="2753046" cy="595828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468582" y="3436342"/>
            <a:ext cx="381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19200" y="3962400"/>
            <a:ext cx="2590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6601" y="5738982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dialog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</a:p>
          <a:p>
            <a:r>
              <a:rPr lang="en-US" dirty="0" smtClean="0"/>
              <a:t>slide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8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1690687"/>
            <a:ext cx="75723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7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</cp:revision>
  <dcterms:created xsi:type="dcterms:W3CDTF">2020-05-16T16:48:13Z</dcterms:created>
  <dcterms:modified xsi:type="dcterms:W3CDTF">2020-05-16T17:07:10Z</dcterms:modified>
</cp:coreProperties>
</file>