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4"/>
  </p:sldMasterIdLst>
  <p:notesMasterIdLst>
    <p:notesMasterId r:id="rId24"/>
  </p:notesMasterIdLst>
  <p:sldIdLst>
    <p:sldId id="256" r:id="rId5"/>
    <p:sldId id="257" r:id="rId6"/>
    <p:sldId id="277" r:id="rId7"/>
    <p:sldId id="276" r:id="rId8"/>
    <p:sldId id="266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7" r:id="rId17"/>
    <p:sldId id="268" r:id="rId18"/>
    <p:sldId id="269" r:id="rId19"/>
    <p:sldId id="273" r:id="rId20"/>
    <p:sldId id="275" r:id="rId21"/>
    <p:sldId id="274" r:id="rId22"/>
    <p:sldId id="27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790C0D-520E-4685-97AC-39950B1CE78A}" v="463" dt="2020-12-26T01:41:36.969"/>
    <p1510:client id="{3B83A971-980E-FD02-0142-A78835E1E08E}" v="16" dt="2020-12-26T01:44:09.9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 Trong Tuyen 20173463" userId="S::tuyen.dt173463@sis.hust.edu.vn::1a5a3eb4-c555-4860-87fc-e0364622a399" providerId="AD" clId="Web-{C4CA6509-5ACA-749F-7820-E8D1FD1D53FB}"/>
    <pc:docChg chg="modSld">
      <pc:chgData name="Dam Trong Tuyen 20173463" userId="S::tuyen.dt173463@sis.hust.edu.vn::1a5a3eb4-c555-4860-87fc-e0364622a399" providerId="AD" clId="Web-{C4CA6509-5ACA-749F-7820-E8D1FD1D53FB}" dt="2020-12-21T08:08:32.129" v="5" actId="20577"/>
      <pc:docMkLst>
        <pc:docMk/>
      </pc:docMkLst>
      <pc:sldChg chg="modSp">
        <pc:chgData name="Dam Trong Tuyen 20173463" userId="S::tuyen.dt173463@sis.hust.edu.vn::1a5a3eb4-c555-4860-87fc-e0364622a399" providerId="AD" clId="Web-{C4CA6509-5ACA-749F-7820-E8D1FD1D53FB}" dt="2020-12-21T08:08:32.129" v="4" actId="20577"/>
        <pc:sldMkLst>
          <pc:docMk/>
          <pc:sldMk cId="3462834128" sldId="262"/>
        </pc:sldMkLst>
        <pc:spChg chg="mod">
          <ac:chgData name="Dam Trong Tuyen 20173463" userId="S::tuyen.dt173463@sis.hust.edu.vn::1a5a3eb4-c555-4860-87fc-e0364622a399" providerId="AD" clId="Web-{C4CA6509-5ACA-749F-7820-E8D1FD1D53FB}" dt="2020-12-21T08:08:32.129" v="4" actId="20577"/>
          <ac:spMkLst>
            <pc:docMk/>
            <pc:sldMk cId="3462834128" sldId="262"/>
            <ac:spMk id="2" creationId="{DC896C95-22AE-41B8-B76B-15AE59BB5442}"/>
          </ac:spMkLst>
        </pc:spChg>
      </pc:sldChg>
    </pc:docChg>
  </pc:docChgLst>
  <pc:docChgLst>
    <pc:chgData name="Dam Trong Tuyen 20173463" userId="1a5a3eb4-c555-4860-87fc-e0364622a399" providerId="ADAL" clId="{28790C0D-520E-4685-97AC-39950B1CE78A}"/>
    <pc:docChg chg="undo custSel mod addSld delSld modSld">
      <pc:chgData name="Dam Trong Tuyen 20173463" userId="1a5a3eb4-c555-4860-87fc-e0364622a399" providerId="ADAL" clId="{28790C0D-520E-4685-97AC-39950B1CE78A}" dt="2020-12-26T01:41:36.969" v="2040" actId="478"/>
      <pc:docMkLst>
        <pc:docMk/>
      </pc:docMkLst>
      <pc:sldChg chg="modSp">
        <pc:chgData name="Dam Trong Tuyen 20173463" userId="1a5a3eb4-c555-4860-87fc-e0364622a399" providerId="ADAL" clId="{28790C0D-520E-4685-97AC-39950B1CE78A}" dt="2020-12-26T01:29:56.049" v="1940" actId="14100"/>
        <pc:sldMkLst>
          <pc:docMk/>
          <pc:sldMk cId="2614901585" sldId="256"/>
        </pc:sldMkLst>
        <pc:spChg chg="mod">
          <ac:chgData name="Dam Trong Tuyen 20173463" userId="1a5a3eb4-c555-4860-87fc-e0364622a399" providerId="ADAL" clId="{28790C0D-520E-4685-97AC-39950B1CE78A}" dt="2020-12-26T01:29:56.049" v="1940" actId="14100"/>
          <ac:spMkLst>
            <pc:docMk/>
            <pc:sldMk cId="2614901585" sldId="256"/>
            <ac:spMk id="2" creationId="{13908FB9-DCAA-4283-B635-680AEF5AA43C}"/>
          </ac:spMkLst>
        </pc:spChg>
      </pc:sldChg>
      <pc:sldChg chg="modSp">
        <pc:chgData name="Dam Trong Tuyen 20173463" userId="1a5a3eb4-c555-4860-87fc-e0364622a399" providerId="ADAL" clId="{28790C0D-520E-4685-97AC-39950B1CE78A}" dt="2020-12-25T14:40:59.723" v="1362" actId="20577"/>
        <pc:sldMkLst>
          <pc:docMk/>
          <pc:sldMk cId="1438665516" sldId="259"/>
        </pc:sldMkLst>
        <pc:spChg chg="mod">
          <ac:chgData name="Dam Trong Tuyen 20173463" userId="1a5a3eb4-c555-4860-87fc-e0364622a399" providerId="ADAL" clId="{28790C0D-520E-4685-97AC-39950B1CE78A}" dt="2020-12-25T14:32:29.260" v="1203" actId="20577"/>
          <ac:spMkLst>
            <pc:docMk/>
            <pc:sldMk cId="1438665516" sldId="259"/>
            <ac:spMk id="2" creationId="{DC896C95-22AE-41B8-B76B-15AE59BB5442}"/>
          </ac:spMkLst>
        </pc:spChg>
        <pc:spChg chg="mod">
          <ac:chgData name="Dam Trong Tuyen 20173463" userId="1a5a3eb4-c555-4860-87fc-e0364622a399" providerId="ADAL" clId="{28790C0D-520E-4685-97AC-39950B1CE78A}" dt="2020-12-25T14:40:59.723" v="1362" actId="20577"/>
          <ac:spMkLst>
            <pc:docMk/>
            <pc:sldMk cId="1438665516" sldId="259"/>
            <ac:spMk id="8" creationId="{A4FED85E-A0F7-47A8-931B-811ED3B78A8D}"/>
          </ac:spMkLst>
        </pc:spChg>
      </pc:sldChg>
      <pc:sldChg chg="addSp delSp modSp">
        <pc:chgData name="Dam Trong Tuyen 20173463" userId="1a5a3eb4-c555-4860-87fc-e0364622a399" providerId="ADAL" clId="{28790C0D-520E-4685-97AC-39950B1CE78A}" dt="2020-12-25T14:41:11.862" v="1381" actId="20577"/>
        <pc:sldMkLst>
          <pc:docMk/>
          <pc:sldMk cId="3076425100" sldId="260"/>
        </pc:sldMkLst>
        <pc:spChg chg="add mod">
          <ac:chgData name="Dam Trong Tuyen 20173463" userId="1a5a3eb4-c555-4860-87fc-e0364622a399" providerId="ADAL" clId="{28790C0D-520E-4685-97AC-39950B1CE78A}" dt="2020-12-25T14:41:11.862" v="1381" actId="20577"/>
          <ac:spMkLst>
            <pc:docMk/>
            <pc:sldMk cId="3076425100" sldId="260"/>
            <ac:spMk id="7" creationId="{9E542DA2-7183-40EA-8090-7ABC30AC2A5A}"/>
          </ac:spMkLst>
        </pc:spChg>
        <pc:spChg chg="mod">
          <ac:chgData name="Dam Trong Tuyen 20173463" userId="1a5a3eb4-c555-4860-87fc-e0364622a399" providerId="ADAL" clId="{28790C0D-520E-4685-97AC-39950B1CE78A}" dt="2020-12-20T13:25:08.865" v="665" actId="20577"/>
          <ac:spMkLst>
            <pc:docMk/>
            <pc:sldMk cId="3076425100" sldId="260"/>
            <ac:spMk id="11" creationId="{EC957F91-57A4-466F-91F5-0603853D4E23}"/>
          </ac:spMkLst>
        </pc:spChg>
        <pc:picChg chg="add mod">
          <ac:chgData name="Dam Trong Tuyen 20173463" userId="1a5a3eb4-c555-4860-87fc-e0364622a399" providerId="ADAL" clId="{28790C0D-520E-4685-97AC-39950B1CE78A}" dt="2020-12-25T14:37:08.747" v="1210" actId="1076"/>
          <ac:picMkLst>
            <pc:docMk/>
            <pc:sldMk cId="3076425100" sldId="260"/>
            <ac:picMk id="6" creationId="{F9A6AD9C-7F0F-47DE-A808-4690B1872192}"/>
          </ac:picMkLst>
        </pc:picChg>
        <pc:picChg chg="del">
          <ac:chgData name="Dam Trong Tuyen 20173463" userId="1a5a3eb4-c555-4860-87fc-e0364622a399" providerId="ADAL" clId="{28790C0D-520E-4685-97AC-39950B1CE78A}" dt="2020-12-25T14:36:42.986" v="1204" actId="478"/>
          <ac:picMkLst>
            <pc:docMk/>
            <pc:sldMk cId="3076425100" sldId="260"/>
            <ac:picMk id="12" creationId="{64F8D378-21EB-4A24-AF77-80504363306F}"/>
          </ac:picMkLst>
        </pc:picChg>
      </pc:sldChg>
      <pc:sldChg chg="addSp modSp">
        <pc:chgData name="Dam Trong Tuyen 20173463" userId="1a5a3eb4-c555-4860-87fc-e0364622a399" providerId="ADAL" clId="{28790C0D-520E-4685-97AC-39950B1CE78A}" dt="2020-12-25T14:40:01.430" v="1262" actId="1076"/>
        <pc:sldMkLst>
          <pc:docMk/>
          <pc:sldMk cId="1069289938" sldId="261"/>
        </pc:sldMkLst>
        <pc:spChg chg="add mod">
          <ac:chgData name="Dam Trong Tuyen 20173463" userId="1a5a3eb4-c555-4860-87fc-e0364622a399" providerId="ADAL" clId="{28790C0D-520E-4685-97AC-39950B1CE78A}" dt="2020-12-25T14:40:01.430" v="1262" actId="1076"/>
          <ac:spMkLst>
            <pc:docMk/>
            <pc:sldMk cId="1069289938" sldId="261"/>
            <ac:spMk id="6" creationId="{6B44EFB8-594D-42FD-A64B-782B5F448C78}"/>
          </ac:spMkLst>
        </pc:spChg>
      </pc:sldChg>
      <pc:sldChg chg="addSp delSp modSp setBg">
        <pc:chgData name="Dam Trong Tuyen 20173463" userId="1a5a3eb4-c555-4860-87fc-e0364622a399" providerId="ADAL" clId="{28790C0D-520E-4685-97AC-39950B1CE78A}" dt="2020-12-25T14:53:49.354" v="1535" actId="14100"/>
        <pc:sldMkLst>
          <pc:docMk/>
          <pc:sldMk cId="3462834128" sldId="262"/>
        </pc:sldMkLst>
        <pc:spChg chg="del mod">
          <ac:chgData name="Dam Trong Tuyen 20173463" userId="1a5a3eb4-c555-4860-87fc-e0364622a399" providerId="ADAL" clId="{28790C0D-520E-4685-97AC-39950B1CE78A}" dt="2020-12-21T08:10:16.641" v="924"/>
          <ac:spMkLst>
            <pc:docMk/>
            <pc:sldMk cId="3462834128" sldId="262"/>
            <ac:spMk id="2" creationId="{DC896C95-22AE-41B8-B76B-15AE59BB5442}"/>
          </ac:spMkLst>
        </pc:spChg>
        <pc:spChg chg="add mod">
          <ac:chgData name="Dam Trong Tuyen 20173463" userId="1a5a3eb4-c555-4860-87fc-e0364622a399" providerId="ADAL" clId="{28790C0D-520E-4685-97AC-39950B1CE78A}" dt="2020-12-25T14:53:22.374" v="1494" actId="14100"/>
          <ac:spMkLst>
            <pc:docMk/>
            <pc:sldMk cId="3462834128" sldId="262"/>
            <ac:spMk id="2" creationId="{E88497F8-CA71-47DF-B353-D12577223A03}"/>
          </ac:spMkLst>
        </pc:spChg>
        <pc:spChg chg="add del mod">
          <ac:chgData name="Dam Trong Tuyen 20173463" userId="1a5a3eb4-c555-4860-87fc-e0364622a399" providerId="ADAL" clId="{28790C0D-520E-4685-97AC-39950B1CE78A}" dt="2020-12-25T14:44:12.637" v="1390" actId="11529"/>
          <ac:spMkLst>
            <pc:docMk/>
            <pc:sldMk cId="3462834128" sldId="262"/>
            <ac:spMk id="3" creationId="{41C58100-7290-4A2A-A10D-032163387849}"/>
          </ac:spMkLst>
        </pc:spChg>
        <pc:spChg chg="add del mod">
          <ac:chgData name="Dam Trong Tuyen 20173463" userId="1a5a3eb4-c555-4860-87fc-e0364622a399" providerId="ADAL" clId="{28790C0D-520E-4685-97AC-39950B1CE78A}" dt="2020-12-25T14:47:30.468" v="1403" actId="478"/>
          <ac:spMkLst>
            <pc:docMk/>
            <pc:sldMk cId="3462834128" sldId="262"/>
            <ac:spMk id="6" creationId="{B776AC0E-BE93-4012-91FD-07B07B1CEF91}"/>
          </ac:spMkLst>
        </pc:spChg>
        <pc:spChg chg="add">
          <ac:chgData name="Dam Trong Tuyen 20173463" userId="1a5a3eb4-c555-4860-87fc-e0364622a399" providerId="ADAL" clId="{28790C0D-520E-4685-97AC-39950B1CE78A}" dt="2020-12-21T08:10:16.641" v="924"/>
          <ac:spMkLst>
            <pc:docMk/>
            <pc:sldMk cId="3462834128" sldId="262"/>
            <ac:spMk id="7" creationId="{E03CA85B-CA8D-4E88-BD1A-8186708E654E}"/>
          </ac:spMkLst>
        </pc:spChg>
        <pc:spChg chg="add mod">
          <ac:chgData name="Dam Trong Tuyen 20173463" userId="1a5a3eb4-c555-4860-87fc-e0364622a399" providerId="ADAL" clId="{28790C0D-520E-4685-97AC-39950B1CE78A}" dt="2020-12-25T14:53:22.374" v="1494" actId="14100"/>
          <ac:spMkLst>
            <pc:docMk/>
            <pc:sldMk cId="3462834128" sldId="262"/>
            <ac:spMk id="8" creationId="{65299DCF-54FB-40D6-883F-2F952021DF80}"/>
          </ac:spMkLst>
        </pc:spChg>
        <pc:spChg chg="add mod">
          <ac:chgData name="Dam Trong Tuyen 20173463" userId="1a5a3eb4-c555-4860-87fc-e0364622a399" providerId="ADAL" clId="{28790C0D-520E-4685-97AC-39950B1CE78A}" dt="2020-12-25T14:53:22.374" v="1494" actId="14100"/>
          <ac:spMkLst>
            <pc:docMk/>
            <pc:sldMk cId="3462834128" sldId="262"/>
            <ac:spMk id="9" creationId="{91C5E439-340C-43A1-A181-5C78ABCE3D0F}"/>
          </ac:spMkLst>
        </pc:spChg>
        <pc:spChg chg="mod">
          <ac:chgData name="Dam Trong Tuyen 20173463" userId="1a5a3eb4-c555-4860-87fc-e0364622a399" providerId="ADAL" clId="{28790C0D-520E-4685-97AC-39950B1CE78A}" dt="2020-12-25T14:53:22.374" v="1494" actId="14100"/>
          <ac:spMkLst>
            <pc:docMk/>
            <pc:sldMk cId="3462834128" sldId="262"/>
            <ac:spMk id="11" creationId="{EC957F91-57A4-466F-91F5-0603853D4E23}"/>
          </ac:spMkLst>
        </pc:spChg>
        <pc:spChg chg="add del mod">
          <ac:chgData name="Dam Trong Tuyen 20173463" userId="1a5a3eb4-c555-4860-87fc-e0364622a399" providerId="ADAL" clId="{28790C0D-520E-4685-97AC-39950B1CE78A}" dt="2020-12-25T14:47:31.461" v="1404" actId="478"/>
          <ac:spMkLst>
            <pc:docMk/>
            <pc:sldMk cId="3462834128" sldId="262"/>
            <ac:spMk id="12" creationId="{FD1D13E5-1F74-4718-A124-9657BDC13CC6}"/>
          </ac:spMkLst>
        </pc:spChg>
        <pc:spChg chg="add mod">
          <ac:chgData name="Dam Trong Tuyen 20173463" userId="1a5a3eb4-c555-4860-87fc-e0364622a399" providerId="ADAL" clId="{28790C0D-520E-4685-97AC-39950B1CE78A}" dt="2020-12-25T14:53:49.354" v="1535" actId="14100"/>
          <ac:spMkLst>
            <pc:docMk/>
            <pc:sldMk cId="3462834128" sldId="262"/>
            <ac:spMk id="13" creationId="{D454A935-E59E-4AD4-AE7B-00E33CAD0271}"/>
          </ac:spMkLst>
        </pc:spChg>
        <pc:spChg chg="add mod">
          <ac:chgData name="Dam Trong Tuyen 20173463" userId="1a5a3eb4-c555-4860-87fc-e0364622a399" providerId="ADAL" clId="{28790C0D-520E-4685-97AC-39950B1CE78A}" dt="2020-12-25T14:53:43.618" v="1534" actId="1076"/>
          <ac:spMkLst>
            <pc:docMk/>
            <pc:sldMk cId="3462834128" sldId="262"/>
            <ac:spMk id="20" creationId="{F3EC2D38-AD0B-4117-B71D-1C4F721315E3}"/>
          </ac:spMkLst>
        </pc:spChg>
        <pc:picChg chg="mod">
          <ac:chgData name="Dam Trong Tuyen 20173463" userId="1a5a3eb4-c555-4860-87fc-e0364622a399" providerId="ADAL" clId="{28790C0D-520E-4685-97AC-39950B1CE78A}" dt="2020-12-25T14:46:31.773" v="1398" actId="14100"/>
          <ac:picMkLst>
            <pc:docMk/>
            <pc:sldMk cId="3462834128" sldId="262"/>
            <ac:picMk id="1026" creationId="{92B0632B-AB11-42C3-B2BC-F97E91720DFB}"/>
          </ac:picMkLst>
        </pc:picChg>
        <pc:cxnChg chg="add mod">
          <ac:chgData name="Dam Trong Tuyen 20173463" userId="1a5a3eb4-c555-4860-87fc-e0364622a399" providerId="ADAL" clId="{28790C0D-520E-4685-97AC-39950B1CE78A}" dt="2020-12-25T14:53:49.354" v="1535" actId="14100"/>
          <ac:cxnSpMkLst>
            <pc:docMk/>
            <pc:sldMk cId="3462834128" sldId="262"/>
            <ac:cxnSpMk id="14" creationId="{022412F0-CFEF-41B2-8CC7-1EB7B28FF615}"/>
          </ac:cxnSpMkLst>
        </pc:cxnChg>
        <pc:cxnChg chg="add mod">
          <ac:chgData name="Dam Trong Tuyen 20173463" userId="1a5a3eb4-c555-4860-87fc-e0364622a399" providerId="ADAL" clId="{28790C0D-520E-4685-97AC-39950B1CE78A}" dt="2020-12-25T14:53:49.354" v="1535" actId="14100"/>
          <ac:cxnSpMkLst>
            <pc:docMk/>
            <pc:sldMk cId="3462834128" sldId="262"/>
            <ac:cxnSpMk id="16" creationId="{8E2CCD8C-E13A-4847-9414-0ACAACAA80F1}"/>
          </ac:cxnSpMkLst>
        </pc:cxnChg>
        <pc:cxnChg chg="add mod">
          <ac:chgData name="Dam Trong Tuyen 20173463" userId="1a5a3eb4-c555-4860-87fc-e0364622a399" providerId="ADAL" clId="{28790C0D-520E-4685-97AC-39950B1CE78A}" dt="2020-12-25T14:53:49.354" v="1535" actId="14100"/>
          <ac:cxnSpMkLst>
            <pc:docMk/>
            <pc:sldMk cId="3462834128" sldId="262"/>
            <ac:cxnSpMk id="18" creationId="{EA6B97A5-5B1C-4AFB-A5FB-635A38AE8317}"/>
          </ac:cxnSpMkLst>
        </pc:cxnChg>
      </pc:sldChg>
      <pc:sldChg chg="addSp delSp modSp">
        <pc:chgData name="Dam Trong Tuyen 20173463" userId="1a5a3eb4-c555-4860-87fc-e0364622a399" providerId="ADAL" clId="{28790C0D-520E-4685-97AC-39950B1CE78A}" dt="2020-12-25T15:15:44.898" v="1847" actId="1076"/>
        <pc:sldMkLst>
          <pc:docMk/>
          <pc:sldMk cId="2125866604" sldId="263"/>
        </pc:sldMkLst>
        <pc:spChg chg="mod">
          <ac:chgData name="Dam Trong Tuyen 20173463" userId="1a5a3eb4-c555-4860-87fc-e0364622a399" providerId="ADAL" clId="{28790C0D-520E-4685-97AC-39950B1CE78A}" dt="2020-12-21T08:10:48.464" v="925"/>
          <ac:spMkLst>
            <pc:docMk/>
            <pc:sldMk cId="2125866604" sldId="263"/>
            <ac:spMk id="2" creationId="{DC896C95-22AE-41B8-B76B-15AE59BB5442}"/>
          </ac:spMkLst>
        </pc:spChg>
        <pc:spChg chg="add mod">
          <ac:chgData name="Dam Trong Tuyen 20173463" userId="1a5a3eb4-c555-4860-87fc-e0364622a399" providerId="ADAL" clId="{28790C0D-520E-4685-97AC-39950B1CE78A}" dt="2020-12-25T14:57:31.652" v="1595" actId="5793"/>
          <ac:spMkLst>
            <pc:docMk/>
            <pc:sldMk cId="2125866604" sldId="263"/>
            <ac:spMk id="7" creationId="{E334CD5E-78EB-41C3-AB84-585015F13B49}"/>
          </ac:spMkLst>
        </pc:spChg>
        <pc:spChg chg="add mod">
          <ac:chgData name="Dam Trong Tuyen 20173463" userId="1a5a3eb4-c555-4860-87fc-e0364622a399" providerId="ADAL" clId="{28790C0D-520E-4685-97AC-39950B1CE78A}" dt="2020-12-25T15:15:44.898" v="1847" actId="1076"/>
          <ac:spMkLst>
            <pc:docMk/>
            <pc:sldMk cId="2125866604" sldId="263"/>
            <ac:spMk id="8" creationId="{CC67007D-3310-4891-B301-365D5D1BE138}"/>
          </ac:spMkLst>
        </pc:spChg>
        <pc:spChg chg="del mod">
          <ac:chgData name="Dam Trong Tuyen 20173463" userId="1a5a3eb4-c555-4860-87fc-e0364622a399" providerId="ADAL" clId="{28790C0D-520E-4685-97AC-39950B1CE78A}" dt="2020-12-25T14:55:50.814" v="1537"/>
          <ac:spMkLst>
            <pc:docMk/>
            <pc:sldMk cId="2125866604" sldId="263"/>
            <ac:spMk id="11" creationId="{EC957F91-57A4-466F-91F5-0603853D4E23}"/>
          </ac:spMkLst>
        </pc:spChg>
        <pc:spChg chg="add del mod">
          <ac:chgData name="Dam Trong Tuyen 20173463" userId="1a5a3eb4-c555-4860-87fc-e0364622a399" providerId="ADAL" clId="{28790C0D-520E-4685-97AC-39950B1CE78A}" dt="2020-12-25T15:15:39.643" v="1846" actId="478"/>
          <ac:spMkLst>
            <pc:docMk/>
            <pc:sldMk cId="2125866604" sldId="263"/>
            <ac:spMk id="12" creationId="{F115A856-6C67-4C65-9D7B-A88578A7F410}"/>
          </ac:spMkLst>
        </pc:spChg>
        <pc:picChg chg="add del mod">
          <ac:chgData name="Dam Trong Tuyen 20173463" userId="1a5a3eb4-c555-4860-87fc-e0364622a399" providerId="ADAL" clId="{28790C0D-520E-4685-97AC-39950B1CE78A}" dt="2020-12-25T14:57:05.774" v="1539" actId="478"/>
          <ac:picMkLst>
            <pc:docMk/>
            <pc:sldMk cId="2125866604" sldId="263"/>
            <ac:picMk id="6" creationId="{48D4766F-37A5-400B-8259-88166A1E15CC}"/>
          </ac:picMkLst>
        </pc:picChg>
        <pc:picChg chg="add mod">
          <ac:chgData name="Dam Trong Tuyen 20173463" userId="1a5a3eb4-c555-4860-87fc-e0364622a399" providerId="ADAL" clId="{28790C0D-520E-4685-97AC-39950B1CE78A}" dt="2020-12-25T15:15:44.898" v="1847" actId="1076"/>
          <ac:picMkLst>
            <pc:docMk/>
            <pc:sldMk cId="2125866604" sldId="263"/>
            <ac:picMk id="9" creationId="{EB166611-965E-421D-8DDA-7B88D090E0E5}"/>
          </ac:picMkLst>
        </pc:picChg>
        <pc:picChg chg="add del mod modCrop">
          <ac:chgData name="Dam Trong Tuyen 20173463" userId="1a5a3eb4-c555-4860-87fc-e0364622a399" providerId="ADAL" clId="{28790C0D-520E-4685-97AC-39950B1CE78A}" dt="2020-12-25T15:15:37.929" v="1845" actId="478"/>
          <ac:picMkLst>
            <pc:docMk/>
            <pc:sldMk cId="2125866604" sldId="263"/>
            <ac:picMk id="10" creationId="{3DE87079-3ABD-4656-8DE0-812497B4ADCB}"/>
          </ac:picMkLst>
        </pc:picChg>
      </pc:sldChg>
      <pc:sldChg chg="modSp">
        <pc:chgData name="Dam Trong Tuyen 20173463" userId="1a5a3eb4-c555-4860-87fc-e0364622a399" providerId="ADAL" clId="{28790C0D-520E-4685-97AC-39950B1CE78A}" dt="2020-12-25T15:14:32.783" v="1838" actId="5793"/>
        <pc:sldMkLst>
          <pc:docMk/>
          <pc:sldMk cId="2649854598" sldId="264"/>
        </pc:sldMkLst>
        <pc:spChg chg="mod">
          <ac:chgData name="Dam Trong Tuyen 20173463" userId="1a5a3eb4-c555-4860-87fc-e0364622a399" providerId="ADAL" clId="{28790C0D-520E-4685-97AC-39950B1CE78A}" dt="2020-12-21T08:22:35.317" v="975" actId="20577"/>
          <ac:spMkLst>
            <pc:docMk/>
            <pc:sldMk cId="2649854598" sldId="264"/>
            <ac:spMk id="2" creationId="{7058E05D-3421-4DD4-A857-9115A1E1DC17}"/>
          </ac:spMkLst>
        </pc:spChg>
        <pc:spChg chg="mod">
          <ac:chgData name="Dam Trong Tuyen 20173463" userId="1a5a3eb4-c555-4860-87fc-e0364622a399" providerId="ADAL" clId="{28790C0D-520E-4685-97AC-39950B1CE78A}" dt="2020-12-25T15:14:32.783" v="1838" actId="5793"/>
          <ac:spMkLst>
            <pc:docMk/>
            <pc:sldMk cId="2649854598" sldId="264"/>
            <ac:spMk id="3" creationId="{3AAA3E3A-97D7-4EBC-AC75-1C78C998D1F3}"/>
          </ac:spMkLst>
        </pc:spChg>
        <pc:spChg chg="mod">
          <ac:chgData name="Dam Trong Tuyen 20173463" userId="1a5a3eb4-c555-4860-87fc-e0364622a399" providerId="ADAL" clId="{28790C0D-520E-4685-97AC-39950B1CE78A}" dt="2020-12-21T08:16:36.946" v="945" actId="1076"/>
          <ac:spMkLst>
            <pc:docMk/>
            <pc:sldMk cId="2649854598" sldId="264"/>
            <ac:spMk id="8" creationId="{2A4AC435-C55B-4EFC-A92B-C506B9639569}"/>
          </ac:spMkLst>
        </pc:spChg>
        <pc:picChg chg="mod">
          <ac:chgData name="Dam Trong Tuyen 20173463" userId="1a5a3eb4-c555-4860-87fc-e0364622a399" providerId="ADAL" clId="{28790C0D-520E-4685-97AC-39950B1CE78A}" dt="2020-12-21T08:16:30.986" v="944" actId="1076"/>
          <ac:picMkLst>
            <pc:docMk/>
            <pc:sldMk cId="2649854598" sldId="264"/>
            <ac:picMk id="7" creationId="{338E5967-65F8-44C9-9C43-25EDFAD0C854}"/>
          </ac:picMkLst>
        </pc:picChg>
      </pc:sldChg>
      <pc:sldChg chg="addSp delSp modSp">
        <pc:chgData name="Dam Trong Tuyen 20173463" userId="1a5a3eb4-c555-4860-87fc-e0364622a399" providerId="ADAL" clId="{28790C0D-520E-4685-97AC-39950B1CE78A}" dt="2020-12-25T15:14:40.402" v="1841" actId="20577"/>
        <pc:sldMkLst>
          <pc:docMk/>
          <pc:sldMk cId="3292275984" sldId="265"/>
        </pc:sldMkLst>
        <pc:spChg chg="mod">
          <ac:chgData name="Dam Trong Tuyen 20173463" userId="1a5a3eb4-c555-4860-87fc-e0364622a399" providerId="ADAL" clId="{28790C0D-520E-4685-97AC-39950B1CE78A}" dt="2020-12-21T08:22:51.478" v="988" actId="20577"/>
          <ac:spMkLst>
            <pc:docMk/>
            <pc:sldMk cId="3292275984" sldId="265"/>
            <ac:spMk id="2" creationId="{7058E05D-3421-4DD4-A857-9115A1E1DC17}"/>
          </ac:spMkLst>
        </pc:spChg>
        <pc:spChg chg="add mod">
          <ac:chgData name="Dam Trong Tuyen 20173463" userId="1a5a3eb4-c555-4860-87fc-e0364622a399" providerId="ADAL" clId="{28790C0D-520E-4685-97AC-39950B1CE78A}" dt="2020-12-25T15:14:40.402" v="1841" actId="20577"/>
          <ac:spMkLst>
            <pc:docMk/>
            <pc:sldMk cId="3292275984" sldId="265"/>
            <ac:spMk id="3" creationId="{E2D16A44-0265-47A8-9595-13BC694E2D9F}"/>
          </ac:spMkLst>
        </pc:spChg>
        <pc:spChg chg="del">
          <ac:chgData name="Dam Trong Tuyen 20173463" userId="1a5a3eb4-c555-4860-87fc-e0364622a399" providerId="ADAL" clId="{28790C0D-520E-4685-97AC-39950B1CE78A}" dt="2020-12-25T15:14:00.143" v="1746"/>
          <ac:spMkLst>
            <pc:docMk/>
            <pc:sldMk cId="3292275984" sldId="265"/>
            <ac:spMk id="8" creationId="{5DF41444-93A4-451A-BA11-1B9EFCA311C7}"/>
          </ac:spMkLst>
        </pc:spChg>
        <pc:spChg chg="del">
          <ac:chgData name="Dam Trong Tuyen 20173463" userId="1a5a3eb4-c555-4860-87fc-e0364622a399" providerId="ADAL" clId="{28790C0D-520E-4685-97AC-39950B1CE78A}" dt="2020-12-25T15:14:00.143" v="1746"/>
          <ac:spMkLst>
            <pc:docMk/>
            <pc:sldMk cId="3292275984" sldId="265"/>
            <ac:spMk id="13" creationId="{286C7B2E-5760-4230-9D85-23BF67B6B8FA}"/>
          </ac:spMkLst>
        </pc:spChg>
        <pc:spChg chg="add">
          <ac:chgData name="Dam Trong Tuyen 20173463" userId="1a5a3eb4-c555-4860-87fc-e0364622a399" providerId="ADAL" clId="{28790C0D-520E-4685-97AC-39950B1CE78A}" dt="2020-12-25T15:14:23.023" v="1836"/>
          <ac:spMkLst>
            <pc:docMk/>
            <pc:sldMk cId="3292275984" sldId="265"/>
            <ac:spMk id="14" creationId="{BE7501DF-FD5D-4D88-91F3-B416B3233A0A}"/>
          </ac:spMkLst>
        </pc:spChg>
        <pc:spChg chg="add">
          <ac:chgData name="Dam Trong Tuyen 20173463" userId="1a5a3eb4-c555-4860-87fc-e0364622a399" providerId="ADAL" clId="{28790C0D-520E-4685-97AC-39950B1CE78A}" dt="2020-12-25T15:14:23.023" v="1836"/>
          <ac:spMkLst>
            <pc:docMk/>
            <pc:sldMk cId="3292275984" sldId="265"/>
            <ac:spMk id="17" creationId="{A134E4B5-ADB2-4100-874D-2A27F68C4967}"/>
          </ac:spMkLst>
        </pc:spChg>
        <pc:picChg chg="del">
          <ac:chgData name="Dam Trong Tuyen 20173463" userId="1a5a3eb4-c555-4860-87fc-e0364622a399" providerId="ADAL" clId="{28790C0D-520E-4685-97AC-39950B1CE78A}" dt="2020-12-25T15:14:00.143" v="1746"/>
          <ac:picMkLst>
            <pc:docMk/>
            <pc:sldMk cId="3292275984" sldId="265"/>
            <ac:picMk id="7" creationId="{E5957357-A70B-494C-9957-519F83A7539C}"/>
          </ac:picMkLst>
        </pc:picChg>
        <pc:picChg chg="add">
          <ac:chgData name="Dam Trong Tuyen 20173463" userId="1a5a3eb4-c555-4860-87fc-e0364622a399" providerId="ADAL" clId="{28790C0D-520E-4685-97AC-39950B1CE78A}" dt="2020-12-25T15:14:23.023" v="1836"/>
          <ac:picMkLst>
            <pc:docMk/>
            <pc:sldMk cId="3292275984" sldId="265"/>
            <ac:picMk id="11" creationId="{945A1C48-0DE4-4484-80D9-63365ADE1C1E}"/>
          </ac:picMkLst>
        </pc:picChg>
        <pc:picChg chg="del">
          <ac:chgData name="Dam Trong Tuyen 20173463" userId="1a5a3eb4-c555-4860-87fc-e0364622a399" providerId="ADAL" clId="{28790C0D-520E-4685-97AC-39950B1CE78A}" dt="2020-12-25T15:14:00.143" v="1746"/>
          <ac:picMkLst>
            <pc:docMk/>
            <pc:sldMk cId="3292275984" sldId="265"/>
            <ac:picMk id="12" creationId="{05A04E03-4CDD-415C-9835-E34694668164}"/>
          </ac:picMkLst>
        </pc:picChg>
        <pc:picChg chg="add">
          <ac:chgData name="Dam Trong Tuyen 20173463" userId="1a5a3eb4-c555-4860-87fc-e0364622a399" providerId="ADAL" clId="{28790C0D-520E-4685-97AC-39950B1CE78A}" dt="2020-12-25T15:14:23.023" v="1836"/>
          <ac:picMkLst>
            <pc:docMk/>
            <pc:sldMk cId="3292275984" sldId="265"/>
            <ac:picMk id="16" creationId="{F14BCD0F-23FA-4C64-96CF-92DE5ED4CF2B}"/>
          </ac:picMkLst>
        </pc:picChg>
        <pc:cxnChg chg="del">
          <ac:chgData name="Dam Trong Tuyen 20173463" userId="1a5a3eb4-c555-4860-87fc-e0364622a399" providerId="ADAL" clId="{28790C0D-520E-4685-97AC-39950B1CE78A}" dt="2020-12-25T15:14:00.143" v="1746"/>
          <ac:cxnSpMkLst>
            <pc:docMk/>
            <pc:sldMk cId="3292275984" sldId="265"/>
            <ac:cxnSpMk id="15" creationId="{6E9C6D94-66AC-4684-87FD-882BB81B6877}"/>
          </ac:cxnSpMkLst>
        </pc:cxnChg>
        <pc:cxnChg chg="add">
          <ac:chgData name="Dam Trong Tuyen 20173463" userId="1a5a3eb4-c555-4860-87fc-e0364622a399" providerId="ADAL" clId="{28790C0D-520E-4685-97AC-39950B1CE78A}" dt="2020-12-25T15:14:23.023" v="1836"/>
          <ac:cxnSpMkLst>
            <pc:docMk/>
            <pc:sldMk cId="3292275984" sldId="265"/>
            <ac:cxnSpMk id="18" creationId="{8DEF901D-E448-495E-BA1E-BF2A233A8C7A}"/>
          </ac:cxnSpMkLst>
        </pc:cxnChg>
      </pc:sldChg>
      <pc:sldChg chg="addSp delSp modSp">
        <pc:chgData name="Dam Trong Tuyen 20173463" userId="1a5a3eb4-c555-4860-87fc-e0364622a399" providerId="ADAL" clId="{28790C0D-520E-4685-97AC-39950B1CE78A}" dt="2020-12-26T01:41:36.969" v="2040" actId="478"/>
        <pc:sldMkLst>
          <pc:docMk/>
          <pc:sldMk cId="1442588148" sldId="266"/>
        </pc:sldMkLst>
        <pc:spChg chg="mod">
          <ac:chgData name="Dam Trong Tuyen 20173463" userId="1a5a3eb4-c555-4860-87fc-e0364622a399" providerId="ADAL" clId="{28790C0D-520E-4685-97AC-39950B1CE78A}" dt="2020-12-25T14:22:45.564" v="1103" actId="5793"/>
          <ac:spMkLst>
            <pc:docMk/>
            <pc:sldMk cId="1442588148" sldId="266"/>
            <ac:spMk id="4" creationId="{EAD6D496-6789-4710-A4D5-1A7A0B2BF736}"/>
          </ac:spMkLst>
        </pc:spChg>
        <pc:graphicFrameChg chg="add mod modGraphic">
          <ac:chgData name="Dam Trong Tuyen 20173463" userId="1a5a3eb4-c555-4860-87fc-e0364622a399" providerId="ADAL" clId="{28790C0D-520E-4685-97AC-39950B1CE78A}" dt="2020-12-25T14:28:52.005" v="1200" actId="242"/>
          <ac:graphicFrameMkLst>
            <pc:docMk/>
            <pc:sldMk cId="1442588148" sldId="266"/>
            <ac:graphicFrameMk id="3" creationId="{A564CAF2-447E-4795-836E-5AEE1E70EF3E}"/>
          </ac:graphicFrameMkLst>
        </pc:graphicFrameChg>
        <pc:picChg chg="add del mod">
          <ac:chgData name="Dam Trong Tuyen 20173463" userId="1a5a3eb4-c555-4860-87fc-e0364622a399" providerId="ADAL" clId="{28790C0D-520E-4685-97AC-39950B1CE78A}" dt="2020-12-26T01:41:36.969" v="2040" actId="478"/>
          <ac:picMkLst>
            <pc:docMk/>
            <pc:sldMk cId="1442588148" sldId="266"/>
            <ac:picMk id="6" creationId="{621B9EB8-000A-4F9A-B56A-C18435B5392F}"/>
          </ac:picMkLst>
        </pc:picChg>
      </pc:sldChg>
      <pc:sldChg chg="modSp">
        <pc:chgData name="Dam Trong Tuyen 20173463" userId="1a5a3eb4-c555-4860-87fc-e0364622a399" providerId="ADAL" clId="{28790C0D-520E-4685-97AC-39950B1CE78A}" dt="2020-12-26T01:36:03.168" v="1941" actId="1076"/>
        <pc:sldMkLst>
          <pc:docMk/>
          <pc:sldMk cId="604662785" sldId="267"/>
        </pc:sldMkLst>
        <pc:spChg chg="mod">
          <ac:chgData name="Dam Trong Tuyen 20173463" userId="1a5a3eb4-c555-4860-87fc-e0364622a399" providerId="ADAL" clId="{28790C0D-520E-4685-97AC-39950B1CE78A}" dt="2020-12-25T15:13:31.734" v="1745" actId="20577"/>
          <ac:spMkLst>
            <pc:docMk/>
            <pc:sldMk cId="604662785" sldId="267"/>
            <ac:spMk id="2" creationId="{7058E05D-3421-4DD4-A857-9115A1E1DC17}"/>
          </ac:spMkLst>
        </pc:spChg>
        <pc:spChg chg="mod">
          <ac:chgData name="Dam Trong Tuyen 20173463" userId="1a5a3eb4-c555-4860-87fc-e0364622a399" providerId="ADAL" clId="{28790C0D-520E-4685-97AC-39950B1CE78A}" dt="2020-12-26T01:36:03.168" v="1941" actId="1076"/>
          <ac:spMkLst>
            <pc:docMk/>
            <pc:sldMk cId="604662785" sldId="267"/>
            <ac:spMk id="6" creationId="{380D289B-8209-4695-8449-BA7D4D56E51B}"/>
          </ac:spMkLst>
        </pc:spChg>
      </pc:sldChg>
      <pc:sldChg chg="modSp">
        <pc:chgData name="Dam Trong Tuyen 20173463" userId="1a5a3eb4-c555-4860-87fc-e0364622a399" providerId="ADAL" clId="{28790C0D-520E-4685-97AC-39950B1CE78A}" dt="2020-12-25T15:15:11.511" v="1842" actId="1076"/>
        <pc:sldMkLst>
          <pc:docMk/>
          <pc:sldMk cId="1513754531" sldId="268"/>
        </pc:sldMkLst>
        <pc:spChg chg="mod">
          <ac:chgData name="Dam Trong Tuyen 20173463" userId="1a5a3eb4-c555-4860-87fc-e0364622a399" providerId="ADAL" clId="{28790C0D-520E-4685-97AC-39950B1CE78A}" dt="2020-12-25T15:15:11.511" v="1842" actId="1076"/>
          <ac:spMkLst>
            <pc:docMk/>
            <pc:sldMk cId="1513754531" sldId="268"/>
            <ac:spMk id="10" creationId="{097FFDB9-C145-40DB-8EF9-DB4299BE0A7D}"/>
          </ac:spMkLst>
        </pc:spChg>
      </pc:sldChg>
      <pc:sldChg chg="addSp delSp modSp add">
        <pc:chgData name="Dam Trong Tuyen 20173463" userId="1a5a3eb4-c555-4860-87fc-e0364622a399" providerId="ADAL" clId="{28790C0D-520E-4685-97AC-39950B1CE78A}" dt="2020-12-26T01:38:00.862" v="2028" actId="732"/>
        <pc:sldMkLst>
          <pc:docMk/>
          <pc:sldMk cId="3601922478" sldId="269"/>
        </pc:sldMkLst>
        <pc:spChg chg="mod">
          <ac:chgData name="Dam Trong Tuyen 20173463" userId="1a5a3eb4-c555-4860-87fc-e0364622a399" providerId="ADAL" clId="{28790C0D-520E-4685-97AC-39950B1CE78A}" dt="2020-12-25T15:15:22.412" v="1844" actId="20577"/>
          <ac:spMkLst>
            <pc:docMk/>
            <pc:sldMk cId="3601922478" sldId="269"/>
            <ac:spMk id="2" creationId="{55F5B3EE-2637-4166-8846-2A4615FD50AF}"/>
          </ac:spMkLst>
        </pc:spChg>
        <pc:spChg chg="add mod">
          <ac:chgData name="Dam Trong Tuyen 20173463" userId="1a5a3eb4-c555-4860-87fc-e0364622a399" providerId="ADAL" clId="{28790C0D-520E-4685-97AC-39950B1CE78A}" dt="2020-12-26T01:37:30.928" v="2022" actId="20577"/>
          <ac:spMkLst>
            <pc:docMk/>
            <pc:sldMk cId="3601922478" sldId="269"/>
            <ac:spMk id="6" creationId="{0C9C90DD-32B7-4C43-BB08-5CEA322C5342}"/>
          </ac:spMkLst>
        </pc:spChg>
        <pc:spChg chg="add del mod">
          <ac:chgData name="Dam Trong Tuyen 20173463" userId="1a5a3eb4-c555-4860-87fc-e0364622a399" providerId="ADAL" clId="{28790C0D-520E-4685-97AC-39950B1CE78A}" dt="2020-12-26T01:37:18.613" v="1945"/>
          <ac:spMkLst>
            <pc:docMk/>
            <pc:sldMk cId="3601922478" sldId="269"/>
            <ac:spMk id="7" creationId="{055E5237-8C51-4BCF-B489-8EEC0BE6BE8E}"/>
          </ac:spMkLst>
        </pc:spChg>
        <pc:spChg chg="del">
          <ac:chgData name="Dam Trong Tuyen 20173463" userId="1a5a3eb4-c555-4860-87fc-e0364622a399" providerId="ADAL" clId="{28790C0D-520E-4685-97AC-39950B1CE78A}" dt="2020-12-20T13:16:27.278" v="5" actId="478"/>
          <ac:spMkLst>
            <pc:docMk/>
            <pc:sldMk cId="3601922478" sldId="269"/>
            <ac:spMk id="10" creationId="{097FFDB9-C145-40DB-8EF9-DB4299BE0A7D}"/>
          </ac:spMkLst>
        </pc:spChg>
        <pc:spChg chg="del">
          <ac:chgData name="Dam Trong Tuyen 20173463" userId="1a5a3eb4-c555-4860-87fc-e0364622a399" providerId="ADAL" clId="{28790C0D-520E-4685-97AC-39950B1CE78A}" dt="2020-12-20T13:15:58.582" v="2" actId="478"/>
          <ac:spMkLst>
            <pc:docMk/>
            <pc:sldMk cId="3601922478" sldId="269"/>
            <ac:spMk id="11" creationId="{2540E3C8-098B-4DF7-9497-7FADB74A2F4D}"/>
          </ac:spMkLst>
        </pc:spChg>
        <pc:picChg chg="add mod modCrop">
          <ac:chgData name="Dam Trong Tuyen 20173463" userId="1a5a3eb4-c555-4860-87fc-e0364622a399" providerId="ADAL" clId="{28790C0D-520E-4685-97AC-39950B1CE78A}" dt="2020-12-26T01:38:00.862" v="2028" actId="732"/>
          <ac:picMkLst>
            <pc:docMk/>
            <pc:sldMk cId="3601922478" sldId="269"/>
            <ac:picMk id="8" creationId="{1193A25F-3759-4AB5-94C0-3702837CDFF9}"/>
          </ac:picMkLst>
        </pc:picChg>
        <pc:picChg chg="del">
          <ac:chgData name="Dam Trong Tuyen 20173463" userId="1a5a3eb4-c555-4860-87fc-e0364622a399" providerId="ADAL" clId="{28790C0D-520E-4685-97AC-39950B1CE78A}" dt="2020-12-20T13:15:56.956" v="1" actId="478"/>
          <ac:picMkLst>
            <pc:docMk/>
            <pc:sldMk cId="3601922478" sldId="269"/>
            <ac:picMk id="9" creationId="{E558B5F7-A7E0-49AB-9B9E-20A9FD101C0F}"/>
          </ac:picMkLst>
        </pc:picChg>
      </pc:sldChg>
      <pc:sldChg chg="delSp modSp add">
        <pc:chgData name="Dam Trong Tuyen 20173463" userId="1a5a3eb4-c555-4860-87fc-e0364622a399" providerId="ADAL" clId="{28790C0D-520E-4685-97AC-39950B1CE78A}" dt="2020-12-20T13:28:55.995" v="920" actId="403"/>
        <pc:sldMkLst>
          <pc:docMk/>
          <pc:sldMk cId="508117067" sldId="270"/>
        </pc:sldMkLst>
        <pc:spChg chg="del">
          <ac:chgData name="Dam Trong Tuyen 20173463" userId="1a5a3eb4-c555-4860-87fc-e0364622a399" providerId="ADAL" clId="{28790C0D-520E-4685-97AC-39950B1CE78A}" dt="2020-12-20T13:28:33.785" v="883" actId="478"/>
          <ac:spMkLst>
            <pc:docMk/>
            <pc:sldMk cId="508117067" sldId="270"/>
            <ac:spMk id="2" creationId="{D98DA95B-74AA-4D74-8369-227F73008B0E}"/>
          </ac:spMkLst>
        </pc:spChg>
        <pc:spChg chg="mod">
          <ac:chgData name="Dam Trong Tuyen 20173463" userId="1a5a3eb4-c555-4860-87fc-e0364622a399" providerId="ADAL" clId="{28790C0D-520E-4685-97AC-39950B1CE78A}" dt="2020-12-20T13:28:55.995" v="920" actId="403"/>
          <ac:spMkLst>
            <pc:docMk/>
            <pc:sldMk cId="508117067" sldId="270"/>
            <ac:spMk id="3" creationId="{6DA17323-4CCA-4FC2-9708-A20C44A1DD17}"/>
          </ac:spMkLst>
        </pc:spChg>
      </pc:sldChg>
      <pc:sldChg chg="modSp add del">
        <pc:chgData name="Dam Trong Tuyen 20173463" userId="1a5a3eb4-c555-4860-87fc-e0364622a399" providerId="ADAL" clId="{28790C0D-520E-4685-97AC-39950B1CE78A}" dt="2020-12-20T13:18:11.154" v="221" actId="2696"/>
        <pc:sldMkLst>
          <pc:docMk/>
          <pc:sldMk cId="47908303" sldId="271"/>
        </pc:sldMkLst>
        <pc:spChg chg="mod">
          <ac:chgData name="Dam Trong Tuyen 20173463" userId="1a5a3eb4-c555-4860-87fc-e0364622a399" providerId="ADAL" clId="{28790C0D-520E-4685-97AC-39950B1CE78A}" dt="2020-12-20T13:18:05.772" v="220" actId="20577"/>
          <ac:spMkLst>
            <pc:docMk/>
            <pc:sldMk cId="47908303" sldId="271"/>
            <ac:spMk id="6" creationId="{0C9C90DD-32B7-4C43-BB08-5CEA322C5342}"/>
          </ac:spMkLst>
        </pc:spChg>
      </pc:sldChg>
      <pc:sldChg chg="addSp delSp modSp add del mod setBg">
        <pc:chgData name="Dam Trong Tuyen 20173463" userId="1a5a3eb4-c555-4860-87fc-e0364622a399" providerId="ADAL" clId="{28790C0D-520E-4685-97AC-39950B1CE78A}" dt="2020-12-20T13:22:31.958" v="431" actId="2696"/>
        <pc:sldMkLst>
          <pc:docMk/>
          <pc:sldMk cId="2368968314" sldId="271"/>
        </pc:sldMkLst>
        <pc:spChg chg="mod">
          <ac:chgData name="Dam Trong Tuyen 20173463" userId="1a5a3eb4-c555-4860-87fc-e0364622a399" providerId="ADAL" clId="{28790C0D-520E-4685-97AC-39950B1CE78A}" dt="2020-12-20T13:19:38.658" v="309" actId="26606"/>
          <ac:spMkLst>
            <pc:docMk/>
            <pc:sldMk cId="2368968314" sldId="271"/>
            <ac:spMk id="2" creationId="{55F5B3EE-2637-4166-8846-2A4615FD50AF}"/>
          </ac:spMkLst>
        </pc:spChg>
        <pc:spChg chg="mod ord">
          <ac:chgData name="Dam Trong Tuyen 20173463" userId="1a5a3eb4-c555-4860-87fc-e0364622a399" providerId="ADAL" clId="{28790C0D-520E-4685-97AC-39950B1CE78A}" dt="2020-12-20T13:19:38.658" v="309" actId="26606"/>
          <ac:spMkLst>
            <pc:docMk/>
            <pc:sldMk cId="2368968314" sldId="271"/>
            <ac:spMk id="4" creationId="{414FBD39-7802-4F00-9EAE-6922EAC11EDA}"/>
          </ac:spMkLst>
        </pc:spChg>
        <pc:spChg chg="mod ord">
          <ac:chgData name="Dam Trong Tuyen 20173463" userId="1a5a3eb4-c555-4860-87fc-e0364622a399" providerId="ADAL" clId="{28790C0D-520E-4685-97AC-39950B1CE78A}" dt="2020-12-20T13:19:38.658" v="309" actId="26606"/>
          <ac:spMkLst>
            <pc:docMk/>
            <pc:sldMk cId="2368968314" sldId="271"/>
            <ac:spMk id="5" creationId="{A5FD2850-C5F2-40DC-B815-C45712D011CA}"/>
          </ac:spMkLst>
        </pc:spChg>
        <pc:spChg chg="mod">
          <ac:chgData name="Dam Trong Tuyen 20173463" userId="1a5a3eb4-c555-4860-87fc-e0364622a399" providerId="ADAL" clId="{28790C0D-520E-4685-97AC-39950B1CE78A}" dt="2020-12-20T13:19:43.118" v="312" actId="20577"/>
          <ac:spMkLst>
            <pc:docMk/>
            <pc:sldMk cId="2368968314" sldId="271"/>
            <ac:spMk id="6" creationId="{0C9C90DD-32B7-4C43-BB08-5CEA322C5342}"/>
          </ac:spMkLst>
        </pc:spChg>
        <pc:spChg chg="add mod">
          <ac:chgData name="Dam Trong Tuyen 20173463" userId="1a5a3eb4-c555-4860-87fc-e0364622a399" providerId="ADAL" clId="{28790C0D-520E-4685-97AC-39950B1CE78A}" dt="2020-12-20T13:20:16.928" v="406" actId="20577"/>
          <ac:spMkLst>
            <pc:docMk/>
            <pc:sldMk cId="2368968314" sldId="271"/>
            <ac:spMk id="8" creationId="{84C7A222-6A9C-4DCC-A71A-CF82DF226BAB}"/>
          </ac:spMkLst>
        </pc:spChg>
        <pc:spChg chg="add del">
          <ac:chgData name="Dam Trong Tuyen 20173463" userId="1a5a3eb4-c555-4860-87fc-e0364622a399" providerId="ADAL" clId="{28790C0D-520E-4685-97AC-39950B1CE78A}" dt="2020-12-20T13:19:38.658" v="309" actId="26606"/>
          <ac:spMkLst>
            <pc:docMk/>
            <pc:sldMk cId="2368968314" sldId="271"/>
            <ac:spMk id="12" creationId="{B9A6A8C2-8B3A-4AD3-AFCC-F1D3F1F02D3F}"/>
          </ac:spMkLst>
        </pc:spChg>
        <pc:spChg chg="add del">
          <ac:chgData name="Dam Trong Tuyen 20173463" userId="1a5a3eb4-c555-4860-87fc-e0364622a399" providerId="ADAL" clId="{28790C0D-520E-4685-97AC-39950B1CE78A}" dt="2020-12-20T13:19:38.658" v="309" actId="26606"/>
          <ac:spMkLst>
            <pc:docMk/>
            <pc:sldMk cId="2368968314" sldId="271"/>
            <ac:spMk id="14" creationId="{CDF64937-39B5-4AB3-A2EF-EA689BA6087B}"/>
          </ac:spMkLst>
        </pc:spChg>
        <pc:picChg chg="add del mod modCrop">
          <ac:chgData name="Dam Trong Tuyen 20173463" userId="1a5a3eb4-c555-4860-87fc-e0364622a399" providerId="ADAL" clId="{28790C0D-520E-4685-97AC-39950B1CE78A}" dt="2020-12-20T13:21:24.466" v="423" actId="478"/>
          <ac:picMkLst>
            <pc:docMk/>
            <pc:sldMk cId="2368968314" sldId="271"/>
            <ac:picMk id="7" creationId="{5B4C176F-858B-4966-8EF4-0309206B4D93}"/>
          </ac:picMkLst>
        </pc:picChg>
      </pc:sldChg>
      <pc:sldChg chg="delSp modSp add del">
        <pc:chgData name="Dam Trong Tuyen 20173463" userId="1a5a3eb4-c555-4860-87fc-e0364622a399" providerId="ADAL" clId="{28790C0D-520E-4685-97AC-39950B1CE78A}" dt="2020-12-20T13:23:04.412" v="440" actId="2696"/>
        <pc:sldMkLst>
          <pc:docMk/>
          <pc:sldMk cId="3992192438" sldId="272"/>
        </pc:sldMkLst>
        <pc:spChg chg="del mod">
          <ac:chgData name="Dam Trong Tuyen 20173463" userId="1a5a3eb4-c555-4860-87fc-e0364622a399" providerId="ADAL" clId="{28790C0D-520E-4685-97AC-39950B1CE78A}" dt="2020-12-20T13:20:54.473" v="416" actId="478"/>
          <ac:spMkLst>
            <pc:docMk/>
            <pc:sldMk cId="3992192438" sldId="272"/>
            <ac:spMk id="6" creationId="{0C9C90DD-32B7-4C43-BB08-5CEA322C5342}"/>
          </ac:spMkLst>
        </pc:spChg>
        <pc:spChg chg="mod">
          <ac:chgData name="Dam Trong Tuyen 20173463" userId="1a5a3eb4-c555-4860-87fc-e0364622a399" providerId="ADAL" clId="{28790C0D-520E-4685-97AC-39950B1CE78A}" dt="2020-12-20T13:21:13.553" v="420" actId="1076"/>
          <ac:spMkLst>
            <pc:docMk/>
            <pc:sldMk cId="3992192438" sldId="272"/>
            <ac:spMk id="8" creationId="{84C7A222-6A9C-4DCC-A71A-CF82DF226BAB}"/>
          </ac:spMkLst>
        </pc:spChg>
        <pc:picChg chg="del mod">
          <ac:chgData name="Dam Trong Tuyen 20173463" userId="1a5a3eb4-c555-4860-87fc-e0364622a399" providerId="ADAL" clId="{28790C0D-520E-4685-97AC-39950B1CE78A}" dt="2020-12-20T13:23:00.980" v="439" actId="478"/>
          <ac:picMkLst>
            <pc:docMk/>
            <pc:sldMk cId="3992192438" sldId="272"/>
            <ac:picMk id="7" creationId="{5B4C176F-858B-4966-8EF4-0309206B4D93}"/>
          </ac:picMkLst>
        </pc:picChg>
      </pc:sldChg>
      <pc:sldChg chg="addSp delSp modSp add">
        <pc:chgData name="Dam Trong Tuyen 20173463" userId="1a5a3eb4-c555-4860-87fc-e0364622a399" providerId="ADAL" clId="{28790C0D-520E-4685-97AC-39950B1CE78A}" dt="2020-12-26T01:38:27.609" v="2031" actId="1037"/>
        <pc:sldMkLst>
          <pc:docMk/>
          <pc:sldMk cId="1568462756" sldId="273"/>
        </pc:sldMkLst>
        <pc:spChg chg="del mod">
          <ac:chgData name="Dam Trong Tuyen 20173463" userId="1a5a3eb4-c555-4860-87fc-e0364622a399" providerId="ADAL" clId="{28790C0D-520E-4685-97AC-39950B1CE78A}" dt="2020-12-20T13:22:47.400" v="434"/>
          <ac:spMkLst>
            <pc:docMk/>
            <pc:sldMk cId="1568462756" sldId="273"/>
            <ac:spMk id="6" creationId="{0C9C90DD-32B7-4C43-BB08-5CEA322C5342}"/>
          </ac:spMkLst>
        </pc:spChg>
        <pc:spChg chg="mod">
          <ac:chgData name="Dam Trong Tuyen 20173463" userId="1a5a3eb4-c555-4860-87fc-e0364622a399" providerId="ADAL" clId="{28790C0D-520E-4685-97AC-39950B1CE78A}" dt="2020-12-21T08:12:52.970" v="934" actId="1076"/>
          <ac:spMkLst>
            <pc:docMk/>
            <pc:sldMk cId="1568462756" sldId="273"/>
            <ac:spMk id="7" creationId="{055E5237-8C51-4BCF-B489-8EEC0BE6BE8E}"/>
          </ac:spMkLst>
        </pc:spChg>
        <pc:spChg chg="add del mod">
          <ac:chgData name="Dam Trong Tuyen 20173463" userId="1a5a3eb4-c555-4860-87fc-e0364622a399" providerId="ADAL" clId="{28790C0D-520E-4685-97AC-39950B1CE78A}" dt="2020-12-20T13:23:40.336" v="513" actId="931"/>
          <ac:spMkLst>
            <pc:docMk/>
            <pc:sldMk cId="1568462756" sldId="273"/>
            <ac:spMk id="9" creationId="{EC4CC68E-9BBE-469C-80C2-E91FE4BDE95C}"/>
          </ac:spMkLst>
        </pc:spChg>
        <pc:spChg chg="add mod">
          <ac:chgData name="Dam Trong Tuyen 20173463" userId="1a5a3eb4-c555-4860-87fc-e0364622a399" providerId="ADAL" clId="{28790C0D-520E-4685-97AC-39950B1CE78A}" dt="2020-12-21T08:17:23.444" v="948" actId="1076"/>
          <ac:spMkLst>
            <pc:docMk/>
            <pc:sldMk cId="1568462756" sldId="273"/>
            <ac:spMk id="12" creationId="{C927D5A3-6366-4883-BF77-0144D6F0067A}"/>
          </ac:spMkLst>
        </pc:spChg>
        <pc:picChg chg="add del mod">
          <ac:chgData name="Dam Trong Tuyen 20173463" userId="1a5a3eb4-c555-4860-87fc-e0364622a399" providerId="ADAL" clId="{28790C0D-520E-4685-97AC-39950B1CE78A}" dt="2020-12-20T13:23:31.683" v="512" actId="478"/>
          <ac:picMkLst>
            <pc:docMk/>
            <pc:sldMk cId="1568462756" sldId="273"/>
            <ac:picMk id="8" creationId="{374EA9B9-C83E-4CFF-8375-3AF44560FB51}"/>
          </ac:picMkLst>
        </pc:picChg>
        <pc:picChg chg="add mod modCrop">
          <ac:chgData name="Dam Trong Tuyen 20173463" userId="1a5a3eb4-c555-4860-87fc-e0364622a399" providerId="ADAL" clId="{28790C0D-520E-4685-97AC-39950B1CE78A}" dt="2020-12-26T01:38:27.609" v="2031" actId="1037"/>
          <ac:picMkLst>
            <pc:docMk/>
            <pc:sldMk cId="1568462756" sldId="273"/>
            <ac:picMk id="11" creationId="{C3A15BBB-93F1-4EF3-8EBF-12D0F8E5DA25}"/>
          </ac:picMkLst>
        </pc:picChg>
      </pc:sldChg>
      <pc:sldChg chg="addSp modSp add">
        <pc:chgData name="Dam Trong Tuyen 20173463" userId="1a5a3eb4-c555-4860-87fc-e0364622a399" providerId="ADAL" clId="{28790C0D-520E-4685-97AC-39950B1CE78A}" dt="2020-12-26T01:38:40.038" v="2033" actId="1076"/>
        <pc:sldMkLst>
          <pc:docMk/>
          <pc:sldMk cId="1376371140" sldId="274"/>
        </pc:sldMkLst>
        <pc:spChg chg="mod">
          <ac:chgData name="Dam Trong Tuyen 20173463" userId="1a5a3eb4-c555-4860-87fc-e0364622a399" providerId="ADAL" clId="{28790C0D-520E-4685-97AC-39950B1CE78A}" dt="2020-12-21T08:21:20.205" v="954" actId="20577"/>
          <ac:spMkLst>
            <pc:docMk/>
            <pc:sldMk cId="1376371140" sldId="274"/>
            <ac:spMk id="2" creationId="{55F5B3EE-2637-4166-8846-2A4615FD50AF}"/>
          </ac:spMkLst>
        </pc:spChg>
        <pc:spChg chg="add mod">
          <ac:chgData name="Dam Trong Tuyen 20173463" userId="1a5a3eb4-c555-4860-87fc-e0364622a399" providerId="ADAL" clId="{28790C0D-520E-4685-97AC-39950B1CE78A}" dt="2020-12-21T08:17:48.429" v="952" actId="1076"/>
          <ac:spMkLst>
            <pc:docMk/>
            <pc:sldMk cId="1376371140" sldId="274"/>
            <ac:spMk id="3" creationId="{6FB313B8-83CD-4D94-A19E-298378B506D5}"/>
          </ac:spMkLst>
        </pc:spChg>
        <pc:spChg chg="mod">
          <ac:chgData name="Dam Trong Tuyen 20173463" userId="1a5a3eb4-c555-4860-87fc-e0364622a399" providerId="ADAL" clId="{28790C0D-520E-4685-97AC-39950B1CE78A}" dt="2020-12-21T08:13:08.259" v="936" actId="1076"/>
          <ac:spMkLst>
            <pc:docMk/>
            <pc:sldMk cId="1376371140" sldId="274"/>
            <ac:spMk id="7" creationId="{055E5237-8C51-4BCF-B489-8EEC0BE6BE8E}"/>
          </ac:spMkLst>
        </pc:spChg>
        <pc:picChg chg="mod modCrop">
          <ac:chgData name="Dam Trong Tuyen 20173463" userId="1a5a3eb4-c555-4860-87fc-e0364622a399" providerId="ADAL" clId="{28790C0D-520E-4685-97AC-39950B1CE78A}" dt="2020-12-26T01:38:40.038" v="2033" actId="1076"/>
          <ac:picMkLst>
            <pc:docMk/>
            <pc:sldMk cId="1376371140" sldId="274"/>
            <ac:picMk id="8" creationId="{374EA9B9-C83E-4CFF-8375-3AF44560FB51}"/>
          </ac:picMkLst>
        </pc:picChg>
      </pc:sldChg>
      <pc:sldChg chg="addSp delSp modSp add">
        <pc:chgData name="Dam Trong Tuyen 20173463" userId="1a5a3eb4-c555-4860-87fc-e0364622a399" providerId="ADAL" clId="{28790C0D-520E-4685-97AC-39950B1CE78A}" dt="2020-12-26T01:38:33.446" v="2032" actId="1076"/>
        <pc:sldMkLst>
          <pc:docMk/>
          <pc:sldMk cId="3539501808" sldId="275"/>
        </pc:sldMkLst>
        <pc:spChg chg="mod">
          <ac:chgData name="Dam Trong Tuyen 20173463" userId="1a5a3eb4-c555-4860-87fc-e0364622a399" providerId="ADAL" clId="{28790C0D-520E-4685-97AC-39950B1CE78A}" dt="2020-12-21T08:11:22.741" v="927" actId="20577"/>
          <ac:spMkLst>
            <pc:docMk/>
            <pc:sldMk cId="3539501808" sldId="275"/>
            <ac:spMk id="2" creationId="{55F5B3EE-2637-4166-8846-2A4615FD50AF}"/>
          </ac:spMkLst>
        </pc:spChg>
        <pc:spChg chg="add del mod">
          <ac:chgData name="Dam Trong Tuyen 20173463" userId="1a5a3eb4-c555-4860-87fc-e0364622a399" providerId="ADAL" clId="{28790C0D-520E-4685-97AC-39950B1CE78A}" dt="2020-12-20T13:25:47.350" v="668" actId="478"/>
          <ac:spMkLst>
            <pc:docMk/>
            <pc:sldMk cId="3539501808" sldId="275"/>
            <ac:spMk id="6" creationId="{DC305161-9C8F-41ED-860E-0CAAC9CEFDE2}"/>
          </ac:spMkLst>
        </pc:spChg>
        <pc:spChg chg="mod">
          <ac:chgData name="Dam Trong Tuyen 20173463" userId="1a5a3eb4-c555-4860-87fc-e0364622a399" providerId="ADAL" clId="{28790C0D-520E-4685-97AC-39950B1CE78A}" dt="2020-12-21T08:13:01.008" v="935" actId="1076"/>
          <ac:spMkLst>
            <pc:docMk/>
            <pc:sldMk cId="3539501808" sldId="275"/>
            <ac:spMk id="7" creationId="{055E5237-8C51-4BCF-B489-8EEC0BE6BE8E}"/>
          </ac:spMkLst>
        </pc:spChg>
        <pc:spChg chg="add del mod">
          <ac:chgData name="Dam Trong Tuyen 20173463" userId="1a5a3eb4-c555-4860-87fc-e0364622a399" providerId="ADAL" clId="{28790C0D-520E-4685-97AC-39950B1CE78A}" dt="2020-12-20T13:26:01.740" v="670" actId="931"/>
          <ac:spMkLst>
            <pc:docMk/>
            <pc:sldMk cId="3539501808" sldId="275"/>
            <ac:spMk id="9" creationId="{2970392C-CCA2-4E1E-99E6-B0C04603CF72}"/>
          </ac:spMkLst>
        </pc:spChg>
        <pc:spChg chg="mod">
          <ac:chgData name="Dam Trong Tuyen 20173463" userId="1a5a3eb4-c555-4860-87fc-e0364622a399" providerId="ADAL" clId="{28790C0D-520E-4685-97AC-39950B1CE78A}" dt="2020-12-21T08:17:33.782" v="950" actId="1076"/>
          <ac:spMkLst>
            <pc:docMk/>
            <pc:sldMk cId="3539501808" sldId="275"/>
            <ac:spMk id="12" creationId="{C927D5A3-6366-4883-BF77-0144D6F0067A}"/>
          </ac:spMkLst>
        </pc:spChg>
        <pc:picChg chg="add del">
          <ac:chgData name="Dam Trong Tuyen 20173463" userId="1a5a3eb4-c555-4860-87fc-e0364622a399" providerId="ADAL" clId="{28790C0D-520E-4685-97AC-39950B1CE78A}" dt="2020-12-20T13:25:49.345" v="669" actId="478"/>
          <ac:picMkLst>
            <pc:docMk/>
            <pc:sldMk cId="3539501808" sldId="275"/>
            <ac:picMk id="11" creationId="{C3A15BBB-93F1-4EF3-8EBF-12D0F8E5DA25}"/>
          </ac:picMkLst>
        </pc:picChg>
        <pc:picChg chg="add mod modCrop">
          <ac:chgData name="Dam Trong Tuyen 20173463" userId="1a5a3eb4-c555-4860-87fc-e0364622a399" providerId="ADAL" clId="{28790C0D-520E-4685-97AC-39950B1CE78A}" dt="2020-12-26T01:38:33.446" v="2032" actId="1076"/>
          <ac:picMkLst>
            <pc:docMk/>
            <pc:sldMk cId="3539501808" sldId="275"/>
            <ac:picMk id="13" creationId="{2AA682CD-2013-49DC-8875-51B0C6306D46}"/>
          </ac:picMkLst>
        </pc:picChg>
      </pc:sldChg>
      <pc:sldChg chg="modSp">
        <pc:chgData name="Dam Trong Tuyen 20173463" userId="1a5a3eb4-c555-4860-87fc-e0364622a399" providerId="ADAL" clId="{28790C0D-520E-4685-97AC-39950B1CE78A}" dt="2020-12-25T14:31:39.395" v="1202" actId="20577"/>
        <pc:sldMkLst>
          <pc:docMk/>
          <pc:sldMk cId="1042198994" sldId="276"/>
        </pc:sldMkLst>
        <pc:spChg chg="mod">
          <ac:chgData name="Dam Trong Tuyen 20173463" userId="1a5a3eb4-c555-4860-87fc-e0364622a399" providerId="ADAL" clId="{28790C0D-520E-4685-97AC-39950B1CE78A}" dt="2020-12-25T14:31:39.395" v="1202" actId="20577"/>
          <ac:spMkLst>
            <pc:docMk/>
            <pc:sldMk cId="1042198994" sldId="276"/>
            <ac:spMk id="6" creationId="{A63F5805-3A4D-425B-87C4-B839E31C86D9}"/>
          </ac:spMkLst>
        </pc:spChg>
      </pc:sldChg>
      <pc:sldChg chg="modSp">
        <pc:chgData name="Dam Trong Tuyen 20173463" userId="1a5a3eb4-c555-4860-87fc-e0364622a399" providerId="ADAL" clId="{28790C0D-520E-4685-97AC-39950B1CE78A}" dt="2020-12-25T14:11:03.251" v="1099" actId="20577"/>
        <pc:sldMkLst>
          <pc:docMk/>
          <pc:sldMk cId="259733317" sldId="277"/>
        </pc:sldMkLst>
        <pc:spChg chg="mod">
          <ac:chgData name="Dam Trong Tuyen 20173463" userId="1a5a3eb4-c555-4860-87fc-e0364622a399" providerId="ADAL" clId="{28790C0D-520E-4685-97AC-39950B1CE78A}" dt="2020-12-25T14:11:03.251" v="1099" actId="20577"/>
          <ac:spMkLst>
            <pc:docMk/>
            <pc:sldMk cId="259733317" sldId="277"/>
            <ac:spMk id="3" creationId="{27B9804C-06AA-4B50-B548-3A76C93EA543}"/>
          </ac:spMkLst>
        </pc:spChg>
      </pc:sldChg>
    </pc:docChg>
  </pc:docChgLst>
  <pc:docChgLst>
    <pc:chgData clId="Web-{3B83A971-980E-FD02-0142-A78835E1E08E}"/>
    <pc:docChg chg="modSld">
      <pc:chgData name="" userId="" providerId="" clId="Web-{3B83A971-980E-FD02-0142-A78835E1E08E}" dt="2020-12-26T01:43:59.145" v="0" actId="20577"/>
      <pc:docMkLst>
        <pc:docMk/>
      </pc:docMkLst>
      <pc:sldChg chg="modSp">
        <pc:chgData name="" userId="" providerId="" clId="Web-{3B83A971-980E-FD02-0142-A78835E1E08E}" dt="2020-12-26T01:43:59.145" v="0" actId="20577"/>
        <pc:sldMkLst>
          <pc:docMk/>
          <pc:sldMk cId="2614901585" sldId="256"/>
        </pc:sldMkLst>
        <pc:spChg chg="mod">
          <ac:chgData name="" userId="" providerId="" clId="Web-{3B83A971-980E-FD02-0142-A78835E1E08E}" dt="2020-12-26T01:43:59.145" v="0" actId="20577"/>
          <ac:spMkLst>
            <pc:docMk/>
            <pc:sldMk cId="2614901585" sldId="256"/>
            <ac:spMk id="2" creationId="{13908FB9-DCAA-4283-B635-680AEF5AA43C}"/>
          </ac:spMkLst>
        </pc:spChg>
      </pc:sldChg>
    </pc:docChg>
  </pc:docChgLst>
  <pc:docChgLst>
    <pc:chgData name="Dam Trong Tuyen 20173463" userId="S::tuyen.dt173463@sis.hust.edu.vn::1a5a3eb4-c555-4860-87fc-e0364622a399" providerId="AD" clId="Web-{3B83A971-980E-FD02-0142-A78835E1E08E}"/>
    <pc:docChg chg="modSld">
      <pc:chgData name="Dam Trong Tuyen 20173463" userId="S::tuyen.dt173463@sis.hust.edu.vn::1a5a3eb4-c555-4860-87fc-e0364622a399" providerId="AD" clId="Web-{3B83A971-980E-FD02-0142-A78835E1E08E}" dt="2020-12-26T01:44:09.958" v="14" actId="20577"/>
      <pc:docMkLst>
        <pc:docMk/>
      </pc:docMkLst>
      <pc:sldChg chg="modSp">
        <pc:chgData name="Dam Trong Tuyen 20173463" userId="S::tuyen.dt173463@sis.hust.edu.vn::1a5a3eb4-c555-4860-87fc-e0364622a399" providerId="AD" clId="Web-{3B83A971-980E-FD02-0142-A78835E1E08E}" dt="2020-12-26T01:44:09.958" v="14" actId="20577"/>
        <pc:sldMkLst>
          <pc:docMk/>
          <pc:sldMk cId="2614901585" sldId="256"/>
        </pc:sldMkLst>
        <pc:spChg chg="mod">
          <ac:chgData name="Dam Trong Tuyen 20173463" userId="S::tuyen.dt173463@sis.hust.edu.vn::1a5a3eb4-c555-4860-87fc-e0364622a399" providerId="AD" clId="Web-{3B83A971-980E-FD02-0142-A78835E1E08E}" dt="2020-12-26T01:44:09.958" v="14" actId="20577"/>
          <ac:spMkLst>
            <pc:docMk/>
            <pc:sldMk cId="2614901585" sldId="256"/>
            <ac:spMk id="2" creationId="{13908FB9-DCAA-4283-B635-680AEF5AA43C}"/>
          </ac:spMkLst>
        </pc:spChg>
      </pc:sldChg>
    </pc:docChg>
  </pc:docChgLst>
  <pc:docChgLst>
    <pc:chgData name="Ngo Viet Hoang 20173142" userId="5a71fae2-d4d2-4124-8017-2eef62a06dc5" providerId="ADAL" clId="{8A905B6C-868E-4641-A285-449CDCE204C0}"/>
    <pc:docChg chg="undo redo custSel addSld delSld modSld">
      <pc:chgData name="Ngo Viet Hoang 20173142" userId="5a71fae2-d4d2-4124-8017-2eef62a06dc5" providerId="ADAL" clId="{8A905B6C-868E-4641-A285-449CDCE204C0}" dt="2020-12-21T06:46:45.687" v="2700" actId="20577"/>
      <pc:docMkLst>
        <pc:docMk/>
      </pc:docMkLst>
      <pc:sldChg chg="addSp delSp modSp mod">
        <pc:chgData name="Ngo Viet Hoang 20173142" userId="5a71fae2-d4d2-4124-8017-2eef62a06dc5" providerId="ADAL" clId="{8A905B6C-868E-4641-A285-449CDCE204C0}" dt="2020-12-21T06:26:59.036" v="1099" actId="20577"/>
        <pc:sldMkLst>
          <pc:docMk/>
          <pc:sldMk cId="2614901585" sldId="256"/>
        </pc:sldMkLst>
        <pc:spChg chg="mod">
          <ac:chgData name="Ngo Viet Hoang 20173142" userId="5a71fae2-d4d2-4124-8017-2eef62a06dc5" providerId="ADAL" clId="{8A905B6C-868E-4641-A285-449CDCE204C0}" dt="2020-12-21T06:26:59.036" v="1099" actId="20577"/>
          <ac:spMkLst>
            <pc:docMk/>
            <pc:sldMk cId="2614901585" sldId="256"/>
            <ac:spMk id="2" creationId="{13908FB9-DCAA-4283-B635-680AEF5AA43C}"/>
          </ac:spMkLst>
        </pc:spChg>
        <pc:spChg chg="del mod">
          <ac:chgData name="Ngo Viet Hoang 20173142" userId="5a71fae2-d4d2-4124-8017-2eef62a06dc5" providerId="ADAL" clId="{8A905B6C-868E-4641-A285-449CDCE204C0}" dt="2020-12-21T06:17:39.425" v="303" actId="478"/>
          <ac:spMkLst>
            <pc:docMk/>
            <pc:sldMk cId="2614901585" sldId="256"/>
            <ac:spMk id="3" creationId="{3DA1728B-0D98-438E-8476-2947AF2F650B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2614901585" sldId="256"/>
            <ac:spMk id="4" creationId="{9B246EB3-7D48-427C-8A5E-E36CF96226E7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2614901585" sldId="256"/>
            <ac:spMk id="5" creationId="{9E06E0E6-5172-403F-98C8-728CA0FFEE2F}"/>
          </ac:spMkLst>
        </pc:spChg>
        <pc:spChg chg="add mod">
          <ac:chgData name="Ngo Viet Hoang 20173142" userId="5a71fae2-d4d2-4124-8017-2eef62a06dc5" providerId="ADAL" clId="{8A905B6C-868E-4641-A285-449CDCE204C0}" dt="2020-12-21T06:17:57.569" v="315" actId="14100"/>
          <ac:spMkLst>
            <pc:docMk/>
            <pc:sldMk cId="2614901585" sldId="256"/>
            <ac:spMk id="6" creationId="{CDC5AC7D-0FAC-40BC-9426-B4006534C7CA}"/>
          </ac:spMkLst>
        </pc:spChg>
        <pc:graphicFrameChg chg="add del mod">
          <ac:chgData name="Ngo Viet Hoang 20173142" userId="5a71fae2-d4d2-4124-8017-2eef62a06dc5" providerId="ADAL" clId="{8A905B6C-868E-4641-A285-449CDCE204C0}" dt="2020-12-21T06:17:00.477" v="283"/>
          <ac:graphicFrameMkLst>
            <pc:docMk/>
            <pc:sldMk cId="2614901585" sldId="256"/>
            <ac:graphicFrameMk id="7" creationId="{DA66C97E-3DF0-469C-9424-D0348075400E}"/>
          </ac:graphicFrameMkLst>
        </pc:graphicFrameChg>
      </pc:sldChg>
      <pc:sldChg chg="modSp mod">
        <pc:chgData name="Ngo Viet Hoang 20173142" userId="5a71fae2-d4d2-4124-8017-2eef62a06dc5" providerId="ADAL" clId="{8A905B6C-868E-4641-A285-449CDCE204C0}" dt="2020-12-21T06:33:04.366" v="2455" actId="20577"/>
        <pc:sldMkLst>
          <pc:docMk/>
          <pc:sldMk cId="994099668" sldId="257"/>
        </pc:sldMkLst>
        <pc:spChg chg="mod">
          <ac:chgData name="Ngo Viet Hoang 20173142" userId="5a71fae2-d4d2-4124-8017-2eef62a06dc5" providerId="ADAL" clId="{8A905B6C-868E-4641-A285-449CDCE204C0}" dt="2020-12-21T06:16:22.443" v="188" actId="27636"/>
          <ac:spMkLst>
            <pc:docMk/>
            <pc:sldMk cId="994099668" sldId="257"/>
            <ac:spMk id="2" creationId="{66FF9118-D86E-47BC-AAB3-2E4C550D6142}"/>
          </ac:spMkLst>
        </pc:spChg>
        <pc:spChg chg="mod">
          <ac:chgData name="Ngo Viet Hoang 20173142" userId="5a71fae2-d4d2-4124-8017-2eef62a06dc5" providerId="ADAL" clId="{8A905B6C-868E-4641-A285-449CDCE204C0}" dt="2020-12-21T06:33:04.366" v="2455" actId="20577"/>
          <ac:spMkLst>
            <pc:docMk/>
            <pc:sldMk cId="994099668" sldId="257"/>
            <ac:spMk id="3" creationId="{DA627A1A-FE61-4158-8581-35B9A47EB487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994099668" sldId="257"/>
            <ac:spMk id="4" creationId="{21D660FD-9294-4752-94E5-AC43E9EBA095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994099668" sldId="257"/>
            <ac:spMk id="5" creationId="{FA0E0999-B0E2-4FBA-A5F9-9721B2D05B6D}"/>
          </ac:spMkLst>
        </pc:spChg>
      </pc:sldChg>
      <pc:sldChg chg="addSp delSp modSp add del mod modClrScheme chgLayout">
        <pc:chgData name="Ngo Viet Hoang 20173142" userId="5a71fae2-d4d2-4124-8017-2eef62a06dc5" providerId="ADAL" clId="{8A905B6C-868E-4641-A285-449CDCE204C0}" dt="2020-12-21T06:34:25.956" v="2531" actId="47"/>
        <pc:sldMkLst>
          <pc:docMk/>
          <pc:sldMk cId="4221687795" sldId="258"/>
        </pc:sldMkLst>
        <pc:spChg chg="mod ord">
          <ac:chgData name="Ngo Viet Hoang 20173142" userId="5a71fae2-d4d2-4124-8017-2eef62a06dc5" providerId="ADAL" clId="{8A905B6C-868E-4641-A285-449CDCE204C0}" dt="2020-12-21T06:19:16.361" v="338" actId="20577"/>
          <ac:spMkLst>
            <pc:docMk/>
            <pc:sldMk cId="4221687795" sldId="258"/>
            <ac:spMk id="2" creationId="{B53FB98A-3434-4118-9B10-7A5EE1F9B6E7}"/>
          </ac:spMkLst>
        </pc:spChg>
        <pc:spChg chg="add del mod ord">
          <ac:chgData name="Ngo Viet Hoang 20173142" userId="5a71fae2-d4d2-4124-8017-2eef62a06dc5" providerId="ADAL" clId="{8A905B6C-868E-4641-A285-449CDCE204C0}" dt="2020-12-21T06:18:43.490" v="332" actId="700"/>
          <ac:spMkLst>
            <pc:docMk/>
            <pc:sldMk cId="4221687795" sldId="258"/>
            <ac:spMk id="3" creationId="{5C4DCFE8-24A8-40B7-A40A-0C1F1F2EC13C}"/>
          </ac:spMkLst>
        </pc:spChg>
        <pc:spChg chg="add del mod ord">
          <ac:chgData name="Ngo Viet Hoang 20173142" userId="5a71fae2-d4d2-4124-8017-2eef62a06dc5" providerId="ADAL" clId="{8A905B6C-868E-4641-A285-449CDCE204C0}" dt="2020-12-21T06:19:11.375" v="336" actId="700"/>
          <ac:spMkLst>
            <pc:docMk/>
            <pc:sldMk cId="4221687795" sldId="258"/>
            <ac:spMk id="4" creationId="{DFC90977-C020-4F99-8B07-A6757B8B67A0}"/>
          </ac:spMkLst>
        </pc:spChg>
        <pc:spChg chg="mod ord">
          <ac:chgData name="Ngo Viet Hoang 20173142" userId="5a71fae2-d4d2-4124-8017-2eef62a06dc5" providerId="ADAL" clId="{8A905B6C-868E-4641-A285-449CDCE204C0}" dt="2020-12-21T06:19:11.375" v="336" actId="700"/>
          <ac:spMkLst>
            <pc:docMk/>
            <pc:sldMk cId="4221687795" sldId="258"/>
            <ac:spMk id="7" creationId="{AA3DE5A4-73A7-4CE7-8E5B-93F53D5DB814}"/>
          </ac:spMkLst>
        </pc:spChg>
        <pc:spChg chg="mod ord">
          <ac:chgData name="Ngo Viet Hoang 20173142" userId="5a71fae2-d4d2-4124-8017-2eef62a06dc5" providerId="ADAL" clId="{8A905B6C-868E-4641-A285-449CDCE204C0}" dt="2020-12-21T06:19:11.375" v="336" actId="700"/>
          <ac:spMkLst>
            <pc:docMk/>
            <pc:sldMk cId="4221687795" sldId="258"/>
            <ac:spMk id="8" creationId="{533D2BE5-8DBC-4FF9-89F0-41B55B59F2B3}"/>
          </ac:spMkLst>
        </pc:spChg>
        <pc:picChg chg="mod ord">
          <ac:chgData name="Ngo Viet Hoang 20173142" userId="5a71fae2-d4d2-4124-8017-2eef62a06dc5" providerId="ADAL" clId="{8A905B6C-868E-4641-A285-449CDCE204C0}" dt="2020-12-21T06:19:11.375" v="336" actId="700"/>
          <ac:picMkLst>
            <pc:docMk/>
            <pc:sldMk cId="4221687795" sldId="258"/>
            <ac:picMk id="5" creationId="{5F83B313-1BD1-4598-B889-1630FA09BFCF}"/>
          </ac:picMkLst>
        </pc:picChg>
      </pc:sldChg>
      <pc:sldChg chg="modSp mod">
        <pc:chgData name="Ngo Viet Hoang 20173142" userId="5a71fae2-d4d2-4124-8017-2eef62a06dc5" providerId="ADAL" clId="{8A905B6C-868E-4641-A285-449CDCE204C0}" dt="2020-12-21T06:35:13.468" v="2587" actId="1076"/>
        <pc:sldMkLst>
          <pc:docMk/>
          <pc:sldMk cId="1438665516" sldId="259"/>
        </pc:sldMkLst>
        <pc:spChg chg="mod">
          <ac:chgData name="Ngo Viet Hoang 20173142" userId="5a71fae2-d4d2-4124-8017-2eef62a06dc5" providerId="ADAL" clId="{8A905B6C-868E-4641-A285-449CDCE204C0}" dt="2020-12-21T06:34:53.098" v="2580" actId="20577"/>
          <ac:spMkLst>
            <pc:docMk/>
            <pc:sldMk cId="1438665516" sldId="259"/>
            <ac:spMk id="2" creationId="{DC896C95-22AE-41B8-B76B-15AE59BB5442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1438665516" sldId="259"/>
            <ac:spMk id="4" creationId="{7A1D18DA-4AEB-4E60-9D0A-45CC4A08312D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1438665516" sldId="259"/>
            <ac:spMk id="5" creationId="{5E358A2C-D3F6-4271-95A8-FAB970DA00D2}"/>
          </ac:spMkLst>
        </pc:spChg>
        <pc:spChg chg="mod">
          <ac:chgData name="Ngo Viet Hoang 20173142" userId="5a71fae2-d4d2-4124-8017-2eef62a06dc5" providerId="ADAL" clId="{8A905B6C-868E-4641-A285-449CDCE204C0}" dt="2020-12-21T06:35:13.468" v="2587" actId="1076"/>
          <ac:spMkLst>
            <pc:docMk/>
            <pc:sldMk cId="1438665516" sldId="259"/>
            <ac:spMk id="8" creationId="{A4FED85E-A0F7-47A8-931B-811ED3B78A8D}"/>
          </ac:spMkLst>
        </pc:spChg>
        <pc:picChg chg="mod">
          <ac:chgData name="Ngo Viet Hoang 20173142" userId="5a71fae2-d4d2-4124-8017-2eef62a06dc5" providerId="ADAL" clId="{8A905B6C-868E-4641-A285-449CDCE204C0}" dt="2020-12-21T06:35:09.287" v="2586" actId="1076"/>
          <ac:picMkLst>
            <pc:docMk/>
            <pc:sldMk cId="1438665516" sldId="259"/>
            <ac:picMk id="7" creationId="{1E08202B-73AC-44E8-B5E7-69CCD93AE4D0}"/>
          </ac:picMkLst>
        </pc:picChg>
      </pc:sldChg>
      <pc:sldChg chg="modSp mod">
        <pc:chgData name="Ngo Viet Hoang 20173142" userId="5a71fae2-d4d2-4124-8017-2eef62a06dc5" providerId="ADAL" clId="{8A905B6C-868E-4641-A285-449CDCE204C0}" dt="2020-12-21T06:36:29.714" v="2647" actId="1076"/>
        <pc:sldMkLst>
          <pc:docMk/>
          <pc:sldMk cId="3076425100" sldId="260"/>
        </pc:sldMkLst>
        <pc:spChg chg="mod">
          <ac:chgData name="Ngo Viet Hoang 20173142" userId="5a71fae2-d4d2-4124-8017-2eef62a06dc5" providerId="ADAL" clId="{8A905B6C-868E-4641-A285-449CDCE204C0}" dt="2020-12-21T06:35:34.764" v="2621" actId="20577"/>
          <ac:spMkLst>
            <pc:docMk/>
            <pc:sldMk cId="3076425100" sldId="260"/>
            <ac:spMk id="2" creationId="{DC896C95-22AE-41B8-B76B-15AE59BB5442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3076425100" sldId="260"/>
            <ac:spMk id="4" creationId="{7A1D18DA-4AEB-4E60-9D0A-45CC4A08312D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3076425100" sldId="260"/>
            <ac:spMk id="5" creationId="{5E358A2C-D3F6-4271-95A8-FAB970DA00D2}"/>
          </ac:spMkLst>
        </pc:spChg>
        <pc:spChg chg="mod">
          <ac:chgData name="Ngo Viet Hoang 20173142" userId="5a71fae2-d4d2-4124-8017-2eef62a06dc5" providerId="ADAL" clId="{8A905B6C-868E-4641-A285-449CDCE204C0}" dt="2020-12-21T06:36:16.140" v="2645" actId="20577"/>
          <ac:spMkLst>
            <pc:docMk/>
            <pc:sldMk cId="3076425100" sldId="260"/>
            <ac:spMk id="11" creationId="{EC957F91-57A4-466F-91F5-0603853D4E23}"/>
          </ac:spMkLst>
        </pc:spChg>
        <pc:picChg chg="mod">
          <ac:chgData name="Ngo Viet Hoang 20173142" userId="5a71fae2-d4d2-4124-8017-2eef62a06dc5" providerId="ADAL" clId="{8A905B6C-868E-4641-A285-449CDCE204C0}" dt="2020-12-21T06:36:29.714" v="2647" actId="1076"/>
          <ac:picMkLst>
            <pc:docMk/>
            <pc:sldMk cId="3076425100" sldId="260"/>
            <ac:picMk id="12" creationId="{64F8D378-21EB-4A24-AF77-80504363306F}"/>
          </ac:picMkLst>
        </pc:picChg>
      </pc:sldChg>
      <pc:sldChg chg="modSp mod">
        <pc:chgData name="Ngo Viet Hoang 20173142" userId="5a71fae2-d4d2-4124-8017-2eef62a06dc5" providerId="ADAL" clId="{8A905B6C-868E-4641-A285-449CDCE204C0}" dt="2020-12-21T06:46:45.687" v="2700" actId="20577"/>
        <pc:sldMkLst>
          <pc:docMk/>
          <pc:sldMk cId="1069289938" sldId="261"/>
        </pc:sldMkLst>
        <pc:spChg chg="mod">
          <ac:chgData name="Ngo Viet Hoang 20173142" userId="5a71fae2-d4d2-4124-8017-2eef62a06dc5" providerId="ADAL" clId="{8A905B6C-868E-4641-A285-449CDCE204C0}" dt="2020-12-21T06:46:45.687" v="2700" actId="20577"/>
          <ac:spMkLst>
            <pc:docMk/>
            <pc:sldMk cId="1069289938" sldId="261"/>
            <ac:spMk id="2" creationId="{DC896C95-22AE-41B8-B76B-15AE59BB5442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1069289938" sldId="261"/>
            <ac:spMk id="4" creationId="{7A1D18DA-4AEB-4E60-9D0A-45CC4A08312D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1069289938" sldId="261"/>
            <ac:spMk id="5" creationId="{5E358A2C-D3F6-4271-95A8-FAB970DA00D2}"/>
          </ac:spMkLst>
        </pc:spChg>
        <pc:spChg chg="mod">
          <ac:chgData name="Ngo Viet Hoang 20173142" userId="5a71fae2-d4d2-4124-8017-2eef62a06dc5" providerId="ADAL" clId="{8A905B6C-868E-4641-A285-449CDCE204C0}" dt="2020-12-21T06:46:28.961" v="2666" actId="20577"/>
          <ac:spMkLst>
            <pc:docMk/>
            <pc:sldMk cId="1069289938" sldId="261"/>
            <ac:spMk id="11" creationId="{EC957F91-57A4-466F-91F5-0603853D4E23}"/>
          </ac:spMkLst>
        </pc:spChg>
        <pc:graphicFrameChg chg="mod modGraphic">
          <ac:chgData name="Ngo Viet Hoang 20173142" userId="5a71fae2-d4d2-4124-8017-2eef62a06dc5" providerId="ADAL" clId="{8A905B6C-868E-4641-A285-449CDCE204C0}" dt="2020-12-21T06:46:23.694" v="2648" actId="1076"/>
          <ac:graphicFrameMkLst>
            <pc:docMk/>
            <pc:sldMk cId="1069289938" sldId="261"/>
            <ac:graphicFrameMk id="3" creationId="{472EC351-4C61-4940-ACA1-3984DA163C2B}"/>
          </ac:graphicFrameMkLst>
        </pc:graphicFrameChg>
      </pc:sldChg>
      <pc:sldChg chg="modSp mod">
        <pc:chgData name="Ngo Viet Hoang 20173142" userId="5a71fae2-d4d2-4124-8017-2eef62a06dc5" providerId="ADAL" clId="{8A905B6C-868E-4641-A285-449CDCE204C0}" dt="2020-12-21T06:16:22.543" v="194" actId="27636"/>
        <pc:sldMkLst>
          <pc:docMk/>
          <pc:sldMk cId="3462834128" sldId="262"/>
        </pc:sldMkLst>
        <pc:spChg chg="mod">
          <ac:chgData name="Ngo Viet Hoang 20173142" userId="5a71fae2-d4d2-4124-8017-2eef62a06dc5" providerId="ADAL" clId="{8A905B6C-868E-4641-A285-449CDCE204C0}" dt="2020-12-21T06:16:22.543" v="194" actId="27636"/>
          <ac:spMkLst>
            <pc:docMk/>
            <pc:sldMk cId="3462834128" sldId="262"/>
            <ac:spMk id="2" creationId="{DC896C95-22AE-41B8-B76B-15AE59BB5442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3462834128" sldId="262"/>
            <ac:spMk id="4" creationId="{7A1D18DA-4AEB-4E60-9D0A-45CC4A08312D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3462834128" sldId="262"/>
            <ac:spMk id="5" creationId="{5E358A2C-D3F6-4271-95A8-FAB970DA00D2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3462834128" sldId="262"/>
            <ac:spMk id="11" creationId="{EC957F91-57A4-466F-91F5-0603853D4E23}"/>
          </ac:spMkLst>
        </pc:spChg>
      </pc:sldChg>
      <pc:sldChg chg="modSp mod">
        <pc:chgData name="Ngo Viet Hoang 20173142" userId="5a71fae2-d4d2-4124-8017-2eef62a06dc5" providerId="ADAL" clId="{8A905B6C-868E-4641-A285-449CDCE204C0}" dt="2020-12-21T06:16:22.574" v="195" actId="27636"/>
        <pc:sldMkLst>
          <pc:docMk/>
          <pc:sldMk cId="2125866604" sldId="263"/>
        </pc:sldMkLst>
        <pc:spChg chg="mod">
          <ac:chgData name="Ngo Viet Hoang 20173142" userId="5a71fae2-d4d2-4124-8017-2eef62a06dc5" providerId="ADAL" clId="{8A905B6C-868E-4641-A285-449CDCE204C0}" dt="2020-12-21T06:16:22.574" v="195" actId="27636"/>
          <ac:spMkLst>
            <pc:docMk/>
            <pc:sldMk cId="2125866604" sldId="263"/>
            <ac:spMk id="2" creationId="{DC896C95-22AE-41B8-B76B-15AE59BB5442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2125866604" sldId="263"/>
            <ac:spMk id="4" creationId="{7A1D18DA-4AEB-4E60-9D0A-45CC4A08312D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2125866604" sldId="263"/>
            <ac:spMk id="5" creationId="{5E358A2C-D3F6-4271-95A8-FAB970DA00D2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2125866604" sldId="263"/>
            <ac:spMk id="11" creationId="{EC957F91-57A4-466F-91F5-0603853D4E23}"/>
          </ac:spMkLst>
        </pc:spChg>
      </pc:sldChg>
      <pc:sldChg chg="modSp mod">
        <pc:chgData name="Ngo Viet Hoang 20173142" userId="5a71fae2-d4d2-4124-8017-2eef62a06dc5" providerId="ADAL" clId="{8A905B6C-868E-4641-A285-449CDCE204C0}" dt="2020-12-21T06:16:22.590" v="196" actId="27636"/>
        <pc:sldMkLst>
          <pc:docMk/>
          <pc:sldMk cId="2649854598" sldId="264"/>
        </pc:sldMkLst>
        <pc:spChg chg="mod">
          <ac:chgData name="Ngo Viet Hoang 20173142" userId="5a71fae2-d4d2-4124-8017-2eef62a06dc5" providerId="ADAL" clId="{8A905B6C-868E-4641-A285-449CDCE204C0}" dt="2020-12-21T06:16:22.590" v="196" actId="27636"/>
          <ac:spMkLst>
            <pc:docMk/>
            <pc:sldMk cId="2649854598" sldId="264"/>
            <ac:spMk id="2" creationId="{7058E05D-3421-4DD4-A857-9115A1E1DC17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2649854598" sldId="264"/>
            <ac:spMk id="3" creationId="{3AAA3E3A-97D7-4EBC-AC75-1C78C998D1F3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2649854598" sldId="264"/>
            <ac:spMk id="4" creationId="{0B6F80D3-9C4F-4A28-95C9-8CA520038DD0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2649854598" sldId="264"/>
            <ac:spMk id="5" creationId="{3506EA51-E6DD-41D2-9152-852AF29910C6}"/>
          </ac:spMkLst>
        </pc:spChg>
      </pc:sldChg>
      <pc:sldChg chg="modSp mod">
        <pc:chgData name="Ngo Viet Hoang 20173142" userId="5a71fae2-d4d2-4124-8017-2eef62a06dc5" providerId="ADAL" clId="{8A905B6C-868E-4641-A285-449CDCE204C0}" dt="2020-12-21T06:16:22.606" v="197" actId="27636"/>
        <pc:sldMkLst>
          <pc:docMk/>
          <pc:sldMk cId="3292275984" sldId="265"/>
        </pc:sldMkLst>
        <pc:spChg chg="mod">
          <ac:chgData name="Ngo Viet Hoang 20173142" userId="5a71fae2-d4d2-4124-8017-2eef62a06dc5" providerId="ADAL" clId="{8A905B6C-868E-4641-A285-449CDCE204C0}" dt="2020-12-21T06:16:22.606" v="197" actId="27636"/>
          <ac:spMkLst>
            <pc:docMk/>
            <pc:sldMk cId="3292275984" sldId="265"/>
            <ac:spMk id="2" creationId="{7058E05D-3421-4DD4-A857-9115A1E1DC17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3292275984" sldId="265"/>
            <ac:spMk id="4" creationId="{0B6F80D3-9C4F-4A28-95C9-8CA520038DD0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3292275984" sldId="265"/>
            <ac:spMk id="5" creationId="{3506EA51-E6DD-41D2-9152-852AF29910C6}"/>
          </ac:spMkLst>
        </pc:spChg>
      </pc:sldChg>
      <pc:sldChg chg="modSp mod">
        <pc:chgData name="Ngo Viet Hoang 20173142" userId="5a71fae2-d4d2-4124-8017-2eef62a06dc5" providerId="ADAL" clId="{8A905B6C-868E-4641-A285-449CDCE204C0}" dt="2020-12-21T06:35:39.851" v="2634" actId="20577"/>
        <pc:sldMkLst>
          <pc:docMk/>
          <pc:sldMk cId="1442588148" sldId="266"/>
        </pc:sldMkLst>
        <pc:spChg chg="mod">
          <ac:chgData name="Ngo Viet Hoang 20173142" userId="5a71fae2-d4d2-4124-8017-2eef62a06dc5" providerId="ADAL" clId="{8A905B6C-868E-4641-A285-449CDCE204C0}" dt="2020-12-21T06:35:39.851" v="2634" actId="20577"/>
          <ac:spMkLst>
            <pc:docMk/>
            <pc:sldMk cId="1442588148" sldId="266"/>
            <ac:spMk id="2" creationId="{B53FB98A-3434-4118-9B10-7A5EE1F9B6E7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1442588148" sldId="266"/>
            <ac:spMk id="4" creationId="{EAD6D496-6789-4710-A4D5-1A7A0B2BF736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1442588148" sldId="266"/>
            <ac:spMk id="7" creationId="{AA3DE5A4-73A7-4CE7-8E5B-93F53D5DB814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1442588148" sldId="266"/>
            <ac:spMk id="8" creationId="{533D2BE5-8DBC-4FF9-89F0-41B55B59F2B3}"/>
          </ac:spMkLst>
        </pc:spChg>
      </pc:sldChg>
      <pc:sldChg chg="modSp mod">
        <pc:chgData name="Ngo Viet Hoang 20173142" userId="5a71fae2-d4d2-4124-8017-2eef62a06dc5" providerId="ADAL" clId="{8A905B6C-868E-4641-A285-449CDCE204C0}" dt="2020-12-21T06:16:22.643" v="198" actId="27636"/>
        <pc:sldMkLst>
          <pc:docMk/>
          <pc:sldMk cId="604662785" sldId="267"/>
        </pc:sldMkLst>
        <pc:spChg chg="mod">
          <ac:chgData name="Ngo Viet Hoang 20173142" userId="5a71fae2-d4d2-4124-8017-2eef62a06dc5" providerId="ADAL" clId="{8A905B6C-868E-4641-A285-449CDCE204C0}" dt="2020-12-21T06:16:22.643" v="198" actId="27636"/>
          <ac:spMkLst>
            <pc:docMk/>
            <pc:sldMk cId="604662785" sldId="267"/>
            <ac:spMk id="2" creationId="{7058E05D-3421-4DD4-A857-9115A1E1DC17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604662785" sldId="267"/>
            <ac:spMk id="4" creationId="{0B6F80D3-9C4F-4A28-95C9-8CA520038DD0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604662785" sldId="267"/>
            <ac:spMk id="5" creationId="{3506EA51-E6DD-41D2-9152-852AF29910C6}"/>
          </ac:spMkLst>
        </pc:spChg>
      </pc:sldChg>
      <pc:sldChg chg="modSp mod">
        <pc:chgData name="Ngo Viet Hoang 20173142" userId="5a71fae2-d4d2-4124-8017-2eef62a06dc5" providerId="ADAL" clId="{8A905B6C-868E-4641-A285-449CDCE204C0}" dt="2020-12-21T06:16:22.659" v="199" actId="27636"/>
        <pc:sldMkLst>
          <pc:docMk/>
          <pc:sldMk cId="1513754531" sldId="268"/>
        </pc:sldMkLst>
        <pc:spChg chg="mod">
          <ac:chgData name="Ngo Viet Hoang 20173142" userId="5a71fae2-d4d2-4124-8017-2eef62a06dc5" providerId="ADAL" clId="{8A905B6C-868E-4641-A285-449CDCE204C0}" dt="2020-12-21T06:16:22.659" v="199" actId="27636"/>
          <ac:spMkLst>
            <pc:docMk/>
            <pc:sldMk cId="1513754531" sldId="268"/>
            <ac:spMk id="2" creationId="{55F5B3EE-2637-4166-8846-2A4615FD50AF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1513754531" sldId="268"/>
            <ac:spMk id="4" creationId="{414FBD39-7802-4F00-9EAE-6922EAC11EDA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1513754531" sldId="268"/>
            <ac:spMk id="5" creationId="{A5FD2850-C5F2-40DC-B815-C45712D011CA}"/>
          </ac:spMkLst>
        </pc:spChg>
        <pc:picChg chg="mod">
          <ac:chgData name="Ngo Viet Hoang 20173142" userId="5a71fae2-d4d2-4124-8017-2eef62a06dc5" providerId="ADAL" clId="{8A905B6C-868E-4641-A285-449CDCE204C0}" dt="2020-12-21T06:16:22.289" v="185"/>
          <ac:picMkLst>
            <pc:docMk/>
            <pc:sldMk cId="1513754531" sldId="268"/>
            <ac:picMk id="9" creationId="{E558B5F7-A7E0-49AB-9B9E-20A9FD101C0F}"/>
          </ac:picMkLst>
        </pc:picChg>
      </pc:sldChg>
      <pc:sldChg chg="modSp mod">
        <pc:chgData name="Ngo Viet Hoang 20173142" userId="5a71fae2-d4d2-4124-8017-2eef62a06dc5" providerId="ADAL" clId="{8A905B6C-868E-4641-A285-449CDCE204C0}" dt="2020-12-21T06:16:22.659" v="200" actId="27636"/>
        <pc:sldMkLst>
          <pc:docMk/>
          <pc:sldMk cId="3601922478" sldId="269"/>
        </pc:sldMkLst>
        <pc:spChg chg="mod">
          <ac:chgData name="Ngo Viet Hoang 20173142" userId="5a71fae2-d4d2-4124-8017-2eef62a06dc5" providerId="ADAL" clId="{8A905B6C-868E-4641-A285-449CDCE204C0}" dt="2020-12-21T06:16:22.659" v="200" actId="27636"/>
          <ac:spMkLst>
            <pc:docMk/>
            <pc:sldMk cId="3601922478" sldId="269"/>
            <ac:spMk id="2" creationId="{55F5B3EE-2637-4166-8846-2A4615FD50AF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3601922478" sldId="269"/>
            <ac:spMk id="4" creationId="{414FBD39-7802-4F00-9EAE-6922EAC11EDA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3601922478" sldId="269"/>
            <ac:spMk id="5" creationId="{A5FD2850-C5F2-40DC-B815-C45712D011CA}"/>
          </ac:spMkLst>
        </pc:spChg>
      </pc:sldChg>
      <pc:sldChg chg="modSp mod">
        <pc:chgData name="Ngo Viet Hoang 20173142" userId="5a71fae2-d4d2-4124-8017-2eef62a06dc5" providerId="ADAL" clId="{8A905B6C-868E-4641-A285-449CDCE204C0}" dt="2020-12-21T06:16:22.289" v="185"/>
        <pc:sldMkLst>
          <pc:docMk/>
          <pc:sldMk cId="508117067" sldId="270"/>
        </pc:sldMkLst>
        <pc:spChg chg="mod">
          <ac:chgData name="Ngo Viet Hoang 20173142" userId="5a71fae2-d4d2-4124-8017-2eef62a06dc5" providerId="ADAL" clId="{8A905B6C-868E-4641-A285-449CDCE204C0}" dt="2020-12-21T06:03:35.327" v="172" actId="1076"/>
          <ac:spMkLst>
            <pc:docMk/>
            <pc:sldMk cId="508117067" sldId="270"/>
            <ac:spMk id="3" creationId="{6DA17323-4CCA-4FC2-9708-A20C44A1DD17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508117067" sldId="270"/>
            <ac:spMk id="4" creationId="{A64DD06D-9E31-4448-8947-8C88FAF25C4D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508117067" sldId="270"/>
            <ac:spMk id="5" creationId="{88548BB9-64F6-4A20-A50A-89D5EDD12592}"/>
          </ac:spMkLst>
        </pc:spChg>
      </pc:sldChg>
      <pc:sldChg chg="modSp mod">
        <pc:chgData name="Ngo Viet Hoang 20173142" userId="5a71fae2-d4d2-4124-8017-2eef62a06dc5" providerId="ADAL" clId="{8A905B6C-868E-4641-A285-449CDCE204C0}" dt="2020-12-21T06:16:22.675" v="201" actId="27636"/>
        <pc:sldMkLst>
          <pc:docMk/>
          <pc:sldMk cId="1568462756" sldId="273"/>
        </pc:sldMkLst>
        <pc:spChg chg="mod">
          <ac:chgData name="Ngo Viet Hoang 20173142" userId="5a71fae2-d4d2-4124-8017-2eef62a06dc5" providerId="ADAL" clId="{8A905B6C-868E-4641-A285-449CDCE204C0}" dt="2020-12-21T06:16:22.675" v="201" actId="27636"/>
          <ac:spMkLst>
            <pc:docMk/>
            <pc:sldMk cId="1568462756" sldId="273"/>
            <ac:spMk id="2" creationId="{55F5B3EE-2637-4166-8846-2A4615FD50AF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1568462756" sldId="273"/>
            <ac:spMk id="4" creationId="{414FBD39-7802-4F00-9EAE-6922EAC11EDA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1568462756" sldId="273"/>
            <ac:spMk id="5" creationId="{A5FD2850-C5F2-40DC-B815-C45712D011CA}"/>
          </ac:spMkLst>
        </pc:spChg>
        <pc:picChg chg="mod">
          <ac:chgData name="Ngo Viet Hoang 20173142" userId="5a71fae2-d4d2-4124-8017-2eef62a06dc5" providerId="ADAL" clId="{8A905B6C-868E-4641-A285-449CDCE204C0}" dt="2020-12-21T06:16:22.289" v="185"/>
          <ac:picMkLst>
            <pc:docMk/>
            <pc:sldMk cId="1568462756" sldId="273"/>
            <ac:picMk id="11" creationId="{C3A15BBB-93F1-4EF3-8EBF-12D0F8E5DA25}"/>
          </ac:picMkLst>
        </pc:picChg>
      </pc:sldChg>
      <pc:sldChg chg="modSp mod">
        <pc:chgData name="Ngo Viet Hoang 20173142" userId="5a71fae2-d4d2-4124-8017-2eef62a06dc5" providerId="ADAL" clId="{8A905B6C-868E-4641-A285-449CDCE204C0}" dt="2020-12-21T06:16:22.706" v="203" actId="27636"/>
        <pc:sldMkLst>
          <pc:docMk/>
          <pc:sldMk cId="1376371140" sldId="274"/>
        </pc:sldMkLst>
        <pc:spChg chg="mod">
          <ac:chgData name="Ngo Viet Hoang 20173142" userId="5a71fae2-d4d2-4124-8017-2eef62a06dc5" providerId="ADAL" clId="{8A905B6C-868E-4641-A285-449CDCE204C0}" dt="2020-12-21T06:16:22.706" v="203" actId="27636"/>
          <ac:spMkLst>
            <pc:docMk/>
            <pc:sldMk cId="1376371140" sldId="274"/>
            <ac:spMk id="2" creationId="{55F5B3EE-2637-4166-8846-2A4615FD50AF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1376371140" sldId="274"/>
            <ac:spMk id="4" creationId="{414FBD39-7802-4F00-9EAE-6922EAC11EDA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1376371140" sldId="274"/>
            <ac:spMk id="5" creationId="{A5FD2850-C5F2-40DC-B815-C45712D011CA}"/>
          </ac:spMkLst>
        </pc:spChg>
        <pc:picChg chg="mod">
          <ac:chgData name="Ngo Viet Hoang 20173142" userId="5a71fae2-d4d2-4124-8017-2eef62a06dc5" providerId="ADAL" clId="{8A905B6C-868E-4641-A285-449CDCE204C0}" dt="2020-12-21T06:16:22.289" v="185"/>
          <ac:picMkLst>
            <pc:docMk/>
            <pc:sldMk cId="1376371140" sldId="274"/>
            <ac:picMk id="8" creationId="{374EA9B9-C83E-4CFF-8375-3AF44560FB51}"/>
          </ac:picMkLst>
        </pc:picChg>
      </pc:sldChg>
      <pc:sldChg chg="modSp mod">
        <pc:chgData name="Ngo Viet Hoang 20173142" userId="5a71fae2-d4d2-4124-8017-2eef62a06dc5" providerId="ADAL" clId="{8A905B6C-868E-4641-A285-449CDCE204C0}" dt="2020-12-21T06:16:22.690" v="202" actId="27636"/>
        <pc:sldMkLst>
          <pc:docMk/>
          <pc:sldMk cId="3539501808" sldId="275"/>
        </pc:sldMkLst>
        <pc:spChg chg="mod">
          <ac:chgData name="Ngo Viet Hoang 20173142" userId="5a71fae2-d4d2-4124-8017-2eef62a06dc5" providerId="ADAL" clId="{8A905B6C-868E-4641-A285-449CDCE204C0}" dt="2020-12-21T06:16:22.690" v="202" actId="27636"/>
          <ac:spMkLst>
            <pc:docMk/>
            <pc:sldMk cId="3539501808" sldId="275"/>
            <ac:spMk id="2" creationId="{55F5B3EE-2637-4166-8846-2A4615FD50AF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3539501808" sldId="275"/>
            <ac:spMk id="4" creationId="{414FBD39-7802-4F00-9EAE-6922EAC11EDA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3539501808" sldId="275"/>
            <ac:spMk id="5" creationId="{A5FD2850-C5F2-40DC-B815-C45712D011CA}"/>
          </ac:spMkLst>
        </pc:spChg>
        <pc:picChg chg="mod">
          <ac:chgData name="Ngo Viet Hoang 20173142" userId="5a71fae2-d4d2-4124-8017-2eef62a06dc5" providerId="ADAL" clId="{8A905B6C-868E-4641-A285-449CDCE204C0}" dt="2020-12-21T06:16:22.289" v="185"/>
          <ac:picMkLst>
            <pc:docMk/>
            <pc:sldMk cId="3539501808" sldId="275"/>
            <ac:picMk id="13" creationId="{2AA682CD-2013-49DC-8875-51B0C6306D46}"/>
          </ac:picMkLst>
        </pc:picChg>
      </pc:sldChg>
      <pc:sldChg chg="addSp delSp modSp new mod modClrScheme chgLayout">
        <pc:chgData name="Ngo Viet Hoang 20173142" userId="5a71fae2-d4d2-4124-8017-2eef62a06dc5" providerId="ADAL" clId="{8A905B6C-868E-4641-A285-449CDCE204C0}" dt="2020-12-21T06:34:08.939" v="2528" actId="14100"/>
        <pc:sldMkLst>
          <pc:docMk/>
          <pc:sldMk cId="1042198994" sldId="276"/>
        </pc:sldMkLst>
        <pc:spChg chg="mod ord">
          <ac:chgData name="Ngo Viet Hoang 20173142" userId="5a71fae2-d4d2-4124-8017-2eef62a06dc5" providerId="ADAL" clId="{8A905B6C-868E-4641-A285-449CDCE204C0}" dt="2020-12-21T06:33:11.999" v="2475" actId="20577"/>
          <ac:spMkLst>
            <pc:docMk/>
            <pc:sldMk cId="1042198994" sldId="276"/>
            <ac:spMk id="2" creationId="{C91CB4B3-99D4-4534-ACE3-14BB0647CBC7}"/>
          </ac:spMkLst>
        </pc:spChg>
        <pc:spChg chg="del mod ord">
          <ac:chgData name="Ngo Viet Hoang 20173142" userId="5a71fae2-d4d2-4124-8017-2eef62a06dc5" providerId="ADAL" clId="{8A905B6C-868E-4641-A285-449CDCE204C0}" dt="2020-12-21T06:19:35.478" v="396" actId="700"/>
          <ac:spMkLst>
            <pc:docMk/>
            <pc:sldMk cId="1042198994" sldId="276"/>
            <ac:spMk id="3" creationId="{7479A45A-65D9-412F-AF69-315CADC24B5B}"/>
          </ac:spMkLst>
        </pc:spChg>
        <pc:spChg chg="mod ord">
          <ac:chgData name="Ngo Viet Hoang 20173142" userId="5a71fae2-d4d2-4124-8017-2eef62a06dc5" providerId="ADAL" clId="{8A905B6C-868E-4641-A285-449CDCE204C0}" dt="2020-12-21T06:19:35.478" v="396" actId="700"/>
          <ac:spMkLst>
            <pc:docMk/>
            <pc:sldMk cId="1042198994" sldId="276"/>
            <ac:spMk id="4" creationId="{A9764977-0A9F-4E00-B854-A479B2229FA6}"/>
          </ac:spMkLst>
        </pc:spChg>
        <pc:spChg chg="mod ord">
          <ac:chgData name="Ngo Viet Hoang 20173142" userId="5a71fae2-d4d2-4124-8017-2eef62a06dc5" providerId="ADAL" clId="{8A905B6C-868E-4641-A285-449CDCE204C0}" dt="2020-12-21T06:19:35.478" v="396" actId="700"/>
          <ac:spMkLst>
            <pc:docMk/>
            <pc:sldMk cId="1042198994" sldId="276"/>
            <ac:spMk id="5" creationId="{9AD63CC7-7E8B-4316-A53C-473D04ECC855}"/>
          </ac:spMkLst>
        </pc:spChg>
        <pc:spChg chg="add mod ord">
          <ac:chgData name="Ngo Viet Hoang 20173142" userId="5a71fae2-d4d2-4124-8017-2eef62a06dc5" providerId="ADAL" clId="{8A905B6C-868E-4641-A285-449CDCE204C0}" dt="2020-12-21T06:34:04.147" v="2527" actId="14100"/>
          <ac:spMkLst>
            <pc:docMk/>
            <pc:sldMk cId="1042198994" sldId="276"/>
            <ac:spMk id="6" creationId="{A63F5805-3A4D-425B-87C4-B839E31C86D9}"/>
          </ac:spMkLst>
        </pc:spChg>
        <pc:spChg chg="add del mod ord">
          <ac:chgData name="Ngo Viet Hoang 20173142" userId="5a71fae2-d4d2-4124-8017-2eef62a06dc5" providerId="ADAL" clId="{8A905B6C-868E-4641-A285-449CDCE204C0}" dt="2020-12-21T06:19:51.746" v="399"/>
          <ac:spMkLst>
            <pc:docMk/>
            <pc:sldMk cId="1042198994" sldId="276"/>
            <ac:spMk id="7" creationId="{6590F4E6-A77C-467D-9A23-2B6FE87D6E6C}"/>
          </ac:spMkLst>
        </pc:spChg>
        <pc:picChg chg="add mod">
          <ac:chgData name="Ngo Viet Hoang 20173142" userId="5a71fae2-d4d2-4124-8017-2eef62a06dc5" providerId="ADAL" clId="{8A905B6C-868E-4641-A285-449CDCE204C0}" dt="2020-12-21T06:34:08.939" v="2528" actId="14100"/>
          <ac:picMkLst>
            <pc:docMk/>
            <pc:sldMk cId="1042198994" sldId="276"/>
            <ac:picMk id="8" creationId="{9EC84888-32C2-48C2-ACB6-F5EE30F5FA6B}"/>
          </ac:picMkLst>
        </pc:picChg>
      </pc:sldChg>
      <pc:sldChg chg="modSp new mod">
        <pc:chgData name="Ngo Viet Hoang 20173142" userId="5a71fae2-d4d2-4124-8017-2eef62a06dc5" providerId="ADAL" clId="{8A905B6C-868E-4641-A285-449CDCE204C0}" dt="2020-12-21T06:32:39.325" v="2411" actId="20577"/>
        <pc:sldMkLst>
          <pc:docMk/>
          <pc:sldMk cId="259733317" sldId="277"/>
        </pc:sldMkLst>
        <pc:spChg chg="mod">
          <ac:chgData name="Ngo Viet Hoang 20173142" userId="5a71fae2-d4d2-4124-8017-2eef62a06dc5" providerId="ADAL" clId="{8A905B6C-868E-4641-A285-449CDCE204C0}" dt="2020-12-21T06:23:14.912" v="469" actId="20577"/>
          <ac:spMkLst>
            <pc:docMk/>
            <pc:sldMk cId="259733317" sldId="277"/>
            <ac:spMk id="2" creationId="{63902DB4-CEB0-4369-BD10-0D8E1F657228}"/>
          </ac:spMkLst>
        </pc:spChg>
        <pc:spChg chg="mod">
          <ac:chgData name="Ngo Viet Hoang 20173142" userId="5a71fae2-d4d2-4124-8017-2eef62a06dc5" providerId="ADAL" clId="{8A905B6C-868E-4641-A285-449CDCE204C0}" dt="2020-12-21T06:32:39.325" v="2411" actId="20577"/>
          <ac:spMkLst>
            <pc:docMk/>
            <pc:sldMk cId="259733317" sldId="277"/>
            <ac:spMk id="3" creationId="{27B9804C-06AA-4B50-B548-3A76C93EA54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219BE-77EE-4BAD-A5DA-74436D5D886A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39794-C2BC-48D9-B682-32286485E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81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D2549-97A0-4736-B2FA-B3F2CF624A2F}" type="datetime1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82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0BC8-BD8C-4CB8-92B2-60EED2CEFFA1}" type="datetime1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1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B718-51EA-44E3-A4E4-A0773AAA307B}" type="datetime1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182757"/>
            <a:ext cx="10058401" cy="4686338"/>
          </a:xfrm>
        </p:spPr>
        <p:txBody>
          <a:bodyPr/>
          <a:lstStyle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3178-32B3-473A-B5E7-951DBCB29A4E}" type="datetime1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4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670B-A064-4EED-AF8B-C9966D2FDAB0}" type="datetime1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91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5085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172818"/>
            <a:ext cx="4937760" cy="46962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172818"/>
            <a:ext cx="4937760" cy="4696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32FB-F959-42EB-A4F7-FB197BC1BB82}" type="datetime1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1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4985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23122"/>
            <a:ext cx="4937760" cy="1459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23122"/>
            <a:ext cx="4937760" cy="1459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BF8D-4A25-4AD5-9BF0-E578D87E20CA}" type="datetime1">
              <a:rPr lang="en-US" smtClean="0"/>
              <a:t>12/25/2020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0935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A8CD-24FA-4AF0-9E14-E24081D64A33}" type="datetime1">
              <a:rPr lang="en-US" smtClean="0"/>
              <a:t>12/25/2020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4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D3CA-D410-4754-8819-8D580D7F7F5E}" type="datetime1">
              <a:rPr lang="en-US" smtClean="0"/>
              <a:t>12/25/2020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8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C4FFA05C-F842-43A1-822D-B360811A3BAB}" type="datetime1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5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D730E-7C87-481D-85FF-45AF946837E1}" type="datetime1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6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 sz="1800"/>
          </a:p>
        </p:txBody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488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252335"/>
            <a:ext cx="10058401" cy="46167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 Level 1</a:t>
            </a:r>
          </a:p>
          <a:p>
            <a:pPr lvl="1"/>
            <a:r>
              <a:rPr lang="en-US"/>
              <a:t> Level 2</a:t>
            </a:r>
          </a:p>
          <a:p>
            <a:pPr lvl="2"/>
            <a:r>
              <a:rPr lang="en-US"/>
              <a:t>Level 3</a:t>
            </a:r>
          </a:p>
          <a:p>
            <a:pPr lvl="3"/>
            <a:r>
              <a:rPr lang="en-US"/>
              <a:t>Level 4</a:t>
            </a:r>
          </a:p>
          <a:p>
            <a:pPr lvl="4"/>
            <a:r>
              <a:rPr lang="en-US"/>
              <a:t>Level 5</a:t>
            </a:r>
          </a:p>
          <a:p>
            <a:pPr lvl="2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9EBF8D-4A25-4AD5-9BF0-E578D87E20CA}" type="datetime1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783689"/>
            <a:ext cx="996696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26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6979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5267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8FB9-DCAA-4283-B635-680AEF5AA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3" y="1309816"/>
            <a:ext cx="10115202" cy="1406880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Arial"/>
                <a:cs typeface="Arial"/>
              </a:rPr>
              <a:t>Thu </a:t>
            </a:r>
            <a:r>
              <a:rPr lang="en-US" sz="3600" err="1">
                <a:latin typeface="Arial"/>
                <a:cs typeface="Arial"/>
              </a:rPr>
              <a:t>thập</a:t>
            </a:r>
            <a:r>
              <a:rPr lang="en-US" sz="3600" dirty="0">
                <a:latin typeface="Arial"/>
                <a:cs typeface="Arial"/>
              </a:rPr>
              <a:t>, l</a:t>
            </a:r>
            <a:r>
              <a:rPr lang="vi-VN" sz="3600" dirty="0">
                <a:latin typeface="Arial"/>
                <a:cs typeface="Arial"/>
              </a:rPr>
              <a:t>ư</a:t>
            </a:r>
            <a:r>
              <a:rPr lang="en-US" sz="3600" dirty="0">
                <a:latin typeface="Arial"/>
                <a:cs typeface="Arial"/>
              </a:rPr>
              <a:t>u </a:t>
            </a:r>
            <a:r>
              <a:rPr lang="en-US" sz="3600" err="1">
                <a:latin typeface="Arial"/>
                <a:cs typeface="Arial"/>
              </a:rPr>
              <a:t>trữ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err="1">
                <a:latin typeface="Arial"/>
                <a:cs typeface="Arial"/>
              </a:rPr>
              <a:t>và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err="1">
                <a:latin typeface="Arial"/>
                <a:cs typeface="Arial"/>
              </a:rPr>
              <a:t>xử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err="1">
                <a:latin typeface="Arial"/>
                <a:cs typeface="Arial"/>
              </a:rPr>
              <a:t>lý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err="1">
                <a:latin typeface="Arial"/>
                <a:cs typeface="Arial"/>
              </a:rPr>
              <a:t>dữ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err="1">
                <a:latin typeface="Arial"/>
                <a:cs typeface="Arial"/>
              </a:rPr>
              <a:t>liệu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err="1">
                <a:latin typeface="Arial"/>
                <a:cs typeface="Arial"/>
              </a:rPr>
              <a:t>báo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err="1">
                <a:latin typeface="Arial"/>
                <a:cs typeface="Arial"/>
              </a:rPr>
              <a:t>điện</a:t>
            </a:r>
            <a:r>
              <a:rPr lang="en-US" sz="3600" dirty="0">
                <a:latin typeface="Arial"/>
                <a:cs typeface="Arial"/>
              </a:rPr>
              <a:t> tử</a:t>
            </a:r>
            <a:br>
              <a:rPr lang="en-US" sz="3600" dirty="0">
                <a:latin typeface="Arial"/>
                <a:cs typeface="Arial"/>
              </a:rPr>
            </a:br>
            <a:r>
              <a:rPr lang="en-US" sz="3600">
                <a:latin typeface="Arial"/>
                <a:cs typeface="Arial"/>
              </a:rPr>
              <a:t>sử dụng Spark, Hadoop và ELK Stack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46EB3-7D48-427C-8A5E-E36CF9622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C35D8-CBB7-4FDE-B322-0AC29F5A13EB}" type="datetime1">
              <a:rPr lang="en-US" smtClean="0"/>
              <a:t>12/25/2020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6E0E6-5172-403F-98C8-728CA0FF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C5AC7D-0FAC-40BC-9426-B4006534C7CA}"/>
              </a:ext>
            </a:extLst>
          </p:cNvPr>
          <p:cNvSpPr txBox="1"/>
          <p:nvPr/>
        </p:nvSpPr>
        <p:spPr>
          <a:xfrm>
            <a:off x="4782065" y="4347855"/>
            <a:ext cx="4621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Nhóm sinh viên: Zootopia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		Đàm Trọng Tuyên 20173364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		Ngô Việt Hoàng 20173142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		Nguyễn Thị Nhung 20173294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901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6C95-22AE-41B8-B76B-15AE59BB5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2. Thu </a:t>
            </a:r>
            <a:r>
              <a:rPr lang="en-US" err="1"/>
              <a:t>thập</a:t>
            </a:r>
            <a:r>
              <a:rPr lang="en-US"/>
              <a:t>,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l</a:t>
            </a:r>
            <a:r>
              <a:rPr lang="vi-VN"/>
              <a:t>ư</a:t>
            </a:r>
            <a:r>
              <a:rPr lang="en-US"/>
              <a:t>u </a:t>
            </a:r>
            <a:r>
              <a:rPr lang="en-US" err="1"/>
              <a:t>trữ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(</a:t>
            </a:r>
            <a:r>
              <a:rPr lang="en-US" err="1"/>
              <a:t>tiếp</a:t>
            </a:r>
            <a:r>
              <a:rPr lang="en-US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D18DA-4AEB-4E60-9D0A-45CC4A08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5BE4-B744-4AEB-AD65-F48EA43E7529}" type="datetime1">
              <a:rPr lang="en-US" smtClean="0"/>
              <a:t>12/25/2020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58A2C-D3F6-4271-95A8-FAB970DA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34CD5E-78EB-41C3-AB84-585015F13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l</a:t>
            </a:r>
            <a:r>
              <a:rPr lang="vi-VN"/>
              <a:t>ư</a:t>
            </a:r>
            <a:r>
              <a:rPr lang="en-US"/>
              <a:t>u </a:t>
            </a:r>
            <a:r>
              <a:rPr lang="en-US" err="1"/>
              <a:t>trữ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166611-965E-421D-8DDA-7B88D090E0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64153" y="2403792"/>
            <a:ext cx="6825614" cy="1403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67007D-3310-4891-B301-365D5D1BE138}"/>
              </a:ext>
            </a:extLst>
          </p:cNvPr>
          <p:cNvSpPr txBox="1"/>
          <p:nvPr/>
        </p:nvSpPr>
        <p:spPr>
          <a:xfrm>
            <a:off x="3874666" y="3987602"/>
            <a:ext cx="3404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l</a:t>
            </a:r>
            <a:r>
              <a:rPr lang="vi-VN"/>
              <a:t>ư</a:t>
            </a:r>
            <a:r>
              <a:rPr lang="en-US"/>
              <a:t>u </a:t>
            </a:r>
            <a:r>
              <a:rPr lang="en-US" err="1"/>
              <a:t>trữ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cụm</a:t>
            </a:r>
            <a:r>
              <a:rPr lang="en-US"/>
              <a:t> Hadoop</a:t>
            </a:r>
          </a:p>
        </p:txBody>
      </p:sp>
    </p:spTree>
    <p:extLst>
      <p:ext uri="{BB962C8B-B14F-4D97-AF65-F5344CB8AC3E}">
        <p14:creationId xmlns:p14="http://schemas.microsoft.com/office/powerpoint/2010/main" val="2125866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8E05D-3421-4DD4-A857-9115A1E1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3.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loại</a:t>
            </a:r>
            <a:r>
              <a:rPr lang="en-US"/>
              <a:t> </a:t>
            </a:r>
            <a:r>
              <a:rPr lang="en-US" err="1"/>
              <a:t>văn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Spark </a:t>
            </a:r>
            <a:r>
              <a:rPr lang="en-US" err="1"/>
              <a:t>MLlib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A3E3A-97D7-4EBC-AC75-1C78C998D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: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loại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báo</a:t>
            </a:r>
            <a:r>
              <a:rPr lang="en-US"/>
              <a:t> </a:t>
            </a:r>
            <a:r>
              <a:rPr lang="en-US" err="1"/>
              <a:t>theo</a:t>
            </a:r>
            <a:r>
              <a:rPr lang="en-US"/>
              <a:t> </a:t>
            </a:r>
            <a:r>
              <a:rPr lang="en-US" err="1"/>
              <a:t>chủ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dựa</a:t>
            </a:r>
            <a:r>
              <a:rPr lang="en-US"/>
              <a:t> </a:t>
            </a:r>
            <a:r>
              <a:rPr lang="en-US" err="1"/>
              <a:t>vào</a:t>
            </a:r>
            <a:r>
              <a:rPr lang="en-US"/>
              <a:t> </a:t>
            </a:r>
            <a:r>
              <a:rPr lang="en-US" err="1"/>
              <a:t>nội</a:t>
            </a:r>
            <a:r>
              <a:rPr lang="en-US"/>
              <a:t> dung </a:t>
            </a:r>
            <a:r>
              <a:rPr lang="en-US" err="1"/>
              <a:t>đầu</a:t>
            </a:r>
            <a:r>
              <a:rPr lang="en-US"/>
              <a:t> </a:t>
            </a:r>
            <a:r>
              <a:rPr lang="en-US" err="1"/>
              <a:t>vào</a:t>
            </a:r>
            <a:endParaRPr lang="en-US"/>
          </a:p>
          <a:p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: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đã</a:t>
            </a:r>
            <a:r>
              <a:rPr lang="en-US"/>
              <a:t> </a:t>
            </a:r>
            <a:r>
              <a:rPr lang="en-US" err="1"/>
              <a:t>thu</a:t>
            </a:r>
            <a:r>
              <a:rPr lang="en-US"/>
              <a:t> </a:t>
            </a:r>
            <a:r>
              <a:rPr lang="en-US" err="1"/>
              <a:t>thập</a:t>
            </a:r>
            <a:r>
              <a:rPr lang="en-US"/>
              <a:t> đ</a:t>
            </a:r>
            <a:r>
              <a:rPr lang="vi-VN"/>
              <a:t>ư</a:t>
            </a:r>
            <a:r>
              <a:rPr lang="en-US" err="1"/>
              <a:t>ợc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trang</a:t>
            </a:r>
            <a:r>
              <a:rPr lang="en-US"/>
              <a:t> 24h.com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F80D3-9C4F-4A28-95C9-8CA52003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3178-32B3-473A-B5E7-951DBCB29A4E}" type="datetime1">
              <a:rPr lang="en-US" smtClean="0"/>
              <a:t>12/25/2020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6EA51-E6DD-41D2-9152-852AF299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338E5967-65F8-44C9-9C43-25EDFAD0C8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68" t="17498" b="7327"/>
          <a:stretch/>
        </p:blipFill>
        <p:spPr>
          <a:xfrm>
            <a:off x="3294423" y="2527302"/>
            <a:ext cx="5603153" cy="26901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4AC435-C55B-4EFC-A92B-C506B9639569}"/>
              </a:ext>
            </a:extLst>
          </p:cNvPr>
          <p:cNvSpPr txBox="1"/>
          <p:nvPr/>
        </p:nvSpPr>
        <p:spPr>
          <a:xfrm>
            <a:off x="4629091" y="5444119"/>
            <a:ext cx="293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bố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báo</a:t>
            </a:r>
            <a:r>
              <a:rPr lang="en-US"/>
              <a:t> </a:t>
            </a:r>
            <a:r>
              <a:rPr lang="en-US" err="1"/>
              <a:t>theo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loại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54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8E05D-3421-4DD4-A857-9115A1E1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3.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loại</a:t>
            </a:r>
            <a:r>
              <a:rPr lang="en-US"/>
              <a:t> </a:t>
            </a:r>
            <a:r>
              <a:rPr lang="en-US" err="1"/>
              <a:t>văn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Spark MLlib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F80D3-9C4F-4A28-95C9-8CA52003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3178-32B3-473A-B5E7-951DBCB29A4E}" type="datetime1">
              <a:rPr lang="en-US" smtClean="0"/>
              <a:t>12/25/2020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6EA51-E6DD-41D2-9152-852AF299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16A44-0265-47A8-9595-13BC694E2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/>
              <a:t>Luồng</a:t>
            </a:r>
            <a:r>
              <a:rPr lang="en-US"/>
              <a:t>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loại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báo</a:t>
            </a:r>
            <a:endParaRPr lang="en-US"/>
          </a:p>
        </p:txBody>
      </p:sp>
      <p:pic>
        <p:nvPicPr>
          <p:cNvPr id="11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945A1C48-0DE4-4484-80D9-63365ADE1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2379755"/>
            <a:ext cx="2170765" cy="31019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7501DF-FD5D-4D88-91F3-B416B3233A0A}"/>
              </a:ext>
            </a:extLst>
          </p:cNvPr>
          <p:cNvSpPr txBox="1"/>
          <p:nvPr/>
        </p:nvSpPr>
        <p:spPr>
          <a:xfrm>
            <a:off x="1852014" y="5643141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Luồng</a:t>
            </a:r>
            <a:r>
              <a:rPr lang="en-US"/>
              <a:t>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loại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báo</a:t>
            </a:r>
            <a:endParaRPr lang="en-US"/>
          </a:p>
        </p:txBody>
      </p: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F14BCD0F-23FA-4C64-96CF-92DE5ED4C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156" y="2373923"/>
            <a:ext cx="1488826" cy="31019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134E4B5-ADB2-4100-874D-2A27F68C4967}"/>
              </a:ext>
            </a:extLst>
          </p:cNvPr>
          <p:cNvSpPr txBox="1"/>
          <p:nvPr/>
        </p:nvSpPr>
        <p:spPr>
          <a:xfrm>
            <a:off x="6951113" y="5708642"/>
            <a:ext cx="309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Chi </a:t>
            </a:r>
            <a:r>
              <a:rPr lang="en-US" err="1"/>
              <a:t>tiết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chuẩn</a:t>
            </a:r>
            <a:r>
              <a:rPr lang="en-US"/>
              <a:t> </a:t>
            </a:r>
            <a:r>
              <a:rPr lang="en-US" err="1"/>
              <a:t>hóa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báo</a:t>
            </a:r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EF901D-E448-495E-BA1E-BF2A233A8C7A}"/>
              </a:ext>
            </a:extLst>
          </p:cNvPr>
          <p:cNvCxnSpPr>
            <a:cxnSpLocks/>
          </p:cNvCxnSpPr>
          <p:nvPr/>
        </p:nvCxnSpPr>
        <p:spPr>
          <a:xfrm flipV="1">
            <a:off x="2988963" y="2650435"/>
            <a:ext cx="4801138" cy="1280592"/>
          </a:xfrm>
          <a:prstGeom prst="straightConnector1">
            <a:avLst/>
          </a:prstGeom>
          <a:ln w="952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275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8E05D-3421-4DD4-A857-9115A1E1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3.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loại</a:t>
            </a:r>
            <a:r>
              <a:rPr lang="en-US"/>
              <a:t> </a:t>
            </a:r>
            <a:r>
              <a:rPr lang="en-US" err="1"/>
              <a:t>văn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Spark </a:t>
            </a:r>
            <a:r>
              <a:rPr lang="en-US" err="1"/>
              <a:t>MLlib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0D289B-8209-4695-8449-BA7D4D56E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16" y="2066528"/>
            <a:ext cx="7729728" cy="3101983"/>
          </a:xfrm>
        </p:spPr>
        <p:txBody>
          <a:bodyPr/>
          <a:lstStyle/>
          <a:p>
            <a:r>
              <a:rPr lang="en-US"/>
              <a:t>Vector </a:t>
            </a:r>
            <a:r>
              <a:rPr lang="en-US" err="1"/>
              <a:t>hóa</a:t>
            </a:r>
            <a:r>
              <a:rPr lang="en-US"/>
              <a:t> </a:t>
            </a:r>
            <a:r>
              <a:rPr lang="en-US" err="1"/>
              <a:t>đầu</a:t>
            </a:r>
            <a:r>
              <a:rPr lang="en-US"/>
              <a:t> </a:t>
            </a:r>
            <a:r>
              <a:rPr lang="en-US" err="1"/>
              <a:t>vào</a:t>
            </a:r>
            <a:r>
              <a:rPr lang="en-US"/>
              <a:t>: </a:t>
            </a:r>
            <a:r>
              <a:rPr lang="en-US" err="1"/>
              <a:t>CountVectorizer</a:t>
            </a:r>
            <a:endParaRPr lang="en-US"/>
          </a:p>
          <a:p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: Naïve Bayes</a:t>
            </a:r>
          </a:p>
          <a:p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: </a:t>
            </a:r>
          </a:p>
          <a:p>
            <a:pPr lvl="1"/>
            <a:r>
              <a:rPr lang="en-US" err="1"/>
              <a:t>Thời</a:t>
            </a:r>
            <a:r>
              <a:rPr lang="en-US"/>
              <a:t> </a:t>
            </a:r>
            <a:r>
              <a:rPr lang="en-US" err="1"/>
              <a:t>gian</a:t>
            </a:r>
            <a:r>
              <a:rPr lang="en-US"/>
              <a:t>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lý</a:t>
            </a:r>
            <a:endParaRPr lang="en-US"/>
          </a:p>
          <a:p>
            <a:pPr lvl="1"/>
            <a:r>
              <a:rPr lang="en-US" err="1"/>
              <a:t>Độ</a:t>
            </a:r>
            <a:r>
              <a:rPr lang="en-US"/>
              <a:t> </a:t>
            </a:r>
            <a:r>
              <a:rPr lang="en-US" err="1"/>
              <a:t>chính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 (accuracy): 76.85% </a:t>
            </a:r>
            <a:r>
              <a:rPr lang="en-US" err="1"/>
              <a:t>trên</a:t>
            </a:r>
            <a:r>
              <a:rPr lang="en-US"/>
              <a:t> </a:t>
            </a:r>
            <a:r>
              <a:rPr lang="en-US" err="1"/>
              <a:t>tập</a:t>
            </a:r>
            <a:r>
              <a:rPr lang="en-US"/>
              <a:t> test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F80D3-9C4F-4A28-95C9-8CA52003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3178-32B3-473A-B5E7-951DBCB29A4E}" type="datetime1">
              <a:rPr lang="en-US" smtClean="0"/>
              <a:t>12/25/2020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6EA51-E6DD-41D2-9152-852AF299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62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B3EE-2637-4166-8846-2A4615FD5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4. </a:t>
            </a:r>
            <a:r>
              <a:rPr lang="en-US" err="1"/>
              <a:t>quản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ELK stack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558B5F7-A7E0-49AB-9B9E-20A9FD101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1913" y="2663825"/>
            <a:ext cx="7048500" cy="17240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FBD39-7802-4F00-9EAE-6922EAC1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3178-32B3-473A-B5E7-951DBCB29A4E}" type="datetime1">
              <a:rPr lang="en-US" smtClean="0"/>
              <a:t>12/25/2020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D2850-C5F2-40DC-B815-C45712D01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7FFDB9-C145-40DB-8EF9-DB4299BE0A7D}"/>
              </a:ext>
            </a:extLst>
          </p:cNvPr>
          <p:cNvSpPr txBox="1"/>
          <p:nvPr/>
        </p:nvSpPr>
        <p:spPr>
          <a:xfrm>
            <a:off x="1828004" y="1772296"/>
            <a:ext cx="2751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err="1"/>
              <a:t>Tổng</a:t>
            </a:r>
            <a:r>
              <a:rPr lang="en-US" sz="2000"/>
              <a:t> </a:t>
            </a:r>
            <a:r>
              <a:rPr lang="en-US" sz="2000" err="1"/>
              <a:t>quan</a:t>
            </a:r>
            <a:r>
              <a:rPr lang="en-US" sz="2000"/>
              <a:t> </a:t>
            </a:r>
            <a:r>
              <a:rPr lang="en-US" sz="2000" err="1"/>
              <a:t>hệ</a:t>
            </a:r>
            <a:r>
              <a:rPr lang="en-US" sz="2000"/>
              <a:t> </a:t>
            </a:r>
            <a:r>
              <a:rPr lang="en-US" sz="2000" err="1"/>
              <a:t>thống</a:t>
            </a:r>
            <a:r>
              <a:rPr lang="en-US" sz="2000"/>
              <a:t> ELK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40E3C8-098B-4DF7-9497-7FADB74A2F4D}"/>
              </a:ext>
            </a:extLst>
          </p:cNvPr>
          <p:cNvSpPr txBox="1"/>
          <p:nvPr/>
        </p:nvSpPr>
        <p:spPr>
          <a:xfrm>
            <a:off x="4579078" y="5584948"/>
            <a:ext cx="3033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Luồng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ELK Stack</a:t>
            </a:r>
          </a:p>
        </p:txBody>
      </p:sp>
    </p:spTree>
    <p:extLst>
      <p:ext uri="{BB962C8B-B14F-4D97-AF65-F5344CB8AC3E}">
        <p14:creationId xmlns:p14="http://schemas.microsoft.com/office/powerpoint/2010/main" val="1513754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B3EE-2637-4166-8846-2A4615FD5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4. </a:t>
            </a:r>
            <a:r>
              <a:rPr lang="en-US" err="1"/>
              <a:t>Quản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ELK stack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C90DD-32B7-4C43-BB08-5CEA322C5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0732" y="1878008"/>
            <a:ext cx="7729728" cy="3101983"/>
          </a:xfrm>
        </p:spPr>
        <p:txBody>
          <a:bodyPr>
            <a:normAutofit/>
          </a:bodyPr>
          <a:lstStyle/>
          <a:p>
            <a:r>
              <a:rPr lang="en-US" sz="2000" err="1"/>
              <a:t>Dữ</a:t>
            </a:r>
            <a:r>
              <a:rPr lang="en-US" sz="2000"/>
              <a:t> </a:t>
            </a:r>
            <a:r>
              <a:rPr lang="en-US" sz="2000" err="1"/>
              <a:t>liệu</a:t>
            </a:r>
            <a:r>
              <a:rPr lang="en-US" sz="2000"/>
              <a:t> đ</a:t>
            </a:r>
            <a:r>
              <a:rPr lang="vi-VN" sz="2000"/>
              <a:t>ư</a:t>
            </a:r>
            <a:r>
              <a:rPr lang="en-US" sz="2000" err="1"/>
              <a:t>ợc</a:t>
            </a:r>
            <a:r>
              <a:rPr lang="en-US" sz="2000"/>
              <a:t> l</a:t>
            </a:r>
            <a:r>
              <a:rPr lang="vi-VN" sz="2000"/>
              <a:t>ư</a:t>
            </a:r>
            <a:r>
              <a:rPr lang="en-US" sz="2000"/>
              <a:t>u </a:t>
            </a:r>
            <a:r>
              <a:rPr lang="en-US" sz="2000" err="1"/>
              <a:t>trong</a:t>
            </a:r>
            <a:r>
              <a:rPr lang="en-US" sz="2000"/>
              <a:t> Elasticsearch</a:t>
            </a:r>
          </a:p>
          <a:p>
            <a:endParaRPr lang="en-US" sz="20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FBD39-7802-4F00-9EAE-6922EAC1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3178-32B3-473A-B5E7-951DBCB29A4E}" type="datetime1">
              <a:rPr lang="en-US" smtClean="0"/>
              <a:t>12/25/2020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D2850-C5F2-40DC-B815-C45712D01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93A25F-3759-4AB5-94C0-3702837CDFF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33" r="9266" b="7307"/>
          <a:stretch/>
        </p:blipFill>
        <p:spPr bwMode="auto">
          <a:xfrm>
            <a:off x="2557098" y="2859522"/>
            <a:ext cx="7077803" cy="14474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01922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B3EE-2637-4166-8846-2A4615FD5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4. </a:t>
            </a:r>
            <a:r>
              <a:rPr lang="en-US" err="1"/>
              <a:t>quản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ELK stack</a:t>
            </a:r>
          </a:p>
        </p:txBody>
      </p:sp>
      <p:pic>
        <p:nvPicPr>
          <p:cNvPr id="11" name="Content Placeholder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3A15BBB-93F1-4EF3-8EBF-12D0F8E5D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902"/>
          <a:stretch/>
        </p:blipFill>
        <p:spPr>
          <a:xfrm>
            <a:off x="1958844" y="1368872"/>
            <a:ext cx="8335267" cy="440972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FBD39-7802-4F00-9EAE-6922EAC1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3178-32B3-473A-B5E7-951DBCB29A4E}" type="datetime1">
              <a:rPr lang="en-US" smtClean="0"/>
              <a:t>12/25/2020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D2850-C5F2-40DC-B815-C45712D01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E5237-8C51-4BCF-B489-8EEC0BE6BE8E}"/>
              </a:ext>
            </a:extLst>
          </p:cNvPr>
          <p:cNvSpPr txBox="1"/>
          <p:nvPr/>
        </p:nvSpPr>
        <p:spPr>
          <a:xfrm>
            <a:off x="1097280" y="810108"/>
            <a:ext cx="2895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Trực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Kibana</a:t>
            </a:r>
          </a:p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27D5A3-6366-4883-BF77-0144D6F0067A}"/>
              </a:ext>
            </a:extLst>
          </p:cNvPr>
          <p:cNvSpPr txBox="1"/>
          <p:nvPr/>
        </p:nvSpPr>
        <p:spPr>
          <a:xfrm>
            <a:off x="4229164" y="5816061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phối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theo</a:t>
            </a:r>
            <a:r>
              <a:rPr lang="en-US"/>
              <a:t> </a:t>
            </a:r>
            <a:r>
              <a:rPr lang="en-US" err="1"/>
              <a:t>nguồn</a:t>
            </a:r>
            <a:r>
              <a:rPr lang="en-US"/>
              <a:t> </a:t>
            </a:r>
            <a:r>
              <a:rPr lang="en-US" err="1"/>
              <a:t>thu</a:t>
            </a:r>
            <a:r>
              <a:rPr lang="en-US"/>
              <a:t> </a:t>
            </a:r>
            <a:r>
              <a:rPr lang="en-US" err="1"/>
              <a:t>thập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62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B3EE-2637-4166-8846-2A4615FD5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4. </a:t>
            </a:r>
            <a:r>
              <a:rPr lang="en-US" err="1"/>
              <a:t>Quản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ELK stack</a:t>
            </a:r>
          </a:p>
        </p:txBody>
      </p:sp>
      <p:pic>
        <p:nvPicPr>
          <p:cNvPr id="13" name="Content Placeholder 1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2AA682CD-2013-49DC-8875-51B0C6306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947"/>
          <a:stretch/>
        </p:blipFill>
        <p:spPr>
          <a:xfrm>
            <a:off x="2042124" y="1269227"/>
            <a:ext cx="8168711" cy="431954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FBD39-7802-4F00-9EAE-6922EAC1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3178-32B3-473A-B5E7-951DBCB29A4E}" type="datetime1">
              <a:rPr lang="en-US" smtClean="0"/>
              <a:t>12/25/2020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D2850-C5F2-40DC-B815-C45712D01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E5237-8C51-4BCF-B489-8EEC0BE6BE8E}"/>
              </a:ext>
            </a:extLst>
          </p:cNvPr>
          <p:cNvSpPr txBox="1"/>
          <p:nvPr/>
        </p:nvSpPr>
        <p:spPr>
          <a:xfrm>
            <a:off x="1097280" y="825756"/>
            <a:ext cx="2895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Trực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Kibana</a:t>
            </a:r>
          </a:p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27D5A3-6366-4883-BF77-0144D6F0067A}"/>
              </a:ext>
            </a:extLst>
          </p:cNvPr>
          <p:cNvSpPr txBox="1"/>
          <p:nvPr/>
        </p:nvSpPr>
        <p:spPr>
          <a:xfrm>
            <a:off x="4375016" y="5712450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phối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theo</a:t>
            </a:r>
            <a:r>
              <a:rPr lang="en-US"/>
              <a:t> </a:t>
            </a:r>
            <a:r>
              <a:rPr lang="en-US" err="1"/>
              <a:t>tháng</a:t>
            </a:r>
            <a:r>
              <a:rPr lang="en-US"/>
              <a:t> </a:t>
            </a:r>
            <a:r>
              <a:rPr lang="en-US" err="1"/>
              <a:t>đăng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01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B3EE-2637-4166-8846-2A4615FD5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4. </a:t>
            </a:r>
            <a:r>
              <a:rPr lang="en-US" err="1"/>
              <a:t>Quản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ELK stack</a:t>
            </a:r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74EA9B9-C83E-4CFF-8375-3AF44560F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467"/>
          <a:stretch/>
        </p:blipFill>
        <p:spPr>
          <a:xfrm>
            <a:off x="2125895" y="1325232"/>
            <a:ext cx="8001169" cy="420753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FBD39-7802-4F00-9EAE-6922EAC1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3178-32B3-473A-B5E7-951DBCB29A4E}" type="datetime1">
              <a:rPr lang="en-US" smtClean="0"/>
              <a:t>12/25/2020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D2850-C5F2-40DC-B815-C45712D01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E5237-8C51-4BCF-B489-8EEC0BE6BE8E}"/>
              </a:ext>
            </a:extLst>
          </p:cNvPr>
          <p:cNvSpPr txBox="1"/>
          <p:nvPr/>
        </p:nvSpPr>
        <p:spPr>
          <a:xfrm>
            <a:off x="1097280" y="859522"/>
            <a:ext cx="2895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Trực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Kibana</a:t>
            </a:r>
          </a:p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B313B8-83CD-4D94-A19E-298378B506D5}"/>
              </a:ext>
            </a:extLst>
          </p:cNvPr>
          <p:cNvSpPr txBox="1"/>
          <p:nvPr/>
        </p:nvSpPr>
        <p:spPr>
          <a:xfrm>
            <a:off x="3889787" y="5720181"/>
            <a:ext cx="441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phối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theo</a:t>
            </a:r>
            <a:r>
              <a:rPr lang="en-US"/>
              <a:t> </a:t>
            </a:r>
            <a:r>
              <a:rPr lang="en-US" err="1"/>
              <a:t>ngày</a:t>
            </a:r>
            <a:r>
              <a:rPr lang="en-US"/>
              <a:t> </a:t>
            </a:r>
            <a:r>
              <a:rPr lang="en-US" err="1"/>
              <a:t>đăng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tháng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71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17323-4CCA-4FC2-9708-A20C44A1D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817778"/>
            <a:ext cx="7729728" cy="31019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DD06D-9E31-4448-8947-8C88FAF2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3178-32B3-473A-B5E7-951DBCB29A4E}" type="datetime1">
              <a:rPr lang="en-US" smtClean="0"/>
              <a:t>12/25/2020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548BB9-64F6-4A20-A50A-89D5EDD12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1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F9118-D86E-47BC-AAB3-2E4C550D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Nội</a:t>
            </a:r>
            <a:r>
              <a:rPr lang="en-US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27A1A-FE61-4158-8581-35B9A47EB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err="1"/>
              <a:t>Giới</a:t>
            </a:r>
            <a:r>
              <a:rPr lang="en-US"/>
              <a:t> thiệu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Tổng quan hệ thống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Thu thập, </a:t>
            </a:r>
            <a:r>
              <a:rPr lang="en-US" err="1"/>
              <a:t>xử</a:t>
            </a:r>
            <a:r>
              <a:rPr lang="en-US"/>
              <a:t> lý và l</a:t>
            </a:r>
            <a:r>
              <a:rPr lang="vi-VN"/>
              <a:t>ư</a:t>
            </a:r>
            <a:r>
              <a:rPr lang="en-US"/>
              <a:t>u </a:t>
            </a:r>
            <a:r>
              <a:rPr lang="en-US" err="1"/>
              <a:t>trữ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loại</a:t>
            </a:r>
            <a:r>
              <a:rPr lang="en-US"/>
              <a:t> </a:t>
            </a:r>
            <a:r>
              <a:rPr lang="en-US" err="1"/>
              <a:t>văn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SparkML</a:t>
            </a:r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 err="1"/>
              <a:t>Quản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ELK Stack</a:t>
            </a:r>
          </a:p>
          <a:p>
            <a:pPr marL="342900" indent="-342900">
              <a:buFont typeface="+mj-lt"/>
              <a:buAutoNum type="arabicPeriod"/>
            </a:pPr>
            <a:r>
              <a:rPr lang="en-US" err="1"/>
              <a:t>Tổng</a:t>
            </a:r>
            <a:r>
              <a:rPr lang="en-US"/>
              <a:t> </a:t>
            </a:r>
            <a:r>
              <a:rPr lang="en-US" err="1"/>
              <a:t>kết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660FD-9294-4752-94E5-AC43E9EB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FCD4-17B6-4A19-A1FE-D14BF43CD6EC}" type="datetime1">
              <a:rPr lang="en-US" smtClean="0"/>
              <a:t>12/25/2020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E0999-B0E2-4FBA-A5F9-9721B2D0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9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2DB4-CEB0-4369-BD10-0D8E1F657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1. Giới thiệu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804C-06AA-4B50-B548-3A76C93EA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tài</a:t>
            </a:r>
            <a:r>
              <a:rPr lang="en-US"/>
              <a:t> </a:t>
            </a:r>
            <a:r>
              <a:rPr lang="en-US" err="1"/>
              <a:t>nguyên</a:t>
            </a:r>
            <a:r>
              <a:rPr lang="en-US"/>
              <a:t> </a:t>
            </a:r>
            <a:r>
              <a:rPr lang="en-US" err="1"/>
              <a:t>quý</a:t>
            </a:r>
            <a:r>
              <a:rPr lang="en-US"/>
              <a:t> </a:t>
            </a:r>
            <a:r>
              <a:rPr lang="en-US" err="1"/>
              <a:t>giá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thời</a:t>
            </a:r>
            <a:r>
              <a:rPr lang="en-US"/>
              <a:t> </a:t>
            </a:r>
            <a:r>
              <a:rPr lang="en-US" err="1"/>
              <a:t>đại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nay</a:t>
            </a:r>
          </a:p>
          <a:p>
            <a:pPr lvl="1"/>
            <a:r>
              <a:rPr lang="en-US"/>
              <a:t> </a:t>
            </a:r>
            <a:r>
              <a:rPr lang="en-US" err="1"/>
              <a:t>Nắm</a:t>
            </a:r>
            <a:r>
              <a:rPr lang="en-US"/>
              <a:t> </a:t>
            </a:r>
            <a:r>
              <a:rPr lang="en-US" err="1"/>
              <a:t>bắt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tạo</a:t>
            </a:r>
            <a:r>
              <a:rPr lang="en-US"/>
              <a:t> </a:t>
            </a:r>
            <a:r>
              <a:rPr lang="en-US" err="1"/>
              <a:t>nên</a:t>
            </a:r>
            <a:r>
              <a:rPr lang="en-US"/>
              <a:t> </a:t>
            </a:r>
            <a:r>
              <a:rPr lang="en-US" err="1"/>
              <a:t>lợi</a:t>
            </a:r>
            <a:r>
              <a:rPr lang="en-US"/>
              <a:t> </a:t>
            </a:r>
            <a:r>
              <a:rPr lang="en-US" err="1"/>
              <a:t>thế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quốc</a:t>
            </a:r>
            <a:r>
              <a:rPr lang="en-US"/>
              <a:t> </a:t>
            </a:r>
            <a:r>
              <a:rPr lang="en-US" err="1"/>
              <a:t>gia</a:t>
            </a:r>
            <a:r>
              <a:rPr lang="en-US"/>
              <a:t>, </a:t>
            </a:r>
            <a:r>
              <a:rPr lang="en-US" err="1"/>
              <a:t>tổ</a:t>
            </a:r>
            <a:r>
              <a:rPr lang="en-US"/>
              <a:t> </a:t>
            </a:r>
            <a:r>
              <a:rPr lang="en-US" err="1"/>
              <a:t>chức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cá</a:t>
            </a:r>
            <a:r>
              <a:rPr lang="en-US"/>
              <a:t> </a:t>
            </a:r>
            <a:r>
              <a:rPr lang="en-US" err="1"/>
              <a:t>nhân</a:t>
            </a:r>
            <a:r>
              <a:rPr lang="en-US"/>
              <a:t> </a:t>
            </a:r>
          </a:p>
          <a:p>
            <a:r>
              <a:rPr lang="en-US"/>
              <a:t> </a:t>
            </a:r>
            <a:r>
              <a:rPr lang="en-US" err="1"/>
              <a:t>Dự</a:t>
            </a:r>
            <a:r>
              <a:rPr lang="en-US"/>
              <a:t> </a:t>
            </a:r>
            <a:r>
              <a:rPr lang="en-US" err="1"/>
              <a:t>án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nhóm</a:t>
            </a:r>
            <a:r>
              <a:rPr lang="en-US"/>
              <a:t>: </a:t>
            </a:r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quy</a:t>
            </a:r>
            <a:r>
              <a:rPr lang="en-US"/>
              <a:t> </a:t>
            </a:r>
            <a:r>
              <a:rPr lang="en-US" err="1"/>
              <a:t>mô</a:t>
            </a:r>
            <a:r>
              <a:rPr lang="en-US"/>
              <a:t> </a:t>
            </a:r>
            <a:r>
              <a:rPr lang="en-US" err="1"/>
              <a:t>nhỏ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:</a:t>
            </a:r>
          </a:p>
          <a:p>
            <a:pPr lvl="1"/>
            <a:r>
              <a:rPr lang="en-US"/>
              <a:t> Thu </a:t>
            </a:r>
            <a:r>
              <a:rPr lang="en-US" err="1"/>
              <a:t>thập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trừ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trang</a:t>
            </a:r>
            <a:r>
              <a:rPr lang="en-US"/>
              <a:t> </a:t>
            </a:r>
            <a:r>
              <a:rPr lang="en-US" err="1"/>
              <a:t>báo</a:t>
            </a:r>
            <a:r>
              <a:rPr lang="en-US"/>
              <a:t> </a:t>
            </a:r>
            <a:r>
              <a:rPr lang="en-US" err="1"/>
              <a:t>trực</a:t>
            </a:r>
            <a:r>
              <a:rPr lang="en-US"/>
              <a:t> </a:t>
            </a:r>
            <a:r>
              <a:rPr lang="en-US" err="1"/>
              <a:t>tuyến</a:t>
            </a:r>
            <a:endParaRPr lang="en-US"/>
          </a:p>
          <a:p>
            <a:pPr lvl="1"/>
            <a:r>
              <a:rPr lang="en-US"/>
              <a:t> </a:t>
            </a:r>
            <a:r>
              <a:rPr lang="en-US" err="1"/>
              <a:t>Tích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  <a:p>
            <a:pPr lvl="1"/>
            <a:r>
              <a:rPr lang="en-US"/>
              <a:t> </a:t>
            </a:r>
            <a:r>
              <a:rPr lang="en-US" err="1"/>
              <a:t>Lưu</a:t>
            </a:r>
            <a:r>
              <a:rPr lang="en-US"/>
              <a:t> </a:t>
            </a:r>
            <a:r>
              <a:rPr lang="en-US" err="1"/>
              <a:t>trữ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tán</a:t>
            </a:r>
            <a:endParaRPr lang="en-US"/>
          </a:p>
          <a:p>
            <a:pPr lvl="1"/>
            <a:r>
              <a:rPr lang="en-US"/>
              <a:t>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lí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làm</a:t>
            </a:r>
            <a:r>
              <a:rPr lang="en-US"/>
              <a:t> </a:t>
            </a:r>
            <a:r>
              <a:rPr lang="en-US" err="1"/>
              <a:t>sạch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  <a:p>
            <a:pPr lvl="1"/>
            <a:r>
              <a:rPr lang="en-US"/>
              <a:t> </a:t>
            </a:r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mô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loại</a:t>
            </a:r>
            <a:r>
              <a:rPr lang="en-US"/>
              <a:t> </a:t>
            </a:r>
            <a:r>
              <a:rPr lang="en-US" err="1"/>
              <a:t>văn</a:t>
            </a:r>
            <a:r>
              <a:rPr lang="en-US"/>
              <a:t> </a:t>
            </a:r>
            <a:r>
              <a:rPr lang="en-US" err="1"/>
              <a:t>bản</a:t>
            </a:r>
            <a:endParaRPr lang="en-US"/>
          </a:p>
          <a:p>
            <a:pPr lvl="1"/>
            <a:r>
              <a:rPr lang="en-US" err="1"/>
              <a:t>Quản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đã</a:t>
            </a:r>
            <a:r>
              <a:rPr lang="en-US"/>
              <a:t> </a:t>
            </a:r>
            <a:r>
              <a:rPr lang="en-US" err="1"/>
              <a:t>thu</a:t>
            </a:r>
            <a:r>
              <a:rPr lang="en-US"/>
              <a:t> </a:t>
            </a:r>
            <a:r>
              <a:rPr lang="en-US" err="1"/>
              <a:t>thập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4C11D-CEF6-4FFB-A71F-96E267CFD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3178-32B3-473A-B5E7-951DBCB29A4E}" type="datetime1">
              <a:rPr lang="en-US" smtClean="0"/>
              <a:t>12/25/2020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CF3FA-9E3C-41CC-84C3-572B88560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3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B4B3-99D4-4534-ACE3-14BB0647C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1. Tổng quan hệ thống</a:t>
            </a:r>
            <a:endParaRPr lang="vi-V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3F5805-3A4D-425B-87C4-B839E31C8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172818"/>
            <a:ext cx="4092558" cy="4696277"/>
          </a:xfrm>
        </p:spPr>
        <p:txBody>
          <a:bodyPr/>
          <a:lstStyle/>
          <a:p>
            <a:pPr marL="0" indent="0">
              <a:buNone/>
            </a:pP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thành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:</a:t>
            </a:r>
          </a:p>
          <a:p>
            <a:pPr lvl="1"/>
            <a:r>
              <a:rPr lang="en-US"/>
              <a:t> Crawler: </a:t>
            </a:r>
            <a:r>
              <a:rPr lang="en-US" err="1"/>
              <a:t>thu</a:t>
            </a:r>
            <a:r>
              <a:rPr lang="en-US"/>
              <a:t> </a:t>
            </a:r>
            <a:r>
              <a:rPr lang="en-US" err="1"/>
              <a:t>thập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  <a:p>
            <a:pPr lvl="1"/>
            <a:r>
              <a:rPr lang="en-US"/>
              <a:t> Data processing: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  </a:t>
            </a:r>
            <a:r>
              <a:rPr lang="en-US" err="1"/>
              <a:t>cho</a:t>
            </a:r>
            <a:r>
              <a:rPr lang="en-US"/>
              <a:t> Elasticsearch </a:t>
            </a:r>
            <a:r>
              <a:rPr lang="en-US" err="1"/>
              <a:t>và</a:t>
            </a:r>
            <a:r>
              <a:rPr lang="en-US"/>
              <a:t> Spark ML</a:t>
            </a:r>
          </a:p>
          <a:p>
            <a:pPr lvl="1"/>
            <a:r>
              <a:rPr lang="en-US"/>
              <a:t> ELK Stack: </a:t>
            </a:r>
            <a:r>
              <a:rPr lang="en-US" err="1"/>
              <a:t>quản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, </a:t>
            </a:r>
            <a:r>
              <a:rPr lang="en-US" err="1"/>
              <a:t>trực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báo</a:t>
            </a:r>
            <a:endParaRPr lang="en-US"/>
          </a:p>
          <a:p>
            <a:pPr lvl="1"/>
            <a:r>
              <a:rPr lang="en-US"/>
              <a:t> Spark ML: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loại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báo</a:t>
            </a:r>
            <a:r>
              <a:rPr lang="en-US"/>
              <a:t> </a:t>
            </a:r>
            <a:r>
              <a:rPr lang="en-US" err="1"/>
              <a:t>theo</a:t>
            </a:r>
            <a:r>
              <a:rPr lang="en-US"/>
              <a:t> </a:t>
            </a:r>
            <a:r>
              <a:rPr lang="en-US" err="1"/>
              <a:t>chủ</a:t>
            </a:r>
            <a:r>
              <a:rPr lang="en-US"/>
              <a:t> </a:t>
            </a:r>
            <a:r>
              <a:rPr lang="en-US" err="1"/>
              <a:t>đề</a:t>
            </a:r>
            <a:endParaRPr lang="en-US"/>
          </a:p>
          <a:p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64977-0A9F-4E00-B854-A479B2229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3178-32B3-473A-B5E7-951DBCB29A4E}" type="datetime1">
              <a:rPr lang="en-US" smtClean="0"/>
              <a:t>12/25/2020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63CC7-7E8B-4316-A53C-473D04EC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EC84888-32C2-48C2-ACB6-F5EE30F5FA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13405" y="1571986"/>
            <a:ext cx="5899081" cy="4126190"/>
          </a:xfrm>
        </p:spPr>
      </p:pic>
    </p:spTree>
    <p:extLst>
      <p:ext uri="{BB962C8B-B14F-4D97-AF65-F5344CB8AC3E}">
        <p14:creationId xmlns:p14="http://schemas.microsoft.com/office/powerpoint/2010/main" val="1042198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FB98A-3434-4118-9B10-7A5EE1F9B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1. Tổng quan hệ thống (tiếp)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6D496-6789-4710-A4D5-1A7A0B2BF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Cấu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3DE5A4-73A7-4CE7-8E5B-93F53D5D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1875-08B9-4162-8E30-E7310EE287DB}" type="datetime1">
              <a:rPr lang="en-US" smtClean="0"/>
              <a:t>12/25/2020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3D2BE5-8DBC-4FF9-89F0-41B55B59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564CAF2-447E-4795-836E-5AEE1E70E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610878"/>
              </p:ext>
            </p:extLst>
          </p:nvPr>
        </p:nvGraphicFramePr>
        <p:xfrm>
          <a:off x="1602340" y="1754338"/>
          <a:ext cx="9048277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5753">
                  <a:extLst>
                    <a:ext uri="{9D8B030D-6E8A-4147-A177-3AD203B41FA5}">
                      <a16:colId xmlns:a16="http://schemas.microsoft.com/office/drawing/2014/main" val="2171734281"/>
                    </a:ext>
                  </a:extLst>
                </a:gridCol>
                <a:gridCol w="816502">
                  <a:extLst>
                    <a:ext uri="{9D8B030D-6E8A-4147-A177-3AD203B41FA5}">
                      <a16:colId xmlns:a16="http://schemas.microsoft.com/office/drawing/2014/main" val="3019411446"/>
                    </a:ext>
                  </a:extLst>
                </a:gridCol>
                <a:gridCol w="1042465">
                  <a:extLst>
                    <a:ext uri="{9D8B030D-6E8A-4147-A177-3AD203B41FA5}">
                      <a16:colId xmlns:a16="http://schemas.microsoft.com/office/drawing/2014/main" val="3373065546"/>
                    </a:ext>
                  </a:extLst>
                </a:gridCol>
                <a:gridCol w="1193557">
                  <a:extLst>
                    <a:ext uri="{9D8B030D-6E8A-4147-A177-3AD203B41FA5}">
                      <a16:colId xmlns:a16="http://schemas.microsoft.com/office/drawing/2014/main" val="2481063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Hadoop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ELK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377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Hostname: vostro2420</a:t>
                      </a:r>
                    </a:p>
                    <a:p>
                      <a:pPr lvl="1"/>
                      <a:r>
                        <a:rPr lang="en-US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Hệ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điều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hành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Ubuntu 18.04</a:t>
                      </a:r>
                    </a:p>
                    <a:p>
                      <a:pPr lvl="1"/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Chip: Core i5-3230M, 4 cores.</a:t>
                      </a:r>
                    </a:p>
                    <a:p>
                      <a:pPr lvl="1"/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RAM: 8GB DDR3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7697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Hostname: thinkpadt530</a:t>
                      </a:r>
                    </a:p>
                    <a:p>
                      <a:pPr lvl="1"/>
                      <a:r>
                        <a:rPr lang="en-US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Hệ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điều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hành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Ubuntu 18.04</a:t>
                      </a:r>
                    </a:p>
                    <a:p>
                      <a:pPr lvl="1"/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Chip: Core i5-3320M, 4 cores.</a:t>
                      </a:r>
                    </a:p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RAM: 6GB DDR3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6475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Hostname: </a:t>
                      </a:r>
                      <a:r>
                        <a:rPr lang="en-US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asus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Hệ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điều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hành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Window 10 Pro</a:t>
                      </a:r>
                    </a:p>
                    <a:p>
                      <a:pPr lvl="1"/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Chip: i5-6198U</a:t>
                      </a:r>
                    </a:p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RAM: 8GB DDR3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721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58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6C95-22AE-41B8-B76B-15AE59BB5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2. Thu </a:t>
            </a:r>
            <a:r>
              <a:rPr lang="en-US" err="1"/>
              <a:t>thập</a:t>
            </a:r>
            <a:r>
              <a:rPr lang="en-US"/>
              <a:t>,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l</a:t>
            </a:r>
            <a:r>
              <a:rPr lang="vi-VN"/>
              <a:t>ư</a:t>
            </a:r>
            <a:r>
              <a:rPr lang="en-US"/>
              <a:t>u </a:t>
            </a:r>
            <a:r>
              <a:rPr lang="en-US" err="1"/>
              <a:t>trữ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1E08202B-73AC-44E8-B5E7-69CCD93AE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1742" y="1169065"/>
            <a:ext cx="9249476" cy="451986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D18DA-4AEB-4E60-9D0A-45CC4A08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5BE4-B744-4AEB-AD65-F48EA43E7529}" type="datetime1">
              <a:rPr lang="en-US" smtClean="0"/>
              <a:t>12/25/2020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58A2C-D3F6-4271-95A8-FAB970DA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FED85E-A0F7-47A8-931B-811ED3B78A8D}"/>
              </a:ext>
            </a:extLst>
          </p:cNvPr>
          <p:cNvSpPr txBox="1"/>
          <p:nvPr/>
        </p:nvSpPr>
        <p:spPr>
          <a:xfrm>
            <a:off x="4582243" y="5713414"/>
            <a:ext cx="308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err="1"/>
              <a:t>Luồng</a:t>
            </a:r>
            <a:r>
              <a:rPr lang="en-US"/>
              <a:t> </a:t>
            </a:r>
            <a:r>
              <a:rPr lang="en-US" err="1"/>
              <a:t>thu</a:t>
            </a:r>
            <a:r>
              <a:rPr lang="en-US"/>
              <a:t> </a:t>
            </a:r>
            <a:r>
              <a:rPr lang="en-US" err="1"/>
              <a:t>thập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65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6C95-22AE-41B8-B76B-15AE59BB5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2. Thu thập, xử lý và l</a:t>
            </a:r>
            <a:r>
              <a:rPr lang="vi-VN"/>
              <a:t>ư</a:t>
            </a:r>
            <a:r>
              <a:rPr lang="en-US"/>
              <a:t>u trữ dữ liệu (tiếp)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C957F91-57A4-466F-91F5-0603853D4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82757"/>
            <a:ext cx="4216126" cy="4686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Thu </a:t>
            </a:r>
            <a:r>
              <a:rPr lang="en-US" err="1"/>
              <a:t>thập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  <a:p>
            <a:pPr lvl="1"/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cụ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: </a:t>
            </a:r>
            <a:r>
              <a:rPr lang="en-US" err="1"/>
              <a:t>Scrapy</a:t>
            </a:r>
            <a:r>
              <a:rPr lang="en-US"/>
              <a:t> (python)</a:t>
            </a:r>
          </a:p>
          <a:p>
            <a:pPr lvl="1"/>
            <a:r>
              <a:rPr lang="en-US"/>
              <a:t>Ph</a:t>
            </a:r>
            <a:r>
              <a:rPr lang="vi-VN"/>
              <a:t>ư</a:t>
            </a:r>
            <a:r>
              <a:rPr lang="en-US" err="1"/>
              <a:t>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: </a:t>
            </a:r>
            <a:r>
              <a:rPr lang="en-US" err="1"/>
              <a:t>duyệt</a:t>
            </a:r>
            <a:r>
              <a:rPr lang="en-US"/>
              <a:t> </a:t>
            </a:r>
            <a:r>
              <a:rPr lang="en-US" err="1"/>
              <a:t>theo</a:t>
            </a:r>
            <a:r>
              <a:rPr lang="en-US"/>
              <a:t> </a:t>
            </a:r>
            <a:r>
              <a:rPr lang="en-US" err="1"/>
              <a:t>chiều</a:t>
            </a:r>
            <a:r>
              <a:rPr lang="en-US"/>
              <a:t> rộng </a:t>
            </a:r>
          </a:p>
          <a:p>
            <a:pPr lvl="1"/>
            <a:r>
              <a:rPr lang="en-US" err="1"/>
              <a:t>Nguồn</a:t>
            </a:r>
            <a:r>
              <a:rPr lang="en-US"/>
              <a:t>: soha.vn, baophapluat.vn, 24h.com</a:t>
            </a:r>
          </a:p>
          <a:p>
            <a:pPr lvl="1"/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tin: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,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loại</a:t>
            </a:r>
            <a:r>
              <a:rPr lang="en-US"/>
              <a:t>, </a:t>
            </a:r>
            <a:r>
              <a:rPr lang="en-US" err="1"/>
              <a:t>nội</a:t>
            </a:r>
            <a:r>
              <a:rPr lang="en-US"/>
              <a:t> dung, </a:t>
            </a:r>
            <a:r>
              <a:rPr lang="en-US" err="1"/>
              <a:t>ngày</a:t>
            </a:r>
            <a:r>
              <a:rPr lang="en-US"/>
              <a:t> đăng</a:t>
            </a:r>
          </a:p>
          <a:p>
            <a:pPr lvl="1"/>
            <a:r>
              <a:rPr lang="en-US" err="1"/>
              <a:t>Thời</a:t>
            </a:r>
            <a:r>
              <a:rPr lang="en-US"/>
              <a:t> </a:t>
            </a:r>
            <a:r>
              <a:rPr lang="en-US" err="1"/>
              <a:t>gian</a:t>
            </a:r>
            <a:r>
              <a:rPr lang="en-US"/>
              <a:t>: 8 </a:t>
            </a:r>
            <a:r>
              <a:rPr lang="en-US" err="1"/>
              <a:t>tiếng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D18DA-4AEB-4E60-9D0A-45CC4A08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5BE4-B744-4AEB-AD65-F48EA43E7529}" type="datetime1">
              <a:rPr lang="en-US" smtClean="0"/>
              <a:t>12/25/2020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58A2C-D3F6-4271-95A8-FAB970DA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9A6AD9C-7F0F-47DE-A808-4690B1872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275" y="1502465"/>
            <a:ext cx="5509445" cy="27370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542DA2-7183-40EA-8090-7ABC30AC2A5A}"/>
              </a:ext>
            </a:extLst>
          </p:cNvPr>
          <p:cNvSpPr txBox="1"/>
          <p:nvPr/>
        </p:nvSpPr>
        <p:spPr>
          <a:xfrm>
            <a:off x="6927911" y="4597371"/>
            <a:ext cx="3549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Chi </a:t>
            </a:r>
            <a:r>
              <a:rPr lang="en-US" err="1"/>
              <a:t>tiết</a:t>
            </a:r>
            <a:r>
              <a:rPr lang="en-US"/>
              <a:t> </a:t>
            </a:r>
            <a:r>
              <a:rPr lang="en-US" err="1"/>
              <a:t>luồng</a:t>
            </a:r>
            <a:r>
              <a:rPr lang="en-US"/>
              <a:t>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thu</a:t>
            </a:r>
            <a:r>
              <a:rPr lang="en-US"/>
              <a:t> </a:t>
            </a:r>
            <a:r>
              <a:rPr lang="en-US" err="1"/>
              <a:t>thập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25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6C95-22AE-41B8-B76B-15AE59BB5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2. Thu </a:t>
            </a:r>
            <a:r>
              <a:rPr lang="en-US" err="1"/>
              <a:t>thập</a:t>
            </a:r>
            <a:r>
              <a:rPr lang="en-US"/>
              <a:t>,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l</a:t>
            </a:r>
            <a:r>
              <a:rPr lang="vi-VN"/>
              <a:t>ư</a:t>
            </a:r>
            <a:r>
              <a:rPr lang="en-US"/>
              <a:t>u </a:t>
            </a:r>
            <a:r>
              <a:rPr lang="en-US" err="1"/>
              <a:t>trữ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(</a:t>
            </a:r>
            <a:r>
              <a:rPr lang="en-US" err="1"/>
              <a:t>tiếp</a:t>
            </a:r>
            <a:r>
              <a:rPr lang="en-US"/>
              <a:t>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C957F91-57A4-466F-91F5-0603853D4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err="1"/>
              <a:t>Kết</a:t>
            </a:r>
            <a:r>
              <a:rPr lang="en-US" sz="2000"/>
              <a:t> </a:t>
            </a:r>
            <a:r>
              <a:rPr lang="en-US" sz="2000" err="1"/>
              <a:t>quả</a:t>
            </a:r>
            <a:r>
              <a:rPr lang="en-US" sz="2000"/>
              <a:t> </a:t>
            </a:r>
            <a:r>
              <a:rPr lang="en-US" sz="2000" err="1"/>
              <a:t>thu</a:t>
            </a:r>
            <a:r>
              <a:rPr lang="en-US" sz="2000"/>
              <a:t> </a:t>
            </a:r>
            <a:r>
              <a:rPr lang="en-US" sz="2000" err="1"/>
              <a:t>thập</a:t>
            </a:r>
            <a:r>
              <a:rPr lang="en-US" sz="2000"/>
              <a:t> </a:t>
            </a:r>
            <a:r>
              <a:rPr lang="en-US" sz="2000" err="1"/>
              <a:t>dữ</a:t>
            </a:r>
            <a:r>
              <a:rPr lang="en-US" sz="2000"/>
              <a:t> </a:t>
            </a:r>
            <a:r>
              <a:rPr lang="en-US" sz="2000" err="1"/>
              <a:t>liệu</a:t>
            </a:r>
            <a:endParaRPr lang="en-US" sz="2000"/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D18DA-4AEB-4E60-9D0A-45CC4A08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5BE4-B744-4AEB-AD65-F48EA43E7529}" type="datetime1">
              <a:rPr lang="en-US" smtClean="0"/>
              <a:t>12/25/2020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58A2C-D3F6-4271-95A8-FAB970DA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472EC351-4C61-4940-ACA1-3984DA163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175224"/>
              </p:ext>
            </p:extLst>
          </p:nvPr>
        </p:nvGraphicFramePr>
        <p:xfrm>
          <a:off x="2550273" y="2440383"/>
          <a:ext cx="7350187" cy="2354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242">
                  <a:extLst>
                    <a:ext uri="{9D8B030D-6E8A-4147-A177-3AD203B41FA5}">
                      <a16:colId xmlns:a16="http://schemas.microsoft.com/office/drawing/2014/main" val="2162198370"/>
                    </a:ext>
                  </a:extLst>
                </a:gridCol>
                <a:gridCol w="1844405">
                  <a:extLst>
                    <a:ext uri="{9D8B030D-6E8A-4147-A177-3AD203B41FA5}">
                      <a16:colId xmlns:a16="http://schemas.microsoft.com/office/drawing/2014/main" val="327008740"/>
                    </a:ext>
                  </a:extLst>
                </a:gridCol>
                <a:gridCol w="1889769">
                  <a:extLst>
                    <a:ext uri="{9D8B030D-6E8A-4147-A177-3AD203B41FA5}">
                      <a16:colId xmlns:a16="http://schemas.microsoft.com/office/drawing/2014/main" val="1845419737"/>
                    </a:ext>
                  </a:extLst>
                </a:gridCol>
                <a:gridCol w="1954771">
                  <a:extLst>
                    <a:ext uri="{9D8B030D-6E8A-4147-A177-3AD203B41FA5}">
                      <a16:colId xmlns:a16="http://schemas.microsoft.com/office/drawing/2014/main" val="2049274834"/>
                    </a:ext>
                  </a:extLst>
                </a:gridCol>
              </a:tblGrid>
              <a:tr h="571398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Nguồn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Link </a:t>
                      </a:r>
                      <a:r>
                        <a:rPr lang="en-US" err="1"/>
                        <a:t>đã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duyệt</a:t>
                      </a:r>
                      <a:r>
                        <a:rPr lang="en-US"/>
                        <a:t> qua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Số</a:t>
                      </a:r>
                      <a:r>
                        <a:rPr lang="en-US"/>
                        <a:t> l</a:t>
                      </a:r>
                      <a:r>
                        <a:rPr lang="vi-VN"/>
                        <a:t>ư</a:t>
                      </a:r>
                      <a:r>
                        <a:rPr lang="en-US" err="1"/>
                        <a:t>ợng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bài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báo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Dung l</a:t>
                      </a:r>
                      <a:r>
                        <a:rPr lang="vi-VN"/>
                        <a:t>ư</a:t>
                      </a:r>
                      <a:r>
                        <a:rPr lang="en-US"/>
                        <a:t>ợng (MB)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322436"/>
                  </a:ext>
                </a:extLst>
              </a:tr>
              <a:tr h="57139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24h.com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~800.000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555143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361789"/>
                  </a:ext>
                </a:extLst>
              </a:tr>
              <a:tr h="57139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Baophapluat.vn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~100.000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95690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875896"/>
                  </a:ext>
                </a:extLst>
              </a:tr>
              <a:tr h="57139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Soha.vn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~300.000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196497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3209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B44EFB8-594D-42FD-A64B-782B5F448C78}"/>
              </a:ext>
            </a:extLst>
          </p:cNvPr>
          <p:cNvSpPr txBox="1"/>
          <p:nvPr/>
        </p:nvSpPr>
        <p:spPr>
          <a:xfrm>
            <a:off x="4862617" y="4962544"/>
            <a:ext cx="2466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thu</a:t>
            </a:r>
            <a:r>
              <a:rPr lang="en-US"/>
              <a:t> </a:t>
            </a:r>
            <a:r>
              <a:rPr lang="en-US" err="1"/>
              <a:t>thập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89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C957F91-57A4-466F-91F5-0603853D4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4" y="963303"/>
            <a:ext cx="10058401" cy="5198957"/>
          </a:xfrm>
        </p:spPr>
        <p:txBody>
          <a:bodyPr/>
          <a:lstStyle/>
          <a:p>
            <a:pPr marL="0" indent="0">
              <a:buNone/>
            </a:pPr>
            <a:r>
              <a:rPr lang="en-US" sz="2000" err="1"/>
              <a:t>Xử</a:t>
            </a:r>
            <a:r>
              <a:rPr lang="en-US" sz="2000"/>
              <a:t> </a:t>
            </a:r>
            <a:r>
              <a:rPr lang="en-US" sz="2000" err="1"/>
              <a:t>lý</a:t>
            </a:r>
            <a:r>
              <a:rPr lang="en-US" sz="2000"/>
              <a:t> </a:t>
            </a:r>
            <a:r>
              <a:rPr lang="en-US" sz="2000" err="1"/>
              <a:t>dữ</a:t>
            </a:r>
            <a:r>
              <a:rPr lang="en-US" sz="2000"/>
              <a:t> </a:t>
            </a:r>
            <a:r>
              <a:rPr lang="en-US" sz="2000" err="1"/>
              <a:t>liệu</a:t>
            </a:r>
            <a:r>
              <a:rPr lang="en-US" sz="2000"/>
              <a:t>:</a:t>
            </a:r>
          </a:p>
          <a:p>
            <a:r>
              <a:rPr lang="en-US" sz="2000" err="1"/>
              <a:t>Công</a:t>
            </a:r>
            <a:r>
              <a:rPr lang="en-US" sz="2000"/>
              <a:t> </a:t>
            </a:r>
            <a:r>
              <a:rPr lang="en-US" sz="2000" err="1"/>
              <a:t>cụ</a:t>
            </a:r>
            <a:r>
              <a:rPr lang="en-US" sz="2000"/>
              <a:t>: Spark </a:t>
            </a:r>
            <a:r>
              <a:rPr lang="en-US" sz="2000" err="1"/>
              <a:t>DataFrame</a:t>
            </a:r>
            <a:endParaRPr lang="en-US" sz="2000"/>
          </a:p>
          <a:p>
            <a:r>
              <a:rPr lang="en-US" sz="2000" err="1"/>
              <a:t>Loại</a:t>
            </a:r>
            <a:r>
              <a:rPr lang="en-US" sz="2000"/>
              <a:t> </a:t>
            </a:r>
            <a:r>
              <a:rPr lang="en-US" sz="2000" err="1"/>
              <a:t>bỏ</a:t>
            </a:r>
            <a:r>
              <a:rPr lang="en-US" sz="2000"/>
              <a:t> </a:t>
            </a:r>
            <a:r>
              <a:rPr lang="en-US" sz="2000" err="1"/>
              <a:t>bản</a:t>
            </a:r>
            <a:r>
              <a:rPr lang="en-US" sz="2000"/>
              <a:t> </a:t>
            </a:r>
            <a:r>
              <a:rPr lang="en-US" sz="2000" err="1"/>
              <a:t>ghi</a:t>
            </a:r>
            <a:r>
              <a:rPr lang="en-US" sz="2000"/>
              <a:t> </a:t>
            </a:r>
            <a:r>
              <a:rPr lang="en-US" sz="2000" err="1"/>
              <a:t>bị</a:t>
            </a:r>
            <a:r>
              <a:rPr lang="en-US" sz="2000"/>
              <a:t> </a:t>
            </a:r>
            <a:r>
              <a:rPr lang="en-US" sz="2000" err="1"/>
              <a:t>lỗi</a:t>
            </a:r>
            <a:r>
              <a:rPr lang="en-US" sz="2000"/>
              <a:t>: </a:t>
            </a:r>
            <a:r>
              <a:rPr lang="en-US" sz="2000" err="1"/>
              <a:t>thiếu</a:t>
            </a:r>
            <a:r>
              <a:rPr lang="en-US" sz="2000"/>
              <a:t> </a:t>
            </a:r>
            <a:r>
              <a:rPr lang="en-US" sz="2000" err="1"/>
              <a:t>nội</a:t>
            </a:r>
            <a:r>
              <a:rPr lang="en-US" sz="2000"/>
              <a:t> dung, </a:t>
            </a:r>
            <a:r>
              <a:rPr lang="en-US" sz="2000" err="1"/>
              <a:t>tiêu</a:t>
            </a:r>
            <a:r>
              <a:rPr lang="en-US" sz="2000"/>
              <a:t> </a:t>
            </a:r>
            <a:r>
              <a:rPr lang="en-US" sz="2000" err="1"/>
              <a:t>để</a:t>
            </a:r>
            <a:r>
              <a:rPr lang="en-US" sz="2000"/>
              <a:t>, </a:t>
            </a:r>
            <a:r>
              <a:rPr lang="en-US" sz="2000" err="1"/>
              <a:t>thể</a:t>
            </a:r>
            <a:r>
              <a:rPr lang="en-US" sz="2000"/>
              <a:t> </a:t>
            </a:r>
            <a:r>
              <a:rPr lang="en-US" sz="2000" err="1"/>
              <a:t>loại</a:t>
            </a:r>
            <a:r>
              <a:rPr lang="en-US" sz="2000"/>
              <a:t>...</a:t>
            </a:r>
          </a:p>
          <a:p>
            <a:r>
              <a:rPr lang="en-US" sz="2000" err="1"/>
              <a:t>Tích</a:t>
            </a:r>
            <a:r>
              <a:rPr lang="en-US" sz="2000"/>
              <a:t> </a:t>
            </a:r>
            <a:r>
              <a:rPr lang="en-US" sz="2000" err="1"/>
              <a:t>hợp</a:t>
            </a:r>
            <a:r>
              <a:rPr lang="en-US" sz="2000"/>
              <a:t> </a:t>
            </a:r>
            <a:r>
              <a:rPr lang="en-US" sz="2000" err="1"/>
              <a:t>dữ</a:t>
            </a:r>
            <a:r>
              <a:rPr lang="en-US" sz="2000"/>
              <a:t> </a:t>
            </a:r>
            <a:r>
              <a:rPr lang="en-US" sz="2000" err="1"/>
              <a:t>liệu</a:t>
            </a:r>
            <a:r>
              <a:rPr lang="en-US" sz="2000"/>
              <a:t> </a:t>
            </a:r>
            <a:r>
              <a:rPr lang="en-US" sz="2000" err="1"/>
              <a:t>phục</a:t>
            </a:r>
            <a:r>
              <a:rPr lang="en-US" sz="2000"/>
              <a:t> </a:t>
            </a:r>
            <a:r>
              <a:rPr lang="en-US" sz="2000" err="1"/>
              <a:t>vụ</a:t>
            </a:r>
            <a:r>
              <a:rPr lang="en-US" sz="2000"/>
              <a:t> l</a:t>
            </a:r>
            <a:r>
              <a:rPr lang="vi-VN" sz="2000"/>
              <a:t>ư</a:t>
            </a:r>
            <a:r>
              <a:rPr lang="en-US" sz="2000"/>
              <a:t>u </a:t>
            </a:r>
            <a:r>
              <a:rPr lang="en-US" sz="2000" err="1"/>
              <a:t>trữ</a:t>
            </a:r>
            <a:r>
              <a:rPr lang="en-US" sz="2000"/>
              <a:t> </a:t>
            </a:r>
            <a:r>
              <a:rPr lang="en-US" sz="2000" err="1"/>
              <a:t>trong</a:t>
            </a:r>
            <a:r>
              <a:rPr lang="en-US" sz="2000"/>
              <a:t> Elasticsearch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D18DA-4AEB-4E60-9D0A-45CC4A08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5BE4-B744-4AEB-AD65-F48EA43E7529}" type="datetime1">
              <a:rPr lang="en-US" smtClean="0"/>
              <a:t>12/25/2020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58A2C-D3F6-4271-95A8-FAB970DA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 descr="DataFrames in Spark | A Solution to Structured Data Processing | Edureka">
            <a:extLst>
              <a:ext uri="{FF2B5EF4-FFF2-40B4-BE49-F238E27FC236}">
                <a16:creationId xmlns:a16="http://schemas.microsoft.com/office/drawing/2014/main" id="{92B0632B-AB11-42C3-B2BC-F97E91720D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38" t="11482" r="35848" b="12279"/>
          <a:stretch/>
        </p:blipFill>
        <p:spPr bwMode="auto">
          <a:xfrm>
            <a:off x="8703420" y="2287463"/>
            <a:ext cx="3488580" cy="336217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03CA85B-CA8D-4E88-BD1A-8186708E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487362"/>
          </a:xfrm>
        </p:spPr>
        <p:txBody>
          <a:bodyPr>
            <a:normAutofit fontScale="90000"/>
          </a:bodyPr>
          <a:lstStyle/>
          <a:p>
            <a:r>
              <a:rPr lang="en-US"/>
              <a:t>2. Thu </a:t>
            </a:r>
            <a:r>
              <a:rPr lang="en-US" err="1"/>
              <a:t>thập</a:t>
            </a:r>
            <a:r>
              <a:rPr lang="en-US"/>
              <a:t>,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l</a:t>
            </a:r>
            <a:r>
              <a:rPr lang="vi-VN"/>
              <a:t>ư</a:t>
            </a:r>
            <a:r>
              <a:rPr lang="en-US"/>
              <a:t>u </a:t>
            </a:r>
            <a:r>
              <a:rPr lang="en-US" err="1"/>
              <a:t>trữ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(</a:t>
            </a:r>
            <a:r>
              <a:rPr lang="en-US" err="1"/>
              <a:t>tiếp</a:t>
            </a:r>
            <a:r>
              <a:rPr lang="en-US"/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8497F8-CA71-47DF-B353-D12577223A03}"/>
              </a:ext>
            </a:extLst>
          </p:cNvPr>
          <p:cNvSpPr/>
          <p:nvPr/>
        </p:nvSpPr>
        <p:spPr>
          <a:xfrm>
            <a:off x="1630992" y="3075290"/>
            <a:ext cx="1739819" cy="9375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soha_news.csv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299DCF-54FB-40D6-883F-2F952021DF80}"/>
              </a:ext>
            </a:extLst>
          </p:cNvPr>
          <p:cNvSpPr/>
          <p:nvPr/>
        </p:nvSpPr>
        <p:spPr>
          <a:xfrm>
            <a:off x="4125143" y="3075290"/>
            <a:ext cx="1739818" cy="93757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baophapluat.csv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C5E439-340C-43A1-A181-5C78ABCE3D0F}"/>
              </a:ext>
            </a:extLst>
          </p:cNvPr>
          <p:cNvSpPr/>
          <p:nvPr/>
        </p:nvSpPr>
        <p:spPr>
          <a:xfrm>
            <a:off x="6676999" y="3034931"/>
            <a:ext cx="1579418" cy="9375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24h_news.csv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54A935-E59E-4AD4-AE7B-00E33CAD0271}"/>
              </a:ext>
            </a:extLst>
          </p:cNvPr>
          <p:cNvSpPr/>
          <p:nvPr/>
        </p:nvSpPr>
        <p:spPr>
          <a:xfrm>
            <a:off x="4117725" y="4743933"/>
            <a:ext cx="1739819" cy="78927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news.csv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2412F0-CFEF-41B2-8CC7-1EB7B28FF615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>
            <a:off x="2500902" y="4012862"/>
            <a:ext cx="2486733" cy="731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2CCD8C-E13A-4847-9414-0ACAACAA80F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flipH="1">
            <a:off x="4987635" y="4012862"/>
            <a:ext cx="7417" cy="731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6B97A5-5B1C-4AFB-A5FB-635A38AE8317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4987635" y="3972503"/>
            <a:ext cx="2479073" cy="771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3EC2D38-AD0B-4117-B71D-1C4F721315E3}"/>
              </a:ext>
            </a:extLst>
          </p:cNvPr>
          <p:cNvSpPr txBox="1"/>
          <p:nvPr/>
        </p:nvSpPr>
        <p:spPr>
          <a:xfrm>
            <a:off x="4117725" y="5830738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Tích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341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17502-Ngô Việt Hoàng-Nguyễn Thị Nhung-CBNVUD.pptx" id="{18AB0818-2E9B-435C-BA5A-7CA132C8F580}" vid="{208241F0-264E-4CA8-AE8E-28C724692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06BDD6C0BB2642B22F92766D2279A6" ma:contentTypeVersion="2" ma:contentTypeDescription="Create a new document." ma:contentTypeScope="" ma:versionID="3634e4103e20403531129129832b12c3">
  <xsd:schema xmlns:xsd="http://www.w3.org/2001/XMLSchema" xmlns:xs="http://www.w3.org/2001/XMLSchema" xmlns:p="http://schemas.microsoft.com/office/2006/metadata/properties" xmlns:ns3="23c1be91-8e8f-464b-8798-90014cc9a5f7" targetNamespace="http://schemas.microsoft.com/office/2006/metadata/properties" ma:root="true" ma:fieldsID="4dd5e5098d7874cdf1274beb1261b2d0" ns3:_="">
    <xsd:import namespace="23c1be91-8e8f-464b-8798-90014cc9a5f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c1be91-8e8f-464b-8798-90014cc9a5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6DE79D-BCBE-4A15-BC52-226D341D048A}">
  <ds:schemaRefs>
    <ds:schemaRef ds:uri="23c1be91-8e8f-464b-8798-90014cc9a5f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5DA405E-7F2C-41E1-A06B-144015CD7E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FB01D4-ECE6-471D-A0B9-4EBA998E637B}">
  <ds:schemaRefs>
    <ds:schemaRef ds:uri="23c1be91-8e8f-464b-8798-90014cc9a5f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hoang-template-ppt</Template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Retrospect</vt:lpstr>
      <vt:lpstr>Thu thập, lưu trữ và xử lý dữ liệu báo điện tử sử dụng Spark, Hadoop và ELK Stack</vt:lpstr>
      <vt:lpstr>Nội dung</vt:lpstr>
      <vt:lpstr>1. Giới thiệu</vt:lpstr>
      <vt:lpstr>1. Tổng quan hệ thống</vt:lpstr>
      <vt:lpstr>1. Tổng quan hệ thống (tiếp)</vt:lpstr>
      <vt:lpstr>2. Thu thập, xử lý và lưu trữ dữ liệu</vt:lpstr>
      <vt:lpstr>2. Thu thập, xử lý và lưu trữ dữ liệu (tiếp)</vt:lpstr>
      <vt:lpstr>2. Thu thập, xử lý và lưu trữ dữ liệu (tiếp)</vt:lpstr>
      <vt:lpstr>2. Thu thập, xử lý và lưu trữ dữ liệu (tiếp)</vt:lpstr>
      <vt:lpstr>2. Thu thập, xử lý và lưu trữ dữ liệu (tiếp)</vt:lpstr>
      <vt:lpstr>3. Phân loại văn bản với Spark MLlib</vt:lpstr>
      <vt:lpstr>3. Phân loại văn bản với Spark MLlib</vt:lpstr>
      <vt:lpstr>3. Phân loại văn bản với Spark MLlib</vt:lpstr>
      <vt:lpstr>4. quản lý dữ liệu với ELK stack</vt:lpstr>
      <vt:lpstr>4. Quản lý dữ liệu với ELK stack</vt:lpstr>
      <vt:lpstr>4. quản lý dữ liệu với ELK stack</vt:lpstr>
      <vt:lpstr>4. Quản lý dữ liệu với ELK stack</vt:lpstr>
      <vt:lpstr>4. Quản lý dữ liệu với ELK stack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 thập và xử lý bài báo</dc:title>
  <dc:creator>Tuyên Đàm</dc:creator>
  <cp:revision>6</cp:revision>
  <dcterms:created xsi:type="dcterms:W3CDTF">2020-12-20T08:00:41Z</dcterms:created>
  <dcterms:modified xsi:type="dcterms:W3CDTF">2020-12-26T01:44:19Z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0x010100E006BDD6C0BB2642B22F92766D2279A6</vt:lpwstr>
  </property>
</Properties>
</file>