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8196-422F-424E-8345-ECE6F43BEC0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B609-C951-48EB-8100-04B74AAE1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2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8196-422F-424E-8345-ECE6F43BEC0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B609-C951-48EB-8100-04B74AAE1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0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8196-422F-424E-8345-ECE6F43BEC0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B609-C951-48EB-8100-04B74AAE1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30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8196-422F-424E-8345-ECE6F43BEC0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B609-C951-48EB-8100-04B74AAE183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8733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8196-422F-424E-8345-ECE6F43BEC0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B609-C951-48EB-8100-04B74AAE1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77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8196-422F-424E-8345-ECE6F43BEC0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B609-C951-48EB-8100-04B74AAE1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49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8196-422F-424E-8345-ECE6F43BEC0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B609-C951-48EB-8100-04B74AAE1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04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8196-422F-424E-8345-ECE6F43BEC0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B609-C951-48EB-8100-04B74AAE1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88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8196-422F-424E-8345-ECE6F43BEC0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B609-C951-48EB-8100-04B74AAE1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9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8196-422F-424E-8345-ECE6F43BEC0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B609-C951-48EB-8100-04B74AAE1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8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8196-422F-424E-8345-ECE6F43BEC0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B609-C951-48EB-8100-04B74AAE1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8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8196-422F-424E-8345-ECE6F43BEC0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B609-C951-48EB-8100-04B74AAE1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1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8196-422F-424E-8345-ECE6F43BEC0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B609-C951-48EB-8100-04B74AAE1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8196-422F-424E-8345-ECE6F43BEC0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B609-C951-48EB-8100-04B74AAE1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4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8196-422F-424E-8345-ECE6F43BEC0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B609-C951-48EB-8100-04B74AAE1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1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8196-422F-424E-8345-ECE6F43BEC0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B609-C951-48EB-8100-04B74AAE1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58196-422F-424E-8345-ECE6F43BEC0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B609-C951-48EB-8100-04B74AAE1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5458196-422F-424E-8345-ECE6F43BEC09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6B609-C951-48EB-8100-04B74AAE1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14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	Diet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נאור דוד</a:t>
            </a:r>
            <a:r>
              <a:rPr lang="en-US" dirty="0"/>
              <a:t> 204510077</a:t>
            </a:r>
            <a:endParaRPr lang="he-IL" dirty="0"/>
          </a:p>
          <a:p>
            <a:r>
              <a:rPr lang="he-IL" dirty="0"/>
              <a:t>עדי עזרן</a:t>
            </a:r>
            <a:r>
              <a:rPr lang="en-US"/>
              <a:t> 041698226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1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All schemas get defaults indexes from mongo which is the </a:t>
            </a:r>
            <a:r>
              <a:rPr lang="en-US" dirty="0" err="1"/>
              <a:t>Objectid</a:t>
            </a:r>
            <a:r>
              <a:rPr lang="en-US" dirty="0"/>
              <a:t> _id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 user : {</a:t>
            </a:r>
            <a:r>
              <a:rPr lang="en-US" dirty="0" err="1"/>
              <a:t>user_name</a:t>
            </a:r>
            <a:r>
              <a:rPr lang="en-US" dirty="0"/>
              <a:t> , password}  - faster search when a user tries to log in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 product : {</a:t>
            </a:r>
            <a:r>
              <a:rPr lang="en-US" dirty="0" err="1"/>
              <a:t>product_name</a:t>
            </a:r>
            <a:r>
              <a:rPr lang="en-US" dirty="0"/>
              <a:t>} – most of the product query is for </a:t>
            </a:r>
            <a:r>
              <a:rPr lang="en-US" dirty="0" err="1"/>
              <a:t>product_name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 comments : {</a:t>
            </a:r>
            <a:r>
              <a:rPr lang="en-US" dirty="0" err="1"/>
              <a:t>topic_id</a:t>
            </a:r>
            <a:r>
              <a:rPr lang="en-US" dirty="0"/>
              <a:t>} – all comments are related to a topic so when a user queries for comments he needs to search a relevant </a:t>
            </a:r>
            <a:r>
              <a:rPr lang="en-US" dirty="0" err="1"/>
              <a:t>topic_id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94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code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404306"/>
            <a:ext cx="8947150" cy="5897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3691163"/>
            <a:ext cx="10698480" cy="371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4832020"/>
            <a:ext cx="113061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30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Short time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New environments and customizing them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Working with new DB with different structure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23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Questions ? No ?</a:t>
            </a:r>
            <a:br>
              <a:rPr lang="en-US" sz="7200" dirty="0"/>
            </a:br>
            <a:r>
              <a:rPr lang="en-US" sz="72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75282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US" dirty="0"/>
              <a:t>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  <a:buChar char="v"/>
            </a:pPr>
            <a:r>
              <a:rPr lang="en-US" dirty="0"/>
              <a:t>My Diet App is a social network for people that need help with their diet.</a:t>
            </a:r>
          </a:p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  <a:buChar char="v"/>
            </a:pPr>
            <a:r>
              <a:rPr lang="en-US" dirty="0"/>
              <a:t>A place where you can process your meal for calorie counting and history. </a:t>
            </a:r>
          </a:p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  <a:buChar char="v"/>
            </a:pPr>
            <a:r>
              <a:rPr lang="en-US" dirty="0"/>
              <a:t>A place where you can share your difficulties in the diet process.</a:t>
            </a:r>
          </a:p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  <a:buChar char="v"/>
            </a:pPr>
            <a:r>
              <a:rPr lang="en-US" dirty="0"/>
              <a:t>A place where you can help other users carry on with their diets and make the process easer.</a:t>
            </a:r>
          </a:p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  <a:buChar char="v"/>
            </a:pPr>
            <a:r>
              <a:rPr lang="en-US" dirty="0"/>
              <a:t>A service that you can use as a web site , mobile and desktop app.</a:t>
            </a:r>
          </a:p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79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19965"/>
          </a:xfrm>
        </p:spPr>
        <p:txBody>
          <a:bodyPr/>
          <a:lstStyle/>
          <a:p>
            <a:r>
              <a:rPr lang="en-US" dirty="0"/>
              <a:t>Modules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73406"/>
            <a:ext cx="8946541" cy="4374994"/>
          </a:xfrm>
        </p:spPr>
        <p:txBody>
          <a:bodyPr>
            <a:normAutofit/>
          </a:bodyPr>
          <a:lstStyle/>
          <a:p>
            <a:r>
              <a:rPr lang="en-US" dirty="0"/>
              <a:t>Express </a:t>
            </a:r>
          </a:p>
          <a:p>
            <a:pPr lvl="1"/>
            <a:r>
              <a:rPr lang="en-US" dirty="0"/>
              <a:t>Express is preferred because it adds simple routing and support for Connect middleware, allowing many extensions and useful features.</a:t>
            </a:r>
          </a:p>
          <a:p>
            <a:pPr lvl="1"/>
            <a:r>
              <a:rPr lang="en-US" dirty="0"/>
              <a:t>Easy to install and you can find examples and tutorial online.</a:t>
            </a:r>
          </a:p>
          <a:p>
            <a:r>
              <a:rPr lang="en-US" dirty="0"/>
              <a:t>Mongoose</a:t>
            </a:r>
          </a:p>
          <a:p>
            <a:pPr lvl="1"/>
            <a:r>
              <a:rPr lang="en-US" dirty="0"/>
              <a:t>Mongoose allows us to have access to the MongoDB commands for CRUD simply and easily. </a:t>
            </a:r>
          </a:p>
          <a:p>
            <a:pPr lvl="1"/>
            <a:r>
              <a:rPr lang="en-US" dirty="0"/>
              <a:t>Easy to install and you can find examples and tutorial online.</a:t>
            </a:r>
          </a:p>
          <a:p>
            <a:pPr lvl="1"/>
            <a:r>
              <a:rPr lang="en-US" dirty="0"/>
              <a:t>Learned in class,</a:t>
            </a:r>
          </a:p>
          <a:p>
            <a:r>
              <a:rPr lang="en-US" dirty="0"/>
              <a:t>Body-parser –</a:t>
            </a:r>
          </a:p>
          <a:p>
            <a:pPr lvl="1"/>
            <a:r>
              <a:rPr lang="en-US" dirty="0"/>
              <a:t>Simple way to use JSON Easley. </a:t>
            </a:r>
          </a:p>
        </p:txBody>
      </p:sp>
    </p:spTree>
    <p:extLst>
      <p:ext uri="{BB962C8B-B14F-4D97-AF65-F5344CB8AC3E}">
        <p14:creationId xmlns:p14="http://schemas.microsoft.com/office/powerpoint/2010/main" val="155619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– users		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636" y="1152983"/>
            <a:ext cx="5492769" cy="55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26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– Product	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932" y="1272052"/>
            <a:ext cx="6772316" cy="483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3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 - Meal_products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024" y="1260902"/>
            <a:ext cx="6136732" cy="530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5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 - Topics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859" y="1261540"/>
            <a:ext cx="6652400" cy="477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10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- comments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214" y="1361262"/>
            <a:ext cx="7419932" cy="519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14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626" y="1152982"/>
            <a:ext cx="7829267" cy="541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27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387</TotalTime>
  <Words>276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Times New Roman</vt:lpstr>
      <vt:lpstr>Wingdings</vt:lpstr>
      <vt:lpstr>Wingdings 3</vt:lpstr>
      <vt:lpstr>Ion</vt:lpstr>
      <vt:lpstr>My Diet App</vt:lpstr>
      <vt:lpstr>Introduction   </vt:lpstr>
      <vt:lpstr>Modules </vt:lpstr>
      <vt:lpstr>Schema – users  </vt:lpstr>
      <vt:lpstr>Schema – Product </vt:lpstr>
      <vt:lpstr>Schema  - Meal_products </vt:lpstr>
      <vt:lpstr>Schema  - Topics </vt:lpstr>
      <vt:lpstr>Schema - comments</vt:lpstr>
      <vt:lpstr>ERD</vt:lpstr>
      <vt:lpstr>indexes</vt:lpstr>
      <vt:lpstr>Some code example</vt:lpstr>
      <vt:lpstr>Difficulties</vt:lpstr>
      <vt:lpstr>Questions ? No ? 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Diet App</dc:title>
  <dc:creator>Adi Azran</dc:creator>
  <cp:lastModifiedBy>user</cp:lastModifiedBy>
  <cp:revision>29</cp:revision>
  <dcterms:created xsi:type="dcterms:W3CDTF">2016-09-12T05:30:06Z</dcterms:created>
  <dcterms:modified xsi:type="dcterms:W3CDTF">2016-09-16T19:10:58Z</dcterms:modified>
</cp:coreProperties>
</file>