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1 - nomes dos eventos com exceção do aluno inicia matrícula sujeito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1 - RETIRAR SOLICITA POR SOLICITAÇÃO;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2 - RETIRAR INFORMA PROTOCOLO POR PROTOCOLO DE ATENDIMENTO;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3 - CRIAR UM DEPÓSITO DE DADOS SOLICITAÇÃO DE REABERTURA DE MATRÍCULA;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4 - TIRAR INFORMA E DEIXAR COBRANÇA E MENSALIDADE + DATA + TURMA;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5 -  TROCAR FINANCEIRO POR CONTAS A RECEBER;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7 - CRIAR UM DEPÓSITO DE DADOS MATRÍCULA;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1 - ALUNO ASSISTE AULA POR AVISO DE PRESENÇA;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2 - CRIAR UM NOVO DEPÓSITO DE DADOS DE PRESENÇA;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3 - CRIAR UM NOVO DEPÓSITO DE DADOS PARA O PROFESSOR;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4 - CRIAR UM FLUXO DE DADOS PARA O ALUNO RECUSA PODERÁ HAVER RECUSA;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5 - CRIAR UM FLUXO DE DADOS PARA A PROVA EM BRANCO;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6 - PROVA;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7 - CRIAR UM DEPÓSITO DE DADOS PROVA;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8 - CRIAR UM DEPÓSITO DE DADOS MATRÍCULA.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1 - TROCAR SOLICITA TRANCAMENTO DA MATRÍCULA POR SOLICITAÇÃO;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2 - DEVOLVE CONFIRMAÇÃO POR CONFIRMAÇÃO;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3 - TROCAR O FINANCEIRO POR CONTAS A RECEBER;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4 - CRIAR UM FLUXO BIDIRECIONAL ALUNO E TURMA NO DEPÓSITO DE DADOS;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5 - </a:t>
            </a:r>
            <a:r>
              <a:rPr lang="pt-BR">
                <a:solidFill>
                  <a:schemeClr val="dk1"/>
                </a:solidFill>
              </a:rPr>
              <a:t>CRIAR UM DEPÓSITO DE DADOS MATRÍCULA.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1 - SOLICITA TRANSFERENCIA POR SOLICITAÇÃO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2 - RECUSA  | DATA + TURMA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3 - </a:t>
            </a:r>
            <a:r>
              <a:rPr lang="pt-BR">
                <a:solidFill>
                  <a:schemeClr val="dk1"/>
                </a:solidFill>
              </a:rPr>
              <a:t>CRIAR UM DEPÓSITO DE DADOS MATRÍCULA.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61050" y="0"/>
            <a:ext cx="54219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DFD ESSENCIAL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REALIZAÇÃO DA MATRÍCULA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125" y="644100"/>
            <a:ext cx="5298831" cy="419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861050" y="103025"/>
            <a:ext cx="54219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DFD ESSENCIAL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REABRIR MATRÍCULA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9062"/>
            <a:ext cx="8839200" cy="302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861050" y="103025"/>
            <a:ext cx="54219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DFD ESSENCIAL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MINISTRAR AULAS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13" y="838200"/>
            <a:ext cx="56673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861050" y="103025"/>
            <a:ext cx="54219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DFD ESSENCIAL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TRANCAR MATRÍCULA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50" y="995363"/>
            <a:ext cx="50673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861050" y="103025"/>
            <a:ext cx="54219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DFD ESSENCIAL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TRANSFERIR MATRÍCULA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163" y="985838"/>
            <a:ext cx="42576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