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318613" y="7620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</a:t>
            </a: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REALIZAÇÃO DA MATRÍCULA</a:t>
            </a:r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B7C2607-AEDB-483F-9077-E591CBC3D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6"/>
          <a:stretch/>
        </p:blipFill>
        <p:spPr>
          <a:xfrm>
            <a:off x="1127124" y="357025"/>
            <a:ext cx="6889751" cy="44294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;p13">
            <a:extLst>
              <a:ext uri="{FF2B5EF4-FFF2-40B4-BE49-F238E27FC236}">
                <a16:creationId xmlns:a16="http://schemas.microsoft.com/office/drawing/2014/main" id="{99BD6ABE-D453-47AA-8DF3-7740165BB02A}"/>
              </a:ext>
            </a:extLst>
          </p:cNvPr>
          <p:cNvSpPr txBox="1"/>
          <p:nvPr/>
        </p:nvSpPr>
        <p:spPr>
          <a:xfrm>
            <a:off x="1318613" y="215441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MINISTRAR AULAS</a:t>
            </a:r>
            <a:endParaRPr lang="pt-BR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8419CA-5CBA-4F50-8AB3-A57DCF38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562"/>
          <a:stretch/>
        </p:blipFill>
        <p:spPr>
          <a:xfrm>
            <a:off x="914752" y="724032"/>
            <a:ext cx="7070300" cy="440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6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AA5861D1-BC11-4CC2-A649-91E41536995C}"/>
              </a:ext>
            </a:extLst>
          </p:cNvPr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NEGOCIAR</a:t>
            </a:r>
            <a:endParaRPr lang="pt-BR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4" name="Imagem 3" descr="Linha do tempo&#10;&#10;Descrição gerada automaticamente">
            <a:extLst>
              <a:ext uri="{FF2B5EF4-FFF2-40B4-BE49-F238E27FC236}">
                <a16:creationId xmlns:a16="http://schemas.microsoft.com/office/drawing/2014/main" id="{DCA37C38-A128-4F5A-B5B0-F63AC74A4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24"/>
          <a:stretch/>
        </p:blipFill>
        <p:spPr>
          <a:xfrm>
            <a:off x="767333" y="1105788"/>
            <a:ext cx="7816628" cy="35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9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D573561D-73DC-4BB0-9BFA-3A077BB6C437}"/>
              </a:ext>
            </a:extLst>
          </p:cNvPr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TRANSFERÊNCIA</a:t>
            </a:r>
            <a:endParaRPr lang="pt-BR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6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04B6A86B-AB41-4608-9D73-F479951CA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17"/>
          <a:stretch/>
        </p:blipFill>
        <p:spPr>
          <a:xfrm>
            <a:off x="2057122" y="1322722"/>
            <a:ext cx="5029754" cy="30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7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0605A02C-1AA9-4E2B-B58D-D5D3B4E49719}"/>
              </a:ext>
            </a:extLst>
          </p:cNvPr>
          <p:cNvSpPr txBox="1"/>
          <p:nvPr/>
        </p:nvSpPr>
        <p:spPr>
          <a:xfrm>
            <a:off x="1318613" y="374930"/>
            <a:ext cx="6506773" cy="50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2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DFD ESSENCIAL </a:t>
            </a:r>
            <a:r>
              <a:rPr lang="pt-BR" sz="2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de TRANCAMENTO</a:t>
            </a:r>
            <a:endParaRPr lang="pt-BR"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404D0D3-5A83-4E47-969A-7782A842B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79"/>
          <a:stretch/>
        </p:blipFill>
        <p:spPr>
          <a:xfrm>
            <a:off x="1861085" y="1116398"/>
            <a:ext cx="5421830" cy="35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005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23</Words>
  <Application>Microsoft Office PowerPoint</Application>
  <PresentationFormat>Apresentação na tela (16:9)</PresentationFormat>
  <Paragraphs>5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Amanda Gomes</cp:lastModifiedBy>
  <cp:revision>9</cp:revision>
  <dcterms:modified xsi:type="dcterms:W3CDTF">2020-10-20T23:38:45Z</dcterms:modified>
</cp:coreProperties>
</file>