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TEMOS QUE FAZER O RESUMO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Linhas para a secretária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5e5654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5e5654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5e5654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5e5654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5e5654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5e5654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5654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5654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63b1679a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63b1679a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3b1679a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3b1679a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54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20050" y="2421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de negócio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>
            <a:stCxn id="57" idx="3"/>
          </p:cNvCxnSpPr>
          <p:nvPr/>
        </p:nvCxnSpPr>
        <p:spPr>
          <a:xfrm flipH="1" rot="10800000">
            <a:off x="2367125" y="2327025"/>
            <a:ext cx="2443800" cy="15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6136525" y="796825"/>
            <a:ext cx="1398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Escola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36425" y="1766725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310425" y="1134325"/>
            <a:ext cx="2292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Realizar Matrícula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Assistir Aula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Trancar Matrícula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Reabrir Matrícula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Solicitar Transferência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54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Cenário: Realizar Matrícula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77825" y="1657925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426925" y="796825"/>
            <a:ext cx="818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882275" y="1835225"/>
            <a:ext cx="19074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99750" y="3009475"/>
            <a:ext cx="1504500" cy="554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stCxn id="67" idx="3"/>
            <a:endCxn id="69" idx="2"/>
          </p:cNvCxnSpPr>
          <p:nvPr/>
        </p:nvCxnSpPr>
        <p:spPr>
          <a:xfrm>
            <a:off x="2351825" y="2179775"/>
            <a:ext cx="35304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6022725" y="3009475"/>
            <a:ext cx="1674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Realizar a Matrícula do Aluno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14"/>
          <p:cNvCxnSpPr>
            <a:endCxn id="72" idx="0"/>
          </p:cNvCxnSpPr>
          <p:nvPr/>
        </p:nvCxnSpPr>
        <p:spPr>
          <a:xfrm>
            <a:off x="6859725" y="2389975"/>
            <a:ext cx="0" cy="61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54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Cenário: Assistir Aula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Setor Acadêmico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099750" y="3085675"/>
            <a:ext cx="1504500" cy="554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stCxn id="80" idx="3"/>
            <a:endCxn id="82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6083725" y="3074425"/>
            <a:ext cx="1504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Ministrar Aulas ao Aluno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54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Cenário: Trancar Matrícula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009500" y="3085675"/>
            <a:ext cx="1764300" cy="554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Trancar </a:t>
            </a: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a matrícula do Aluno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6"/>
          <p:cNvCxnSpPr>
            <a:stCxn id="93" idx="3"/>
            <a:endCxn id="95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54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Cenário: Reabrir Matrícula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961325" y="3117250"/>
            <a:ext cx="1674000" cy="717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>
            <a:stCxn id="105" idx="3"/>
            <a:endCxn id="107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5965075" y="3041050"/>
            <a:ext cx="1674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Realização da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reabertura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de matrícula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6830725" y="2487525"/>
            <a:ext cx="10500" cy="64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54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88500" y="242125"/>
            <a:ext cx="3749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Cenário: Solicitar Transferência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036625" y="3117250"/>
            <a:ext cx="1598700" cy="717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8"/>
          <p:cNvCxnSpPr>
            <a:stCxn id="118" idx="3"/>
            <a:endCxn id="120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5882275" y="3056900"/>
            <a:ext cx="179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Realização da Transferência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do Aluno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6779875" y="2476088"/>
            <a:ext cx="0" cy="63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246575" y="310250"/>
            <a:ext cx="11115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224650" y="2829797"/>
            <a:ext cx="7726750" cy="1148229"/>
            <a:chOff x="224650" y="2294400"/>
            <a:chExt cx="7726750" cy="1214800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246575" y="2294400"/>
              <a:ext cx="27831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latin typeface="Times New Roman"/>
                  <a:ea typeface="Times New Roman"/>
                  <a:cs typeface="Times New Roman"/>
                  <a:sym typeface="Times New Roman"/>
                </a:rPr>
                <a:t>Cenário: Trancar matrícula</a:t>
              </a:r>
              <a:endParaRPr b="1" sz="1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5168300" y="2294400"/>
              <a:ext cx="27831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latin typeface="Times New Roman"/>
                  <a:ea typeface="Times New Roman"/>
                  <a:cs typeface="Times New Roman"/>
                  <a:sym typeface="Times New Roman"/>
                </a:rPr>
                <a:t>Cenário: Reabrir matrícula</a:t>
              </a:r>
              <a:endParaRPr b="1" sz="1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224650" y="2664700"/>
              <a:ext cx="2451600" cy="8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just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-"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Trancar matrícula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5168300" y="2664700"/>
              <a:ext cx="2540100" cy="8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-"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Reabrir matrícula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246575" y="1021397"/>
            <a:ext cx="7357250" cy="1215628"/>
            <a:chOff x="246575" y="785500"/>
            <a:chExt cx="7357250" cy="1173613"/>
          </a:xfrm>
        </p:grpSpPr>
        <p:sp>
          <p:nvSpPr>
            <p:cNvPr id="136" name="Google Shape;136;p19"/>
            <p:cNvSpPr txBox="1"/>
            <p:nvPr/>
          </p:nvSpPr>
          <p:spPr>
            <a:xfrm>
              <a:off x="5106025" y="785500"/>
              <a:ext cx="24978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latin typeface="Times New Roman"/>
                  <a:ea typeface="Times New Roman"/>
                  <a:cs typeface="Times New Roman"/>
                  <a:sym typeface="Times New Roman"/>
                </a:rPr>
                <a:t>Cenário: Assistir aula</a:t>
              </a:r>
              <a:endParaRPr b="1" sz="1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46575" y="785500"/>
              <a:ext cx="28104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Cenário: Realizar Matrícula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256925" y="1153313"/>
              <a:ext cx="26373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-"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Realizar Matrícula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5140175" y="1154475"/>
              <a:ext cx="2387400" cy="71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Acadêmico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-"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Ministrar aulas 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196175" y="1034125"/>
            <a:ext cx="3377400" cy="1204075"/>
            <a:chOff x="196175" y="1034125"/>
            <a:chExt cx="3377400" cy="1204075"/>
          </a:xfrm>
        </p:grpSpPr>
        <p:sp>
          <p:nvSpPr>
            <p:cNvPr id="145" name="Google Shape;145;p20"/>
            <p:cNvSpPr txBox="1"/>
            <p:nvPr/>
          </p:nvSpPr>
          <p:spPr>
            <a:xfrm>
              <a:off x="196175" y="1034125"/>
              <a:ext cx="33774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latin typeface="Times New Roman"/>
                  <a:ea typeface="Times New Roman"/>
                  <a:cs typeface="Times New Roman"/>
                  <a:sym typeface="Times New Roman"/>
                </a:rPr>
                <a:t>Cenário: Solicitar transferência</a:t>
              </a:r>
              <a:endParaRPr b="1" sz="1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289900" y="1454900"/>
              <a:ext cx="2643900" cy="7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Times New Roman"/>
                  <a:ea typeface="Times New Roman"/>
                  <a:cs typeface="Times New Roman"/>
                  <a:sym typeface="Times New Roman"/>
                </a:rPr>
                <a:t>Capacidade: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just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-"/>
              </a:pPr>
              <a:r>
                <a:rPr lang="pt-BR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Realizar transferência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7" name="Google Shape;147;p20"/>
          <p:cNvSpPr txBox="1"/>
          <p:nvPr/>
        </p:nvSpPr>
        <p:spPr>
          <a:xfrm>
            <a:off x="196175" y="286775"/>
            <a:ext cx="1123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