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TxzETjSagCIfiKIVv9a9bNL64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318613" y="7620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REALIZAÇÃO DA MATRÍCULA</a:t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659" y="584791"/>
            <a:ext cx="6624275" cy="416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1318613" y="215441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MINISTRAR AULAS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929403-58A5-4D20-9486-80677C005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744"/>
          <a:stretch/>
        </p:blipFill>
        <p:spPr>
          <a:xfrm>
            <a:off x="1679591" y="1014303"/>
            <a:ext cx="6283842" cy="36758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NEGOCIAR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75" y="1167050"/>
            <a:ext cx="7777249" cy="3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TRANSFERÊNCIA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4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38" y="1318437"/>
            <a:ext cx="6213748" cy="352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ESSENCIAL de TRANCAMENTO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5" descr="Interface gráfica do usuári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6537" y="1356772"/>
            <a:ext cx="5910926" cy="36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Apresentação na tela (16:9)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2</cp:revision>
  <dcterms:modified xsi:type="dcterms:W3CDTF">2020-11-20T17:21:14Z</dcterms:modified>
</cp:coreProperties>
</file>