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61050" y="76200"/>
            <a:ext cx="54219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pt-BR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DFD ESSENCIAL</a:t>
            </a:r>
            <a:endParaRPr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>
                <a:latin typeface="Georgia"/>
                <a:ea typeface="Georgia"/>
                <a:cs typeface="Georgia"/>
                <a:sym typeface="Georgia"/>
              </a:rPr>
              <a:t>de </a:t>
            </a:r>
            <a:r>
              <a:rPr i="0" lang="pt-BR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REALIZAÇÃO DA MATRÍCULA</a:t>
            </a:r>
            <a:endParaRPr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3600"/>
            <a:ext cx="8839200" cy="3698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