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D9ED7-B18B-4654-8DE3-3A811CEF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BC1F76-71DA-4042-87D8-DE1991D68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D0963-844D-4D9F-B9C8-D78992F6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9C260-DA25-4A5B-BD2C-5DB9B599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4D402-C79D-4646-92EC-32402C78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402D-53C3-48EB-AB64-F28D583F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52283A-9864-4E0F-902D-3D356258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00DEB0-2B13-4790-9DEB-182BE0F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908AA-57E1-4807-BDF6-300567E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B2F4F-FF59-4DC4-B5D4-D991626C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C94EE-96FC-4F2F-A1B7-93F7F2486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409F49-FE0D-44E0-82B9-AB26CD687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87365-DC9F-4DC2-8215-9CE4B09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31742-1382-4E5A-8D04-CB1FB623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591651-E58D-400C-BCA8-1FB02EED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2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E5A6-7B1B-4088-911A-28C2B17A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E838A-331B-491F-A613-6797BC80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4ABBC5-5AC2-4BF6-B16D-6CC9F819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69CEF-BCAE-44EE-BF66-1F6A1BD4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51725-0ACD-4532-8D09-629615D7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70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CA261-51D5-4346-9FEC-68855354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48C96D-C9A8-4929-9F68-C3BAB78E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F1833-E855-41A9-A59C-9B8E6821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ED65C-77F5-4BD7-A3EB-75D163A4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319FF-41E5-487E-AA7F-9EE546E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1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53E79-E215-4396-B43C-972B8C26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98D01-6A1A-4822-9A41-350E3A0EA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4892D-6D17-4C2A-91BB-EFD54962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8E308A-D0C0-49E1-BDEC-C386D809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B0DB8-17B9-4E90-A9EE-2D29E81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1C70A-4A5F-4A82-B4D9-EE43D836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D9130-9474-457B-86A1-C021BEB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38DEF0-9FA1-4846-B243-71D42C2C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B5F30A-A567-4161-8793-1F5296A8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FDED1E-203C-4611-A7D7-2B61BD07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92A3F8-D46E-47AB-9683-DE2C343B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0375CD-C8A9-4EA8-811F-E49D44D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2708D9-0758-4CC6-A243-8E13886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F7AF6F-668A-4F0F-BEB1-15AFB502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1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0E9C-648A-46F7-BE7B-320AC6BE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2D22F8-F74B-467D-B361-19196F1C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50CC85-9EA7-4B3F-810F-9512600D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8EA91-F992-4496-A1E3-DA0B6BF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CA7CF3-296D-4A17-93C9-C800EDB2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38E9D9-9E92-4402-832B-7D85A18E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F8104C-E5BB-43B3-BE8E-74703EDF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36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22A27-1A2D-43AA-97E3-2B5A4D0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FC53B-F1AF-4293-B9F7-ADE6C882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EB3F28-0EFB-48F2-9FBC-7076F308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67B165-C6D6-4A15-9D76-EF3B6072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45B83B-3DEC-4BA0-9586-EF2A4B9A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5D3916-4304-4A8E-A932-A8FE11BE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8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2BFE-B02E-4D75-9D3E-09664ED0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ABED48-32D9-4F9E-8FD7-6BB9EAAF1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84EBEB-93D8-4561-809B-A023660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8FF7EE-6AF1-42C7-97FB-A8B72B4E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48D33F-0C35-46E3-A897-75159CDA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E8A37-8421-4C61-BEF1-C2505EAE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84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34F5A1-6E68-4861-B199-7001148F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C57F89-CB9D-4BC4-9076-2D461BAE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CA47E-9F2D-473D-B052-F964C72E9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5B58-D839-4F29-8B36-4C86ABA1E1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A166D-A5BE-498E-9A85-6269BE221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7EC8-59F3-454E-91BC-4FAB4F04A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15FF2-7400-4321-8815-D2D33D764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79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2443B2-B355-4058-ADD0-7C42D978E768}"/>
              </a:ext>
            </a:extLst>
          </p:cNvPr>
          <p:cNvSpPr/>
          <p:nvPr/>
        </p:nvSpPr>
        <p:spPr>
          <a:xfrm>
            <a:off x="993912" y="423062"/>
            <a:ext cx="8150087" cy="89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 Conceitual de Negócio (Um para cada Nó)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76717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Capacidade Realizar Matrícula</a:t>
            </a:r>
            <a:endParaRPr lang="pt-BR" sz="2400" dirty="0"/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758B87F-9A63-48A2-A0F7-4FB7E3F5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743075"/>
            <a:ext cx="10576231" cy="43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67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Gomes</dc:creator>
  <cp:lastModifiedBy>Amanda Gomes</cp:lastModifiedBy>
  <cp:revision>2</cp:revision>
  <dcterms:created xsi:type="dcterms:W3CDTF">2020-09-21T22:18:18Z</dcterms:created>
  <dcterms:modified xsi:type="dcterms:W3CDTF">2020-09-23T14:19:11Z</dcterms:modified>
</cp:coreProperties>
</file>