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5EB89-F120-4ED3-8B16-F1B904B5F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99D10F-15A9-4094-87FE-7019814C9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A0901E-3DC4-4FB1-9CF5-EC28F9FE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9B68-B7BB-4F17-B522-0725DE6325F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B8CB60-E35F-4F1D-83FD-6F87E680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A0666D-88F3-4B03-BEC5-EAC84CB8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E7BE-35C7-412E-A74F-22C052D885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87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24131-4A3C-4789-996F-0AEDE14B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F01CB8-5F14-48D1-932A-0F4E58FF9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4AAA2B-BEB2-46DD-BA81-F414DF2E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9B68-B7BB-4F17-B522-0725DE6325F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D5B384-E384-4560-9ED0-E53BCE6C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99C1CB-F2D0-4ADC-AD95-D5D7B3C3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E7BE-35C7-412E-A74F-22C052D885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70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BAF21A-E196-42C5-A519-59A64A8A3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1474B3-CE25-43D1-91AB-0E96AE175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28A4AB-67D2-413B-AB31-B77E87A1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9B68-B7BB-4F17-B522-0725DE6325F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E9E10-6814-4804-BDC6-4491933E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10DA25-B0C8-426A-8BD6-96904756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E7BE-35C7-412E-A74F-22C052D885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31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86CAF-036D-4091-9BBA-490AED6C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C3444E-8E2E-4972-B932-25A3EF15F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42AC0A-C60B-46CF-BAB5-772C5D866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9B68-B7BB-4F17-B522-0725DE6325F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AFFCCB-F31D-4F62-B41A-B6BD9EF9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092C6A-C44E-4569-80CD-9EF8C41E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E7BE-35C7-412E-A74F-22C052D885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55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44EFA-CB5C-42D2-8BA7-D202DD29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66184B-6D41-4548-A7A6-9E5039A9C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F0E3B4-3B7B-4CF5-B62E-E9D012F0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9B68-B7BB-4F17-B522-0725DE6325F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43502B-FAA1-4EE6-8E69-70A7E99C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A1FC86-44A1-4207-8160-F0C3316B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E7BE-35C7-412E-A74F-22C052D885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52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60CBF-84FF-4290-941E-1AE4311D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49BF9-D333-4EEF-967D-89DBE5356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A9504D-3BB3-443E-94E6-8609D44E9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6A0E0D-1970-499E-B96E-47B522A6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9B68-B7BB-4F17-B522-0725DE6325F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326A3B-EC57-49FE-A8D1-4540B67B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D0A1F3-A4F4-4006-9F01-8EDC4304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E7BE-35C7-412E-A74F-22C052D885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85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ABB51-9456-4D11-9547-1FF40832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86CC6C-75B2-484D-B426-6F595F7C6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6FA2B7-AEA5-4FF9-A8CA-D7BD8AE4F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552F5F-D96E-486A-AA73-ACBCC9B8A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152D35-C3A3-4FAD-9B04-D66933AA2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960661-D627-4381-B206-1E3508D7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9B68-B7BB-4F17-B522-0725DE6325F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7190FA-9EF1-49EB-834D-1A57C5C9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AADB4AD-DCE0-436E-9A48-68D04AE0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E7BE-35C7-412E-A74F-22C052D885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61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BB2EF-DB84-4A1C-A103-C0DA83E64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B5D639-2253-4170-8A21-A2916563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9B68-B7BB-4F17-B522-0725DE6325F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72626D-AA28-418D-BF4B-A66604A1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B766F33-84F7-47FB-839E-32CE2998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E7BE-35C7-412E-A74F-22C052D885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82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E8C3A26-7FB6-4C0A-8032-75B9DCEE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9B68-B7BB-4F17-B522-0725DE6325F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FB0964-2206-43D8-BAC3-9E145AA7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2B821A-5A17-4D48-B2BC-E71C2DA4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E7BE-35C7-412E-A74F-22C052D885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99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6F02D-A1FE-48ED-BF16-2B170B19C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976AB7-5074-4CF4-A3C6-01C584F58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889B43-A290-455E-A541-A9ADD9A93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811E01-574E-4E83-B277-7979C781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9B68-B7BB-4F17-B522-0725DE6325F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9F552E-91B3-464E-87E7-0333EED7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E2682F-A165-4103-8DD2-5C9BEDD9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E7BE-35C7-412E-A74F-22C052D885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87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8F5D7-41EB-4D9B-8FF2-ACFA0ECE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5D227D-D56A-4AF4-956B-28B2F3438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48AB1F-6A54-4A5E-86BD-A74F62AB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9B7524-CE6D-44DC-894B-BA5026FC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89B68-B7BB-4F17-B522-0725DE6325F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3B7F46-658C-41F1-84A8-92B2A8B2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F3C4F7-EB67-4B48-B256-8222BAE1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E7BE-35C7-412E-A74F-22C052D885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19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8A24EFF-4F22-45E2-B216-36F1C8AC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0014A5-7657-4D49-8E41-495035D3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19956B-0B57-4535-986F-20B8FE0A5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89B68-B7BB-4F17-B522-0725DE6325FF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90E15B-1CBF-4C10-9D58-0B825D858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92578E-D33A-40B5-920F-34A09B751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5E7BE-35C7-412E-A74F-22C052D885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36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E6F58F9B-C20B-48C5-9F48-5793D125E14F}"/>
              </a:ext>
            </a:extLst>
          </p:cNvPr>
          <p:cNvSpPr txBox="1"/>
          <p:nvPr/>
        </p:nvSpPr>
        <p:spPr>
          <a:xfrm>
            <a:off x="1345095" y="742122"/>
            <a:ext cx="9501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Análise do Ciclo de vida do Depósito de Dados – Matrícula:</a:t>
            </a:r>
            <a:endParaRPr lang="pt-BR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405C0EF-9140-48EE-9DD8-349CD7D70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172" y="1232060"/>
            <a:ext cx="6478669" cy="549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6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4F5DCDC-E8F3-4516-A4A4-B194885C3314}"/>
              </a:ext>
            </a:extLst>
          </p:cNvPr>
          <p:cNvSpPr txBox="1"/>
          <p:nvPr/>
        </p:nvSpPr>
        <p:spPr>
          <a:xfrm>
            <a:off x="1345095" y="742122"/>
            <a:ext cx="9501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 do Ciclo de vida do Depósito de Dados – Recebíveis: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1516BBF6-C302-4258-9537-6E58068BAE3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35" b="1"/>
          <a:stretch/>
        </p:blipFill>
        <p:spPr bwMode="auto">
          <a:xfrm>
            <a:off x="2966854" y="1135600"/>
            <a:ext cx="6258291" cy="55652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21374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Amanda Gomes</dc:creator>
  <cp:lastModifiedBy>Amanda Gomes</cp:lastModifiedBy>
  <cp:revision>4</cp:revision>
  <dcterms:created xsi:type="dcterms:W3CDTF">2020-09-21T21:34:21Z</dcterms:created>
  <dcterms:modified xsi:type="dcterms:W3CDTF">2020-09-23T13:43:05Z</dcterms:modified>
</cp:coreProperties>
</file>