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</a:t>
            </a: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REALIZAÇÃO DA MATRÍCULA</a:t>
            </a: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8FF94BD-4876-49BD-9CCC-44D061DB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06" y="584791"/>
            <a:ext cx="5879452" cy="4322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Apresentação na tela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1</cp:revision>
  <dcterms:modified xsi:type="dcterms:W3CDTF">2020-10-02T18:51:16Z</dcterms:modified>
</cp:coreProperties>
</file>