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18613" y="7620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</a:t>
            </a: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REALIZAÇÃO DA MATRÍCULA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471ED6D-4963-47AC-B050-0F108E946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86" y="658892"/>
            <a:ext cx="6081626" cy="38257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99BD6ABE-D453-47AA-8DF3-7740165BB02A}"/>
              </a:ext>
            </a:extLst>
          </p:cNvPr>
          <p:cNvSpPr txBox="1"/>
          <p:nvPr/>
        </p:nvSpPr>
        <p:spPr>
          <a:xfrm>
            <a:off x="1318613" y="215441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MINISTRAR AULAS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8419CA-5CBA-4F50-8AB3-A57DCF38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562"/>
          <a:stretch/>
        </p:blipFill>
        <p:spPr>
          <a:xfrm>
            <a:off x="914752" y="724032"/>
            <a:ext cx="7070300" cy="44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6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AA5861D1-BC11-4CC2-A649-91E41536995C}"/>
              </a:ext>
            </a:extLst>
          </p:cNvPr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NEGOCIAR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B81387-AC55-4590-A019-9DC5746F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8" y="1134723"/>
            <a:ext cx="7898184" cy="336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9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D573561D-73DC-4BB0-9BFA-3A077BB6C437}"/>
              </a:ext>
            </a:extLst>
          </p:cNvPr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TRANSFERÊNCIA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B8FCEE2-B5EF-473C-916D-4823F975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38" y="1318437"/>
            <a:ext cx="6213748" cy="35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7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0605A02C-1AA9-4E2B-B58D-D5D3B4E49719}"/>
              </a:ext>
            </a:extLst>
          </p:cNvPr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TRANCAMENTO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D291330-6E75-4317-A32B-E608F1CFC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37" y="1356772"/>
            <a:ext cx="5910926" cy="36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005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23</Words>
  <Application>Microsoft Office PowerPoint</Application>
  <PresentationFormat>Apresentação na tela (16:9)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Amanda Gomes</cp:lastModifiedBy>
  <cp:revision>11</cp:revision>
  <dcterms:modified xsi:type="dcterms:W3CDTF">2020-11-11T00:50:21Z</dcterms:modified>
</cp:coreProperties>
</file>