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TxzETjSagCIfiKIVv9a9bNL64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REALIZAÇÃO DA MATRÍCULA</a:t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25" y="584791"/>
            <a:ext cx="6762310" cy="425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318613" y="215441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MINISTRAR AULAS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87562" t="0"/>
          <a:stretch/>
        </p:blipFill>
        <p:spPr>
          <a:xfrm>
            <a:off x="974902" y="724032"/>
            <a:ext cx="7070301" cy="440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NEGOCIAR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75" y="1167050"/>
            <a:ext cx="7777249" cy="3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TRANSFERÊNCIA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nterface gráfica do usuário, Aplicativo&#10;&#10;Descrição gerada automaticamente"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38" y="1318437"/>
            <a:ext cx="6213748" cy="352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TRANCAMENTO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nterface gráfica do usuário&#10;&#10;Descrição gerada automaticamente"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37" y="1356772"/>
            <a:ext cx="5910926" cy="36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