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34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</a:t>
            </a: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REALIZAÇÃO DA MATRÍCULA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B7C2607-AEDB-483F-9077-E591CBC3D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6"/>
          <a:stretch/>
        </p:blipFill>
        <p:spPr>
          <a:xfrm>
            <a:off x="1127124" y="357025"/>
            <a:ext cx="6889751" cy="4429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99BD6ABE-D453-47AA-8DF3-7740165BB02A}"/>
              </a:ext>
            </a:extLst>
          </p:cNvPr>
          <p:cNvSpPr txBox="1"/>
          <p:nvPr/>
        </p:nvSpPr>
        <p:spPr>
          <a:xfrm>
            <a:off x="1318613" y="215441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MINISTRAR AULAS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796304-FF2F-429B-8775-7563F674D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1" r="87363" b="-1726"/>
          <a:stretch/>
        </p:blipFill>
        <p:spPr>
          <a:xfrm>
            <a:off x="1189267" y="515753"/>
            <a:ext cx="6943060" cy="44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AA5861D1-BC11-4CC2-A649-91E41536995C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NEGOCIAR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DCA37C38-A128-4F5A-B5B0-F63AC74A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4"/>
          <a:stretch/>
        </p:blipFill>
        <p:spPr>
          <a:xfrm>
            <a:off x="767333" y="1105788"/>
            <a:ext cx="7816628" cy="35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573561D-73DC-4BB0-9BFA-3A077BB6C437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TRANSFERÊNCIA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4B6A86B-AB41-4608-9D73-F479951C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7"/>
          <a:stretch/>
        </p:blipFill>
        <p:spPr>
          <a:xfrm>
            <a:off x="2057122" y="1322722"/>
            <a:ext cx="5029754" cy="30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0605A02C-1AA9-4E2B-B58D-D5D3B4E49719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TRANCAMENTO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04D0D3-5A83-4E47-969A-7782A842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9"/>
          <a:stretch/>
        </p:blipFill>
        <p:spPr>
          <a:xfrm>
            <a:off x="1861085" y="1116398"/>
            <a:ext cx="5421830" cy="35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</Words>
  <Application>Microsoft Office PowerPoint</Application>
  <PresentationFormat>Apresentação na tela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8</cp:revision>
  <dcterms:modified xsi:type="dcterms:W3CDTF">2020-10-16T00:40:46Z</dcterms:modified>
</cp:coreProperties>
</file>