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D9ED7-B18B-4654-8DE3-3A811CEFE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BC1F76-71DA-4042-87D8-DE1991D68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3D0963-844D-4D9F-B9C8-D78992F6A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5B58-D839-4F29-8B36-4C86ABA1E1FF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09C260-DA25-4A5B-BD2C-5DB9B599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74D402-C79D-4646-92EC-32402C78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5FF2-7400-4321-8815-D2D33D764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21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C402D-53C3-48EB-AB64-F28D583F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52283A-9864-4E0F-902D-3D3562589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00DEB0-2B13-4790-9DEB-182BE0FB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5B58-D839-4F29-8B36-4C86ABA1E1FF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3908AA-57E1-4807-BDF6-300567E6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3B2F4F-FF59-4DC4-B5D4-D991626C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5FF2-7400-4321-8815-D2D33D764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8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4C94EE-96FC-4F2F-A1B7-93F7F2486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409F49-FE0D-44E0-82B9-AB26CD687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087365-DC9F-4DC2-8215-9CE4B09E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5B58-D839-4F29-8B36-4C86ABA1E1FF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231742-1382-4E5A-8D04-CB1FB6236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591651-E58D-400C-BCA8-1FB02EED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5FF2-7400-4321-8815-D2D33D764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72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8E5A6-7B1B-4088-911A-28C2B17A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8E838A-331B-491F-A613-6797BC807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4ABBC5-5AC2-4BF6-B16D-6CC9F819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5B58-D839-4F29-8B36-4C86ABA1E1FF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669CEF-BCAE-44EE-BF66-1F6A1BD4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351725-0ACD-4532-8D09-629615D7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5FF2-7400-4321-8815-D2D33D764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70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CA261-51D5-4346-9FEC-68855354C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48C96D-C9A8-4929-9F68-C3BAB78EC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AF1833-E855-41A9-A59C-9B8E68215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5B58-D839-4F29-8B36-4C86ABA1E1FF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EED65C-77F5-4BD7-A3EB-75D163A4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D319FF-41E5-487E-AA7F-9EE546E7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5FF2-7400-4321-8815-D2D33D764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14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53E79-E215-4396-B43C-972B8C26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B98D01-6A1A-4822-9A41-350E3A0EA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84892D-6D17-4C2A-91BB-EFD54962D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8E308A-D0C0-49E1-BDEC-C386D809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5B58-D839-4F29-8B36-4C86ABA1E1FF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AB0DB8-17B9-4E90-A9EE-2D29E810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91C70A-4A5F-4A82-B4D9-EE43D836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5FF2-7400-4321-8815-D2D33D764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05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D9130-9474-457B-86A1-C021BEB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38DEF0-9FA1-4846-B243-71D42C2CD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B5F30A-A567-4161-8793-1F5296A82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FDED1E-203C-4611-A7D7-2B61BD078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392A3F8-D46E-47AB-9683-DE2C343B8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C0375CD-C8A9-4EA8-811F-E49D44DC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5B58-D839-4F29-8B36-4C86ABA1E1FF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02708D9-0758-4CC6-A243-8E13886D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3F7AF6F-668A-4F0F-BEB1-15AFB502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5FF2-7400-4321-8815-D2D33D764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21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D0E9C-648A-46F7-BE7B-320AC6BE9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2D22F8-F74B-467D-B361-19196F1C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5B58-D839-4F29-8B36-4C86ABA1E1FF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550CC85-9EA7-4B3F-810F-9512600D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78EA91-F992-4496-A1E3-DA0B6BF6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5FF2-7400-4321-8815-D2D33D764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03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BCA7CF3-296D-4A17-93C9-C800EDB24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5B58-D839-4F29-8B36-4C86ABA1E1FF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138E9D9-9E92-4402-832B-7D85A18E0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F8104C-E5BB-43B3-BE8E-74703EDF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5FF2-7400-4321-8815-D2D33D764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36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22A27-1A2D-43AA-97E3-2B5A4D0E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7FC53B-F1AF-4293-B9F7-ADE6C8826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EB3F28-0EFB-48F2-9FBC-7076F3089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67B165-C6D6-4A15-9D76-EF3B6072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5B58-D839-4F29-8B36-4C86ABA1E1FF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45B83B-3DEC-4BA0-9586-EF2A4B9A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5D3916-4304-4A8E-A932-A8FE11BE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5FF2-7400-4321-8815-D2D33D764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98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32BFE-B02E-4D75-9D3E-09664ED0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ABED48-32D9-4F9E-8FD7-6BB9EAAF1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84EBEB-93D8-4561-809B-A02366025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8FF7EE-6AF1-42C7-97FB-A8B72B4E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5B58-D839-4F29-8B36-4C86ABA1E1FF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48D33F-0C35-46E3-A897-75159CDA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BE8A37-8421-4C61-BEF1-C2505EAE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5FF2-7400-4321-8815-D2D33D764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84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534F5A1-6E68-4861-B199-7001148F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C57F89-CB9D-4BC4-9076-2D461BAE0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6CA47E-9F2D-473D-B052-F964C72E9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F5B58-D839-4F29-8B36-4C86ABA1E1FF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3A166D-A5BE-498E-9A85-6269BE221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897EC8-59F3-454E-91BC-4FAB4F04A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15FF2-7400-4321-8815-D2D33D764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79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D37FB403-BCEC-4FFA-881F-49DA1A064B74}"/>
              </a:ext>
            </a:extLst>
          </p:cNvPr>
          <p:cNvSpPr/>
          <p:nvPr/>
        </p:nvSpPr>
        <p:spPr>
          <a:xfrm>
            <a:off x="568223" y="1299675"/>
            <a:ext cx="5330825" cy="472854"/>
          </a:xfrm>
          <a:prstGeom prst="roundRect">
            <a:avLst/>
          </a:prstGeom>
          <a:solidFill>
            <a:schemeClr val="accent4">
              <a:lumMod val="40000"/>
              <a:lumOff val="60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57BEDDA-F6E2-4ED2-9223-3480700D77C5}"/>
              </a:ext>
            </a:extLst>
          </p:cNvPr>
          <p:cNvSpPr/>
          <p:nvPr/>
        </p:nvSpPr>
        <p:spPr>
          <a:xfrm>
            <a:off x="562706" y="591478"/>
            <a:ext cx="10862531" cy="643597"/>
          </a:xfrm>
          <a:prstGeom prst="roundRect">
            <a:avLst/>
          </a:prstGeom>
          <a:solidFill>
            <a:schemeClr val="accent1">
              <a:alpha val="42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22443B2-B355-4058-ADD0-7C42D978E768}"/>
              </a:ext>
            </a:extLst>
          </p:cNvPr>
          <p:cNvSpPr/>
          <p:nvPr/>
        </p:nvSpPr>
        <p:spPr>
          <a:xfrm>
            <a:off x="764381" y="751463"/>
            <a:ext cx="10660063" cy="1394861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Modelo Conceitual de Negócio (Um para cada Nó)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Capacidade Realizar Matrícula</a:t>
            </a:r>
            <a:endParaRPr lang="pt-BR" sz="2800" dirty="0"/>
          </a:p>
        </p:txBody>
      </p:sp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DF0B2B6-E6A1-4E3E-B4DD-A9075DB83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39" y="2146324"/>
            <a:ext cx="10660063" cy="435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6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71DD58F-E68E-46A3-85E4-E3AD253F904F}"/>
              </a:ext>
            </a:extLst>
          </p:cNvPr>
          <p:cNvSpPr/>
          <p:nvPr/>
        </p:nvSpPr>
        <p:spPr>
          <a:xfrm>
            <a:off x="708773" y="429776"/>
            <a:ext cx="5044911" cy="51691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CAE6E61-2CEA-42E9-9150-C033474E48C7}"/>
              </a:ext>
            </a:extLst>
          </p:cNvPr>
          <p:cNvSpPr/>
          <p:nvPr/>
        </p:nvSpPr>
        <p:spPr>
          <a:xfrm>
            <a:off x="849452" y="474630"/>
            <a:ext cx="3906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Capacidade Ministrar Aulas</a:t>
            </a:r>
            <a:endParaRPr lang="pt-BR" sz="2400" dirty="0"/>
          </a:p>
        </p:txBody>
      </p:sp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87B2656-F0C0-4BF9-8CC2-3ED6D4998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73" y="1146293"/>
            <a:ext cx="9124545" cy="564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109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Amanda Gomes</dc:creator>
  <cp:lastModifiedBy>Amanda Gomes</cp:lastModifiedBy>
  <cp:revision>4</cp:revision>
  <dcterms:created xsi:type="dcterms:W3CDTF">2020-10-15T23:30:33Z</dcterms:created>
  <dcterms:modified xsi:type="dcterms:W3CDTF">2020-10-16T00:38:59Z</dcterms:modified>
</cp:coreProperties>
</file>