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TEMOS QUE FAZER O RESUMO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para a secretária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5e5654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5e5654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5e5654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5e5654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5e5654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5e5654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5654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5654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3b1679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3b1679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3b1679a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3b1679a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>
            <a:stCxn id="57" idx="3"/>
          </p:cNvCxnSpPr>
          <p:nvPr/>
        </p:nvCxnSpPr>
        <p:spPr>
          <a:xfrm rot="10800000" flipH="1">
            <a:off x="2367125" y="2327025"/>
            <a:ext cx="2443800" cy="15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136525" y="796825"/>
            <a:ext cx="13989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6425" y="17667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10425" y="965575"/>
            <a:ext cx="2292300" cy="144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Realizar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Assistir Aula</a:t>
            </a:r>
          </a:p>
          <a:p>
            <a:pPr marL="457200" indent="-317500" algn="just"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Negociar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Trancar Matrícula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Solicitar Transferência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Realizar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7825" y="16579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26925" y="796825"/>
            <a:ext cx="818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82275" y="18352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99750" y="30094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4"/>
          <p:cNvCxnSpPr>
            <a:stCxn id="67" idx="3"/>
            <a:endCxn id="69" idx="2"/>
          </p:cNvCxnSpPr>
          <p:nvPr/>
        </p:nvCxnSpPr>
        <p:spPr>
          <a:xfrm>
            <a:off x="2351825" y="21797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6022725" y="3009475"/>
            <a:ext cx="16740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latin typeface="Times New Roman"/>
                <a:ea typeface="Times New Roman"/>
                <a:cs typeface="Times New Roman"/>
                <a:sym typeface="Times New Roman"/>
              </a:rPr>
              <a:t>Realizar a Matrícula do Aluno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>
            <a:endCxn id="72" idx="0"/>
          </p:cNvCxnSpPr>
          <p:nvPr/>
        </p:nvCxnSpPr>
        <p:spPr>
          <a:xfrm>
            <a:off x="6859725" y="238997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Assistir Aula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Setor Acadêmico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99750" y="30856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5"/>
          <p:cNvCxnSpPr>
            <a:stCxn id="80" idx="3"/>
            <a:endCxn id="82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6083725" y="3074425"/>
            <a:ext cx="1504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Ministrar Aulas ao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C9314FA5-5D58-4568-9A29-0526E5538656}"/>
              </a:ext>
            </a:extLst>
          </p:cNvPr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;p16">
            <a:extLst>
              <a:ext uri="{FF2B5EF4-FFF2-40B4-BE49-F238E27FC236}">
                <a16:creationId xmlns:a16="http://schemas.microsoft.com/office/drawing/2014/main" id="{8A381F5A-7C7D-4B36-9C0E-734713CD3983}"/>
              </a:ext>
            </a:extLst>
          </p:cNvPr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Negociar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5EA18F70-7AC7-44EA-8653-E832BD6A29D2}"/>
              </a:ext>
            </a:extLst>
          </p:cNvPr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4;p16">
            <a:extLst>
              <a:ext uri="{FF2B5EF4-FFF2-40B4-BE49-F238E27FC236}">
                <a16:creationId xmlns:a16="http://schemas.microsoft.com/office/drawing/2014/main" id="{080CB257-B8F1-4ACE-B474-998C5D4EB028}"/>
              </a:ext>
            </a:extLst>
          </p:cNvPr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5E69E151-2F97-4C48-BDDA-8B60EB7DD3DE}"/>
              </a:ext>
            </a:extLst>
          </p:cNvPr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C854D313-5CD4-4A3F-A730-91B739007122}"/>
              </a:ext>
            </a:extLst>
          </p:cNvPr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Google Shape;97;p16">
            <a:extLst>
              <a:ext uri="{FF2B5EF4-FFF2-40B4-BE49-F238E27FC236}">
                <a16:creationId xmlns:a16="http://schemas.microsoft.com/office/drawing/2014/main" id="{4F8CC4AB-97A4-4D54-A248-157A4F63D2BA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98;p16">
            <a:extLst>
              <a:ext uri="{FF2B5EF4-FFF2-40B4-BE49-F238E27FC236}">
                <a16:creationId xmlns:a16="http://schemas.microsoft.com/office/drawing/2014/main" id="{8279BD93-DA09-41D0-BF0A-FE8F05E1743C}"/>
              </a:ext>
            </a:extLst>
          </p:cNvPr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Trancar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Trancar a matrícula do Aluno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>
            <a:stCxn id="93" idx="3"/>
            <a:endCxn id="95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961325" y="3117250"/>
            <a:ext cx="16740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7"/>
          <p:cNvCxnSpPr>
            <a:stCxn id="105" idx="3"/>
            <a:endCxn id="10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5965075" y="3041050"/>
            <a:ext cx="1674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reabertura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de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830725" y="2487525"/>
            <a:ext cx="10500" cy="641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88500" y="242125"/>
            <a:ext cx="37494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Solicitar Transferência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36625" y="3117250"/>
            <a:ext cx="15987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8"/>
          <p:cNvCxnSpPr>
            <a:stCxn id="118" idx="3"/>
            <a:endCxn id="120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5882275" y="3056900"/>
            <a:ext cx="179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Transferência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6779875" y="2476088"/>
            <a:ext cx="0" cy="63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46575" y="310250"/>
            <a:ext cx="11115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695477" y="3063492"/>
            <a:ext cx="2783100" cy="1060373"/>
            <a:chOff x="246575" y="2294400"/>
            <a:chExt cx="2783100" cy="112185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246575" y="2294400"/>
              <a:ext cx="27831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Trancar matrícula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336853" y="2571750"/>
              <a:ext cx="245160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Trancar matrícula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246575" y="975264"/>
            <a:ext cx="7034152" cy="1188649"/>
            <a:chOff x="246575" y="740962"/>
            <a:chExt cx="7034152" cy="1147567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4744475" y="740962"/>
              <a:ext cx="24978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Assistir aula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46575" y="785500"/>
              <a:ext cx="2810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Cenário: Realizar Matrícula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33125" y="1082729"/>
              <a:ext cx="26373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Matrícula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4893327" y="1128329"/>
              <a:ext cx="23874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Acadêmico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Ministrar aulas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2;p19">
            <a:extLst>
              <a:ext uri="{FF2B5EF4-FFF2-40B4-BE49-F238E27FC236}">
                <a16:creationId xmlns:a16="http://schemas.microsoft.com/office/drawing/2014/main" id="{616CA73A-3858-4B13-83A1-876C6A4D7563}"/>
              </a:ext>
            </a:extLst>
          </p:cNvPr>
          <p:cNvSpPr txBox="1"/>
          <p:nvPr/>
        </p:nvSpPr>
        <p:spPr>
          <a:xfrm>
            <a:off x="252412" y="2979588"/>
            <a:ext cx="2783100" cy="5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Negociar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34;p19">
            <a:extLst>
              <a:ext uri="{FF2B5EF4-FFF2-40B4-BE49-F238E27FC236}">
                <a16:creationId xmlns:a16="http://schemas.microsoft.com/office/drawing/2014/main" id="{6C331417-1534-4333-90DA-FA2A862A735E}"/>
              </a:ext>
            </a:extLst>
          </p:cNvPr>
          <p:cNvSpPr txBox="1"/>
          <p:nvPr/>
        </p:nvSpPr>
        <p:spPr>
          <a:xfrm>
            <a:off x="401264" y="3287871"/>
            <a:ext cx="2783099" cy="9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4708391" y="1137279"/>
            <a:ext cx="3377400" cy="1132816"/>
            <a:chOff x="196175" y="1034125"/>
            <a:chExt cx="3377400" cy="1132816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196175" y="1034125"/>
              <a:ext cx="3377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Solicitar transferência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354111" y="1383641"/>
              <a:ext cx="26439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transferência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" name="Google Shape;147;p20"/>
          <p:cNvSpPr txBox="1"/>
          <p:nvPr/>
        </p:nvSpPr>
        <p:spPr>
          <a:xfrm>
            <a:off x="196175" y="286775"/>
            <a:ext cx="11232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B87F118B-78CF-4885-A418-1D4E4ADABF7A}"/>
              </a:ext>
            </a:extLst>
          </p:cNvPr>
          <p:cNvSpPr txBox="1"/>
          <p:nvPr/>
        </p:nvSpPr>
        <p:spPr>
          <a:xfrm>
            <a:off x="196175" y="1129818"/>
            <a:ext cx="2783100" cy="52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34;p19">
            <a:extLst>
              <a:ext uri="{FF2B5EF4-FFF2-40B4-BE49-F238E27FC236}">
                <a16:creationId xmlns:a16="http://schemas.microsoft.com/office/drawing/2014/main" id="{7F18E09D-A057-4CA8-B0F6-FF9EC1E2E8A6}"/>
              </a:ext>
            </a:extLst>
          </p:cNvPr>
          <p:cNvSpPr txBox="1"/>
          <p:nvPr/>
        </p:nvSpPr>
        <p:spPr>
          <a:xfrm>
            <a:off x="281239" y="1471874"/>
            <a:ext cx="2540100" cy="79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194</Words>
  <Application>Microsoft Office PowerPoint</Application>
  <PresentationFormat>Apresentação na tela (16:9)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5</cp:revision>
  <dcterms:modified xsi:type="dcterms:W3CDTF">2020-10-14T02:51:22Z</dcterms:modified>
</cp:coreProperties>
</file>