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</a:t>
            </a: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REALIZAÇÃO DA MATRÍCULA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9600466-839F-4783-A9F3-2672334C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0" y="584791"/>
            <a:ext cx="7060019" cy="4283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C585B8E-5F9D-48CE-B6C5-73A786DD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3"/>
          <a:stretch/>
        </p:blipFill>
        <p:spPr>
          <a:xfrm>
            <a:off x="799164" y="1509823"/>
            <a:ext cx="7972695" cy="2750156"/>
          </a:xfrm>
          <a:prstGeom prst="rect">
            <a:avLst/>
          </a:prstGeom>
        </p:spPr>
      </p:pic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99BD6ABE-D453-47AA-8DF3-7740165BB02A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MINISTRAR AULAS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54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AA5861D1-BC11-4CC2-A649-91E41536995C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NEGOCIAR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2F46A29-C4CE-446F-A19C-C0C51201B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5"/>
          <a:stretch/>
        </p:blipFill>
        <p:spPr>
          <a:xfrm>
            <a:off x="2243081" y="1216582"/>
            <a:ext cx="4657836" cy="3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AA883E4E-D1B2-43E0-A7BA-8699E59A981A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TRANSFERÊNCIA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1A31082-7EFD-4044-9BDD-1DDBFCCC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31"/>
          <a:stretch/>
        </p:blipFill>
        <p:spPr>
          <a:xfrm>
            <a:off x="2062716" y="1178602"/>
            <a:ext cx="5018568" cy="34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0605A02C-1AA9-4E2B-B58D-D5D3B4E49719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TRANCAMENTO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C275E48-1873-4CC6-81A2-766959A9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19" y="1128879"/>
            <a:ext cx="5338874" cy="32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0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Apresentação na tela (16:9)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3</cp:revision>
  <dcterms:modified xsi:type="dcterms:W3CDTF">2020-10-14T02:59:32Z</dcterms:modified>
</cp:coreProperties>
</file>