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8078-2E3D-4127-8547-D56A5154D52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ACB7-CB12-4D85-98BE-A3F72183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70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8078-2E3D-4127-8547-D56A5154D52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ACB7-CB12-4D85-98BE-A3F72183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3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8078-2E3D-4127-8547-D56A5154D52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ACB7-CB12-4D85-98BE-A3F72183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45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8078-2E3D-4127-8547-D56A5154D52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ACB7-CB12-4D85-98BE-A3F72183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78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8078-2E3D-4127-8547-D56A5154D52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ACB7-CB12-4D85-98BE-A3F72183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92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8078-2E3D-4127-8547-D56A5154D52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ACB7-CB12-4D85-98BE-A3F72183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05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8078-2E3D-4127-8547-D56A5154D52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ACB7-CB12-4D85-98BE-A3F72183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1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8078-2E3D-4127-8547-D56A5154D52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ACB7-CB12-4D85-98BE-A3F72183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98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8078-2E3D-4127-8547-D56A5154D52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ACB7-CB12-4D85-98BE-A3F72183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09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8078-2E3D-4127-8547-D56A5154D52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ACB7-CB12-4D85-98BE-A3F72183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5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8078-2E3D-4127-8547-D56A5154D52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ACB7-CB12-4D85-98BE-A3F72183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630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8078-2E3D-4127-8547-D56A5154D52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ACB7-CB12-4D85-98BE-A3F72183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1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8078-2E3D-4127-8547-D56A5154D52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ACB7-CB12-4D85-98BE-A3F72183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4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8078-2E3D-4127-8547-D56A5154D52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ACB7-CB12-4D85-98BE-A3F72183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5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8078-2E3D-4127-8547-D56A5154D52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ACB7-CB12-4D85-98BE-A3F72183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0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8078-2E3D-4127-8547-D56A5154D52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ACB7-CB12-4D85-98BE-A3F72183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3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CE58078-2E3D-4127-8547-D56A5154D52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876ACB7-CB12-4D85-98BE-A3F72183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7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CE58078-2E3D-4127-8547-D56A5154D52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876ACB7-CB12-4D85-98BE-A3F72183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19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F435-1D9F-4A5E-876C-C570EAA6D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Martin Moštěk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DE2C4-6B5D-46A7-8340-4A80E7A86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Weather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7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AECD-97C5-42D7-AC05-1F8D3CA0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Anotace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9EEC-3C4D-4E77-A1E9-0E55F19E3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Cílem aplikace bylo vytvořit stránky, které za pomocí API zpracují data o aktuálním počasí a zobrazí jej uživately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2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62F0-9F38-4BBA-8A18-A1E0AB2C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Funkcionalita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96C75-887F-472E-A7F7-263F2ABBB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Zobrazení za pomoci zadání města</a:t>
            </a:r>
          </a:p>
          <a:p>
            <a:r>
              <a:rPr lang="cs-CZ" dirty="0"/>
              <a:t>Interaktivní ikony</a:t>
            </a:r>
          </a:p>
          <a:p>
            <a:r>
              <a:rPr lang="cs-CZ" dirty="0"/>
              <a:t>Zobrazení</a:t>
            </a:r>
            <a:r>
              <a:rPr lang="en-US" dirty="0"/>
              <a:t> </a:t>
            </a:r>
            <a:r>
              <a:rPr lang="cs-CZ" dirty="0"/>
              <a:t>Historie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2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24C7-829A-4BE8-8A62-BB36FFF3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technologie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44CE-2AF0-44F3-8203-CAF8F3997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Openweathermap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5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0513-D1FF-487C-8BC9-F27BE172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47628-5596-41C5-B164-78DE066BE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Práce, ačkoliv je ve své podstatě velmi jednoduchá, zabrala vcelku dost času a to hlavně hledáním hloupých chyb .</a:t>
            </a:r>
          </a:p>
          <a:p>
            <a:r>
              <a:rPr lang="cs-CZ" dirty="0"/>
              <a:t>Velkým problémem byla také minimální znalost jazyka a následné hledání a doplňování fukcí.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5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A1AB-B965-4EC9-AFFF-2BE384BE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358AC-2B8A-4384-8A33-609F6A5E0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781300"/>
            <a:ext cx="9905998" cy="3124201"/>
          </a:xfrm>
        </p:spPr>
        <p:txBody>
          <a:bodyPr>
            <a:normAutofit/>
          </a:bodyPr>
          <a:lstStyle/>
          <a:p>
            <a:r>
              <a:rPr lang="cs-CZ" sz="4000" dirty="0"/>
              <a:t>Děkuji za pozornost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78053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23</TotalTime>
  <Words>77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Martin Moštěk</vt:lpstr>
      <vt:lpstr>Anotace</vt:lpstr>
      <vt:lpstr>Funkcionalita</vt:lpstr>
      <vt:lpstr>Použité technologie</vt:lpstr>
      <vt:lpstr>závěr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Martin Moštěk</dc:title>
  <dc:creator>Martin Moštěk</dc:creator>
  <cp:lastModifiedBy>Martin Moštěk</cp:lastModifiedBy>
  <cp:revision>4</cp:revision>
  <dcterms:created xsi:type="dcterms:W3CDTF">2020-07-21T07:04:51Z</dcterms:created>
  <dcterms:modified xsi:type="dcterms:W3CDTF">2020-08-04T19:51:43Z</dcterms:modified>
</cp:coreProperties>
</file>