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3/20/20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3/20/20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8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Similarity Renormalization Group (SRG)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4978400" cy="5604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Nucleon-nucleon interactions are complicated by coupling of low- and high-energy scales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This coupling limits our capability in solving nuclear many-body problems that rely on basis truncations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SRG transformations decouple energy scales (“soften”) to allow for accurate calculations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17DF82C-7B51-D74F-AD39-45E0A71C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1355021"/>
            <a:ext cx="7213600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B48B7-77F0-B846-987C-9720A81B77B3}"/>
              </a:ext>
            </a:extLst>
          </p:cNvPr>
          <p:cNvSpPr txBox="1"/>
          <p:nvPr/>
        </p:nvSpPr>
        <p:spPr>
          <a:xfrm>
            <a:off x="5389179" y="4992321"/>
            <a:ext cx="6392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of how the SRG decouples momentum scales in a nucleon-nucleon potential in momentum-space. The potential is driven to band-diagonal form.</a:t>
            </a: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7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5020"/>
            <a:ext cx="71623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Operator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non-Hamiltonian operators change under SRG transformations?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Implementation of SRG transformations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ways to decouple the Hamiltonian (e.g. band- or block-diagonal decoupling)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Magnus expansion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Universality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nuclear potentials can be driven to the same form via SRG transformations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is this characterized in other operators?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E58720C-B741-6941-AAB8-7D7421ED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62" y="1151642"/>
            <a:ext cx="4995239" cy="3537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8E593-A041-394E-8E3D-A33D8E38B326}"/>
                  </a:ext>
                </a:extLst>
              </p:cNvPr>
              <p:cNvSpPr txBox="1"/>
              <p:nvPr/>
            </p:nvSpPr>
            <p:spPr>
              <a:xfrm>
                <a:off x="6999890" y="4736862"/>
                <a:ext cx="51921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Fig. 2: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SRG-evolved momentum projection operator (projecting to relative momentum q=3 fm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in momentum-space. The initial operator is essentially two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functions, but the evolved operator has smooth induced contributions at low-momentum.</a:t>
                </a:r>
                <a:endParaRPr 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58E593-A041-394E-8E3D-A33D8E38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90" y="4736862"/>
                <a:ext cx="5192110" cy="1938992"/>
              </a:xfrm>
              <a:prstGeom prst="rect">
                <a:avLst/>
              </a:prstGeom>
              <a:blipFill>
                <a:blip r:embed="rId3"/>
                <a:stretch>
                  <a:fillRect l="-976" t="-1299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Gain insight on scale and scheme dependence in 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Apply SRG transformations to nuclear optical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Extend our analysis of the Magnus expansion to nuclear many-body problems (in-medium SRG)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dd evolved current figure or figure from optical potentials analysis?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F98FD3-CEF3-1548-A3D4-8C271F135F24}"/>
              </a:ext>
            </a:extLst>
          </p:cNvPr>
          <p:cNvSpPr txBox="1">
            <a:spLocks/>
          </p:cNvSpPr>
          <p:nvPr/>
        </p:nvSpPr>
        <p:spPr>
          <a:xfrm>
            <a:off x="838200" y="29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SRG future topics</a:t>
            </a: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218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Office Theme</vt:lpstr>
      <vt:lpstr>Similarity Renormalization Group (SRG)</vt:lpstr>
      <vt:lpstr>SRG current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Renormalization Group (SRG)</dc:title>
  <dc:creator>Anthony Tropiano</dc:creator>
  <cp:lastModifiedBy>Anthony Tropiano</cp:lastModifiedBy>
  <cp:revision>9</cp:revision>
  <dcterms:created xsi:type="dcterms:W3CDTF">2020-03-20T16:23:50Z</dcterms:created>
  <dcterms:modified xsi:type="dcterms:W3CDTF">2020-03-20T19:21:37Z</dcterms:modified>
</cp:coreProperties>
</file>