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7" r:id="rId2"/>
    <p:sldId id="326" r:id="rId3"/>
    <p:sldId id="269" r:id="rId4"/>
    <p:sldId id="327" r:id="rId5"/>
    <p:sldId id="270" r:id="rId6"/>
    <p:sldId id="309" r:id="rId7"/>
    <p:sldId id="275" r:id="rId8"/>
    <p:sldId id="311" r:id="rId9"/>
    <p:sldId id="271" r:id="rId10"/>
    <p:sldId id="312" r:id="rId11"/>
    <p:sldId id="313" r:id="rId12"/>
    <p:sldId id="314" r:id="rId13"/>
    <p:sldId id="315" r:id="rId14"/>
    <p:sldId id="317" r:id="rId15"/>
    <p:sldId id="318" r:id="rId16"/>
    <p:sldId id="273" r:id="rId17"/>
    <p:sldId id="304" r:id="rId18"/>
    <p:sldId id="319" r:id="rId19"/>
    <p:sldId id="274" r:id="rId20"/>
    <p:sldId id="320" r:id="rId21"/>
    <p:sldId id="300" r:id="rId22"/>
    <p:sldId id="324" r:id="rId23"/>
    <p:sldId id="322" r:id="rId24"/>
    <p:sldId id="325" r:id="rId25"/>
    <p:sldId id="323" r:id="rId26"/>
    <p:sldId id="276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ropiano" initials="AT" lastIdx="1" clrIdx="0">
    <p:extLst>
      <p:ext uri="{19B8F6BF-5375-455C-9EA6-DF929625EA0E}">
        <p15:presenceInfo xmlns:p15="http://schemas.microsoft.com/office/powerpoint/2012/main" userId="90af9b726e8d9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7T19:18:57.40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Change the scale to lower resolution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Different potentials are approximately the same at low resolution!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NN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Equivalent low-energy phase shifts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equivalent low-momentum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1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  <a:blipFill>
                <a:blip r:embed="rId2"/>
                <a:stretch>
                  <a:fillRect l="-161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894-1B8B-3F4D-A972-3101EB1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23"/>
            <a:ext cx="3590013" cy="3291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4958B-ECC8-6643-BCEA-649FD8973353}"/>
              </a:ext>
            </a:extLst>
          </p:cNvPr>
          <p:cNvSpPr/>
          <p:nvPr/>
        </p:nvSpPr>
        <p:spPr>
          <a:xfrm>
            <a:off x="0" y="6488668"/>
            <a:ext cx="5382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</p:txBody>
      </p:sp>
    </p:spTree>
    <p:extLst>
      <p:ext uri="{BB962C8B-B14F-4D97-AF65-F5344CB8AC3E}">
        <p14:creationId xmlns:p14="http://schemas.microsoft.com/office/powerpoint/2010/main" val="382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What happens to the wave functions from different NN interactions?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Look at deuteron wave function in coordinate space as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8A7-0032-034F-91E8-530C1CB58F51}"/>
              </a:ext>
            </a:extLst>
          </p:cNvPr>
          <p:cNvSpPr/>
          <p:nvPr/>
        </p:nvSpPr>
        <p:spPr>
          <a:xfrm>
            <a:off x="8933793" y="2249214"/>
            <a:ext cx="3100552" cy="299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4D9B-2B2D-B54E-A667-82F8BAB3472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2C4C-D8B0-3E48-900D-01F864EAD52C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</p:spTree>
    <p:extLst>
      <p:ext uri="{BB962C8B-B14F-4D97-AF65-F5344CB8AC3E}">
        <p14:creationId xmlns:p14="http://schemas.microsoft.com/office/powerpoint/2010/main" val="26055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Natural consequence</a:t>
            </a:r>
            <a:r>
              <a:rPr lang="en-US" sz="2200" dirty="0"/>
              <a:t>: the low-energy states between drastically different potentials also exhibit universality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</p:spTree>
    <p:extLst>
      <p:ext uri="{BB962C8B-B14F-4D97-AF65-F5344CB8AC3E}">
        <p14:creationId xmlns:p14="http://schemas.microsoft.com/office/powerpoint/2010/main" val="161349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SRC physics in AV18 is gone (scheme dependence) at low resolution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</p:spTree>
    <p:extLst>
      <p:ext uri="{BB962C8B-B14F-4D97-AF65-F5344CB8AC3E}">
        <p14:creationId xmlns:p14="http://schemas.microsoft.com/office/powerpoint/2010/main" val="28421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 is gone (scheme dependence) at low resolution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Observables such as asymptotic D-S ratio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</p:spTree>
    <p:extLst>
      <p:ext uri="{BB962C8B-B14F-4D97-AF65-F5344CB8AC3E}">
        <p14:creationId xmlns:p14="http://schemas.microsoft.com/office/powerpoint/2010/main" val="283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Analogous </a:t>
                </a:r>
                <a:r>
                  <a:rPr lang="en-US" sz="2600" dirty="0"/>
                  <a:t>problem in any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problem: consider a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problem: consider a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low-energy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8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Various schemes!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0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Induced low-momentum contributions reflecting UV physics of the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 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40059"/>
            <a:ext cx="5181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SRG induced terms in the operator reflects difference in UV physics (</a:t>
            </a:r>
            <a:r>
              <a:rPr lang="en-US" dirty="0">
                <a:solidFill>
                  <a:srgbClr val="C00000"/>
                </a:solidFill>
              </a:rPr>
              <a:t>scheme dependence from NN interaction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3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A8AD51-BBE8-F248-9A77-168A0A2DF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34454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SRG induced terms in the operator reflects difference in UV physics (scheme dependence from NN interaction)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At low-k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approximately match the ratio of wave functions at high-momentum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34454" cy="4351338"/>
              </a:xfrm>
              <a:blipFill>
                <a:blip r:embed="rId3"/>
                <a:stretch>
                  <a:fillRect l="-2020" t="-1458" r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C1FCD3-A7F1-B948-9BDA-1C91B801C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5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5C8FE5-6BE1-CD42-815F-E1483DEF38D5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</p:spTree>
    <p:extLst>
      <p:ext uri="{BB962C8B-B14F-4D97-AF65-F5344CB8AC3E}">
        <p14:creationId xmlns:p14="http://schemas.microsoft.com/office/powerpoint/2010/main" val="354584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</p:spTree>
    <p:extLst>
      <p:ext uri="{BB962C8B-B14F-4D97-AF65-F5344CB8AC3E}">
        <p14:creationId xmlns:p14="http://schemas.microsoft.com/office/powerpoint/2010/main" val="34347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High-momentum operator at low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907889"/>
            <a:ext cx="8219090" cy="3635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blipFill>
                <a:blip r:embed="rId3"/>
                <a:stretch>
                  <a:fillRect l="-3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97926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holds in drastically different chiral potentials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low resolution, different interactions are the same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</a:t>
            </a:r>
          </a:p>
          <a:p>
            <a:pPr>
              <a:lnSpc>
                <a:spcPct val="100000"/>
              </a:lnSpc>
            </a:pPr>
            <a:r>
              <a:rPr lang="en-US" dirty="0"/>
              <a:t>Evolved (non-Hamiltonian) operators reflect scheme dependence from different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Results suggest one can analyze high-energy nuclear reactions with low-energy structure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Must match the scale and scheme in reaction and structure components!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C765-1650-E048-91B1-EF999F68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1" y="1550276"/>
            <a:ext cx="7875638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Universality: different NN interactions are the same at low resolution where the scale is tuned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Revisit this with new chiral interactions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Universality: different NN interactions are the same at low resolution where the scale is tuned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Revisit this with new chiral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Use SRG to analyze high-energy reactions at low resolution by consistently evolving wave function and corresponding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Variety of NN interactions with different schemes: </a:t>
            </a:r>
            <a:r>
              <a:rPr lang="en-US" altLang="en-US" sz="2400" dirty="0"/>
              <a:t>non-local EMN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(500 MeV), semi-local RKE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(450 MeV), and local </a:t>
            </a:r>
            <a:r>
              <a:rPr lang="en-US" altLang="en-US" sz="2400" dirty="0" err="1"/>
              <a:t>Gezerlis</a:t>
            </a:r>
            <a:r>
              <a:rPr lang="en-US" altLang="en-US" sz="2400" dirty="0"/>
              <a:t> et al.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(1 </a:t>
            </a:r>
            <a:r>
              <a:rPr lang="en-US" altLang="en-US" sz="2400" dirty="0" err="1"/>
              <a:t>fm</a:t>
            </a:r>
            <a:r>
              <a:rPr lang="en-US" altLang="en-US" sz="2400" dirty="0"/>
              <a:t>) potentials as examples</a:t>
            </a:r>
            <a:br>
              <a:rPr lang="en-US" dirty="0"/>
            </a:b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0" y="4781234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Nosyk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024004 (2017)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1616</Words>
  <Application>Microsoft Macintosh PowerPoint</Application>
  <PresentationFormat>Widescreen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Universality: NN potentials</vt:lpstr>
      <vt:lpstr>Universality: Wave functions</vt:lpstr>
      <vt:lpstr>Universality: Wave functions</vt:lpstr>
      <vt:lpstr>Universality: Wave functions</vt:lpstr>
      <vt:lpstr>Universality: Wave functions</vt:lpstr>
      <vt:lpstr>Connection to experiments</vt:lpstr>
      <vt:lpstr>Connection to experiments</vt:lpstr>
      <vt:lpstr>Connection to experiments</vt:lpstr>
      <vt:lpstr>Where does the short-distance physics go?</vt:lpstr>
      <vt:lpstr>Where does the short-distance physics go?</vt:lpstr>
      <vt:lpstr>Scheme dependence in evolved a_q^† a_q </vt:lpstr>
      <vt:lpstr>Scheme dependence in evolved a_q^† a_q </vt:lpstr>
      <vt:lpstr>Where does the short-distance physics go?</vt:lpstr>
      <vt:lpstr>Where does the short-distance physics go?</vt:lpstr>
      <vt:lpstr>High-momentum operator at low resolution</vt:lpstr>
      <vt:lpstr>Summary and 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40</cp:revision>
  <dcterms:created xsi:type="dcterms:W3CDTF">2020-06-04T13:10:46Z</dcterms:created>
  <dcterms:modified xsi:type="dcterms:W3CDTF">2020-06-08T00:04:52Z</dcterms:modified>
</cp:coreProperties>
</file>