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  <p:sldId id="270" r:id="rId4"/>
    <p:sldId id="27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C0EE-37F2-B242-8365-7A4A753F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C44A-6D6B-4442-A8B0-215A1A5E8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39EC-CEF7-2848-8F58-808257E2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C373-B25F-B34A-90E5-8EC4C9CE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9546-9BA4-E84E-AC48-B0C68D9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FE55-7520-5C49-A46D-F9EB6632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29817-0073-C148-A2E9-C743AA6D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C562-BF6A-4443-8676-319E0AB9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1D510-AEBC-4E45-A45D-94C415F8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7AD4-9456-DF42-911C-AE238099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D11B-E0AD-FF41-BC56-A10EF5BA3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F09B0-5061-5E46-AA4C-1AB39566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6A32-9EB0-294E-89E4-34480252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7D53-A118-764F-BB8E-2BE9B5E6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B494-DC09-A341-A8C9-6A2158C8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25BF-EFCA-3847-9FCD-209C54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FC03-FB43-D145-A90F-F7CE803B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374B-00CB-1945-9060-D7DD14E1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0DD6-47DE-934E-945E-C7DAA28B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06B0-1BA1-C343-A449-23ADFE40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BA41-CC07-B34F-9294-8C29235A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0F11D-AB08-2A46-BF9A-4A697D8B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7925-2405-6241-B29A-93F93E24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C034-F466-1F4E-B9A9-07C824E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BEA3-C05A-AD44-BD49-90C076E1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1F83-9E6D-C040-8DD1-B9D0B7E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E61D-EDB3-8848-8F58-90BBF6B2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C277-0970-7544-B288-3B381D55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4AFB-D5E8-A14C-801B-A602293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3C0A-43F1-2F48-AD37-EE45853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BDAE2-4783-B248-9029-86AD8C5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62B3-B11D-024D-BBE0-BBCD6C35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70968-A25E-1048-B129-1D07D446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8FCBD-B246-3F40-8668-34F0AE4D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0E3DB-A607-714B-A72C-63203DEEA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B276-30AB-464A-961F-CCB804D5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BEA93-F3F8-CD44-B32A-D086D0D7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B3E2D-7EFA-D54B-A029-551989B4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D22FF-DA6D-E843-A891-00451FA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9D06-9F14-BF4B-91CF-BBACB654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BCF69-B9FD-F146-A5F0-96EA7ECB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A4D26-86A0-5940-B147-78F2C6D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261FF-8137-8E49-956B-C7D0007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5C5F7-63A0-CF4B-9242-C800330A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F1D3E-1D51-7543-B153-3EED892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B48D-E2DB-2346-9C15-44CBC4B6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06C-8FA5-BD43-B4D6-E6CC293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7815-CF9B-294D-8234-E6D59697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6741-C472-D84D-9068-EBDD70A6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E3F8-F433-524B-919C-79637B31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7913-B72A-FE44-87E5-31D81F5E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8FA0-46FA-9A47-A653-E1568CFA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615C-1B5D-B54E-815F-C5F18FAB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7607F-CA88-0745-BF5E-8D81336B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D2147-E91A-124A-85D8-99430490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1E98-10B0-D340-88E6-A47119AB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98C3-0452-3C4E-97FD-96DBEEB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75D-2A0B-3049-AF0F-6648DF4A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C2DEE-02C8-9F4E-9667-6D59BCF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71488-2499-3342-AAA9-C914ED74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87E6-C785-3741-9CE8-C7CB148C2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142B-79E1-9F49-B19B-A4086CB13DA7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DC58-0F3A-6E4E-95E0-2D896F98F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FFCD-E9C0-1A4D-852F-CB1621FE4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5152-86FE-024A-8C42-B830BA2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8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Similarity Renormalization Group (SRG)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4978400" cy="5604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Nucleon-nucleon interactions are complicated by coupling of low- and high-energy scales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This coupling limits our capability in solving nuclear many-body problems that rely on basis truncations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SRG transformations decouple energy scales (“soften”) to allow for accurate calculations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17DF82C-7B51-D74F-AD39-45E0A71C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1355021"/>
            <a:ext cx="7213600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B48B7-77F0-B846-987C-9720A81B77B3}"/>
              </a:ext>
            </a:extLst>
          </p:cNvPr>
          <p:cNvSpPr txBox="1"/>
          <p:nvPr/>
        </p:nvSpPr>
        <p:spPr>
          <a:xfrm>
            <a:off x="5389179" y="4992321"/>
            <a:ext cx="6392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of how the SRG decouples momentum scales in a nucleon-nucleon potential in momentum-space. The potential is driven to band-diagonal form.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8FAE00-2F11-DF43-8B35-0C13979E5A35}"/>
              </a:ext>
            </a:extLst>
          </p:cNvPr>
          <p:cNvCxnSpPr>
            <a:cxnSpLocks/>
          </p:cNvCxnSpPr>
          <p:nvPr/>
        </p:nvCxnSpPr>
        <p:spPr>
          <a:xfrm flipH="1">
            <a:off x="9410263" y="2174796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12B21F-7DB2-1342-B9C4-B5B7C727A57B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45938" y="3160986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07A916-8C04-8548-8A9E-CB35CEC10F3B}"/>
                  </a:ext>
                </a:extLst>
              </p:cNvPr>
              <p:cNvSpPr/>
              <p:nvPr/>
            </p:nvSpPr>
            <p:spPr>
              <a:xfrm>
                <a:off x="70646" y="6134677"/>
                <a:ext cx="1493067" cy="588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07A916-8C04-8548-8A9E-CB35CEC10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" y="6134677"/>
                <a:ext cx="1493067" cy="588559"/>
              </a:xfrm>
              <a:prstGeom prst="rect">
                <a:avLst/>
              </a:prstGeom>
              <a:blipFill>
                <a:blip r:embed="rId3"/>
                <a:stretch>
                  <a:fillRect r="-588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CC1A9D-C7FC-F74F-A62A-EAA9D3D10599}"/>
                  </a:ext>
                </a:extLst>
              </p:cNvPr>
              <p:cNvSpPr/>
              <p:nvPr/>
            </p:nvSpPr>
            <p:spPr>
              <a:xfrm>
                <a:off x="3172074" y="6134677"/>
                <a:ext cx="2077043" cy="617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CC1A9D-C7FC-F74F-A62A-EAA9D3D10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74" y="6134677"/>
                <a:ext cx="2077043" cy="61792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DFF56-B02C-3642-9AC6-4D66DFA41743}"/>
              </a:ext>
            </a:extLst>
          </p:cNvPr>
          <p:cNvCxnSpPr>
            <a:cxnSpLocks/>
          </p:cNvCxnSpPr>
          <p:nvPr/>
        </p:nvCxnSpPr>
        <p:spPr>
          <a:xfrm flipV="1">
            <a:off x="1931279" y="6414273"/>
            <a:ext cx="1073802" cy="14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EEE8C6-AF57-D245-9BFF-85140BD59D01}"/>
              </a:ext>
            </a:extLst>
          </p:cNvPr>
          <p:cNvSpPr txBox="1"/>
          <p:nvPr/>
        </p:nvSpPr>
        <p:spPr>
          <a:xfrm>
            <a:off x="1154232" y="590629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SRG unitary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0687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EA18-0CDF-514B-B325-10452913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evolution of wave functions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2A1F2-840C-274D-A61B-15A5E7AD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838"/>
            <a:ext cx="4235423" cy="384048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5BB6C-D331-AE48-9218-AE558428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05" y="1798187"/>
            <a:ext cx="7899295" cy="4127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B97903-BD6E-DF43-B629-6237619B918D}"/>
              </a:ext>
            </a:extLst>
          </p:cNvPr>
          <p:cNvSpPr txBox="1"/>
          <p:nvPr/>
        </p:nvSpPr>
        <p:spPr>
          <a:xfrm>
            <a:off x="6096000" y="5935765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SRG evolution of deuteron wave function in coordinate space.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CC0E9-69A0-154A-886F-96C2E19A7EEF}"/>
              </a:ext>
            </a:extLst>
          </p:cNvPr>
          <p:cNvSpPr txBox="1"/>
          <p:nvPr/>
        </p:nvSpPr>
        <p:spPr>
          <a:xfrm>
            <a:off x="74120" y="5846544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SRG evolution of deuteron wave function in momentum space.</a:t>
            </a:r>
          </a:p>
        </p:txBody>
      </p:sp>
    </p:spTree>
    <p:extLst>
      <p:ext uri="{BB962C8B-B14F-4D97-AF65-F5344CB8AC3E}">
        <p14:creationId xmlns:p14="http://schemas.microsoft.com/office/powerpoint/2010/main" val="38016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7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Extensions of the SRG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5020"/>
            <a:ext cx="71623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Operator evolution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non-Hamiltonian operators change under SRG transformations?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Implementation of SRG transformations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ways to decouple the Hamiltonian (e.g. band- or block-diagonal decoupling)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Magnus expansion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Universality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nuclear potentials can be driven to the same form via SRG transformations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is this characterized in other operators?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E58720C-B741-6941-AAB8-7D7421ED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362" y="1151642"/>
            <a:ext cx="4995239" cy="3537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58E593-A041-394E-8E3D-A33D8E38B326}"/>
                  </a:ext>
                </a:extLst>
              </p:cNvPr>
              <p:cNvSpPr txBox="1"/>
              <p:nvPr/>
            </p:nvSpPr>
            <p:spPr>
              <a:xfrm>
                <a:off x="6999890" y="4736862"/>
                <a:ext cx="51921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Fig. 5: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SRG-evolved momentum projection operator (projecting to relative momentum q=3 fm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in momentum-space. The initial operator is essentially two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functions, but the evolved operator has smooth induced contributions at low-momentum.</a:t>
                </a:r>
                <a:endParaRPr 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58E593-A041-394E-8E3D-A33D8E38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90" y="4736862"/>
                <a:ext cx="5192110" cy="1938992"/>
              </a:xfrm>
              <a:prstGeom prst="rect">
                <a:avLst/>
              </a:prstGeom>
              <a:blipFill>
                <a:blip r:embed="rId3"/>
                <a:stretch>
                  <a:fillRect l="-1220" t="-129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672-B45B-DD4F-A74C-A96A2520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" y="365125"/>
            <a:ext cx="1197128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RG and effective field theory in nuclear physics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2B5FB7A-E663-3F4F-91E1-096F1822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1586542"/>
            <a:ext cx="84201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3C228-5BF5-4E44-9521-1D2C18C141EB}"/>
              </a:ext>
            </a:extLst>
          </p:cNvPr>
          <p:cNvSpPr txBox="1"/>
          <p:nvPr/>
        </p:nvSpPr>
        <p:spPr>
          <a:xfrm>
            <a:off x="3420738" y="5927743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Ab initio calculations for nuclei of mass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the past few decades.</a:t>
            </a:r>
          </a:p>
        </p:txBody>
      </p:sp>
    </p:spTree>
    <p:extLst>
      <p:ext uri="{BB962C8B-B14F-4D97-AF65-F5344CB8AC3E}">
        <p14:creationId xmlns:p14="http://schemas.microsoft.com/office/powerpoint/2010/main" val="37536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Gain insight on scale and scheme dependence in nuclear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Investigate role of short-range correlation (SRC) physics in high-energy electron-scattering using the SRG</a:t>
            </a:r>
          </a:p>
          <a:p>
            <a:pPr>
              <a:lnSpc>
                <a:spcPct val="100000"/>
              </a:lnSpc>
            </a:pPr>
            <a:r>
              <a:rPr lang="en-US" dirty="0"/>
              <a:t>Apply SRG transformations to nuclear optical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Extend our analysis of the Magnus expansion to nuclear many-body problems (in-medium SRG)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F98FD3-CEF3-1548-A3D4-8C271F135F24}"/>
              </a:ext>
            </a:extLst>
          </p:cNvPr>
          <p:cNvSpPr txBox="1">
            <a:spLocks/>
          </p:cNvSpPr>
          <p:nvPr/>
        </p:nvSpPr>
        <p:spPr>
          <a:xfrm>
            <a:off x="838200" y="29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SRG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82785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Similarity Renormalization Group (SRG)</vt:lpstr>
      <vt:lpstr>SRG evolution of wave functions</vt:lpstr>
      <vt:lpstr>Extensions of the SRG</vt:lpstr>
      <vt:lpstr>RG and effective field theory in nuclear physics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Renormalization Group (SRG)</dc:title>
  <dc:creator>Anthony Tropiano</dc:creator>
  <cp:lastModifiedBy>Anthony Tropiano</cp:lastModifiedBy>
  <cp:revision>4</cp:revision>
  <dcterms:created xsi:type="dcterms:W3CDTF">2021-03-08T14:10:49Z</dcterms:created>
  <dcterms:modified xsi:type="dcterms:W3CDTF">2021-03-08T14:32:31Z</dcterms:modified>
</cp:coreProperties>
</file>