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283" r:id="rId25"/>
    <p:sldId id="355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SRC phenomenology: np dominance from tensor force.</a:t>
            </a:r>
          </a:p>
          <a:p>
            <a:r>
              <a:rPr lang="en-US" dirty="0"/>
              <a:t>Highlight weak nuclear dependence from factorization (and LDA).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pp/p np/p pictures?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pp/p np/p pictures?</a:t>
            </a:r>
          </a:p>
          <a:p>
            <a:r>
              <a:rPr lang="en-US" dirty="0"/>
              <a:t>Node in 1S0. Tensor dominance at 400 MeV -&gt; np dominance.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7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pp/p np/p pictures?</a:t>
            </a:r>
          </a:p>
          <a:p>
            <a:r>
              <a:rPr lang="en-US" dirty="0"/>
              <a:t>Node in 1S0. Tensor dominance at 400 MeV -&gt; np dominance.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Factorization figure…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make sure you say AV18 lies on top of </a:t>
            </a:r>
            <a:r>
              <a:rPr lang="en-US" dirty="0" err="1"/>
              <a:t>Gezerlis</a:t>
            </a:r>
            <a:r>
              <a:rPr lang="en-US" dirty="0"/>
              <a:t>. Where does the SRC physics go? Use this as transition into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4952-25D0-48F3-B9A6-DDD173CFC10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0533-62D0-4628-87B8-8B05CAED2D5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13E-46D9-4F85-A7A1-AC80546E79AC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429-401C-44CA-949A-BAE33D8092F6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D0C-C2D9-4EF2-8A4F-175C25128BC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860C-0BFB-4C89-9590-B1B3623EDB0D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9812-83DA-43A9-9B25-C52DC38DA199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12D8-3B3C-40E7-8FE0-4BC82A5431F2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436-E252-48AF-ACF1-AC7DD58761FA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8BCE-4D4A-4908-A9D9-BE2909934289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CEE-F3C9-422B-BA59-418B095FE11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27D5-9D01-4C9A-BAB7-31C96A19A7B4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8-0649-4903-A156-E553867CDA81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3AB-F88C-40CB-B989-3E1E7764677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E0E5-782A-4B23-8A53-F1C789AB7E0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0CC-BB54-423D-BF89-BBB7066663F7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861-A898-447A-A3E7-FCBDC8A3AE97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AFA-7BCD-4FC1-831C-FD67ABE00F70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28-A6A5-4EEE-8780-F0B6EEFB83D5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D24-3E18-47B6-8215-733C9684F273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FB1-F39C-4721-9FBE-5CF18B3498D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DC-8019-490A-A5C6-1E9B38F9A4ED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1A0A7A-E6E7-4480-AADD-98CCD889893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D3B7D1-4027-4C3A-9F2D-D21C2FB6AED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7670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771261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April Meeting – Virtual Meeting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April 19, 2021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Furnstahl, arXiv:2006.11186</a:t>
            </a:r>
          </a:p>
          <a:p>
            <a:pPr>
              <a:lnSpc>
                <a:spcPct val="110000"/>
              </a:lnSpc>
            </a:pPr>
            <a:r>
              <a:rPr lang="en-US" sz="1600" i="1" dirty="0"/>
              <a:t>Phys. Rev. C </a:t>
            </a:r>
            <a:r>
              <a:rPr lang="en-US" sz="1600" b="1" i="1" dirty="0"/>
              <a:t>102</a:t>
            </a:r>
            <a:r>
              <a:rPr lang="en-US" sz="1600" i="1" dirty="0"/>
              <a:t>, 034005 (2020)</a:t>
            </a: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</a:t>
            </a:r>
            <a:r>
              <a:rPr lang="en-US" sz="1600" i="1" dirty="0" err="1"/>
              <a:t>Furnstahl</a:t>
            </a:r>
            <a:r>
              <a:rPr lang="en-US" sz="1600" i="1" dirty="0"/>
              <a:t>, in progress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 r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6298310" y="3579475"/>
            <a:ext cx="4452536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</p:txBody>
      </p:sp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3"/>
                <a:stretch>
                  <a:fillRect l="-175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F977F56-07E7-4BAC-AAA6-E0A8EAAA9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2" y="1114425"/>
            <a:ext cx="5418338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634297"/>
            <a:ext cx="104241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Low RG resolution calculations reproduce momentum distributions of AV18 data (high RG resolution calculation)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i="1" dirty="0"/>
              <a:t>Absolute normalization still a work in progress (scaled up by one overall factor)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037C1B4-C2C3-4525-971C-59C1A2BF4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1" y="2805286"/>
            <a:ext cx="3684727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F20ACA1-AC5F-4A4A-B2ED-7C27B1A40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44" y="2805286"/>
            <a:ext cx="3684727" cy="36576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5640953-C2AB-4F09-A4C5-FAD983D30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7" y="2805286"/>
            <a:ext cx="36847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505" y="2302299"/>
            <a:ext cx="3415365" cy="37869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pp pairs are spin-singlets whereas the tensor force requires spin-triplets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pn</a:t>
            </a:r>
            <a:r>
              <a:rPr lang="en-US" sz="2400" dirty="0">
                <a:solidFill>
                  <a:srgbClr val="C00000"/>
                </a:solidFill>
              </a:rPr>
              <a:t> pairs dominate in region of tensor force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5458AE5-671B-4475-822B-560A4AD7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505" y="2302299"/>
            <a:ext cx="3415365" cy="37869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pp pairs are spin-singlets whereas the tensor force requires spin-triplets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pn</a:t>
            </a:r>
            <a:r>
              <a:rPr lang="en-US" sz="2400" dirty="0">
                <a:solidFill>
                  <a:srgbClr val="C00000"/>
                </a:solidFill>
              </a:rPr>
              <a:t> pairs dominate in region of tensor force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76642D1-4BAD-4F6F-964E-D43DAC7A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1799883"/>
            <a:ext cx="4519703" cy="4423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5B4248-472C-45D0-B925-68B58013EF10}"/>
              </a:ext>
            </a:extLst>
          </p:cNvPr>
          <p:cNvSpPr/>
          <p:nvPr/>
        </p:nvSpPr>
        <p:spPr>
          <a:xfrm>
            <a:off x="2454814" y="2201662"/>
            <a:ext cx="451344" cy="336477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</p:cNvCxnSpPr>
          <p:nvPr/>
        </p:nvCxnSpPr>
        <p:spPr>
          <a:xfrm flipH="1">
            <a:off x="2707829" y="3924425"/>
            <a:ext cx="396658" cy="31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104487" y="3699384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3891904" y="5741212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189933" y="5077430"/>
            <a:ext cx="308708" cy="66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0511B-0D5A-4246-ADFB-F37A9C646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166"/>
            <a:ext cx="4493133" cy="42870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550525" y="4035679"/>
            <a:ext cx="1257997" cy="101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2300464" y="366634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071470" y="4732231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744505" y="2302299"/>
            <a:ext cx="3415365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 picture reproduces characteristics of SRC experiments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189960" y="5071070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093434" y="3974347"/>
            <a:ext cx="642031" cy="109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should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3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FE1-3E12-471B-ACFB-2D426BCB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71636" cy="455620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19240" y="2100404"/>
            <a:ext cx="546186" cy="34846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3208A-C27A-4ED4-AA7F-FD861FCB400B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0C0905-9AA2-4D2D-9B39-3CEE45D137EF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161018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should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Outside </a:t>
                </a:r>
                <a:r>
                  <a:rPr lang="en-US" dirty="0" err="1">
                    <a:solidFill>
                      <a:srgbClr val="C00000"/>
                    </a:solidFill>
                  </a:rPr>
                  <a:t>pn</a:t>
                </a:r>
                <a:r>
                  <a:rPr lang="en-US" dirty="0">
                    <a:solidFill>
                      <a:srgbClr val="C00000"/>
                    </a:solidFill>
                  </a:rPr>
                  <a:t> dominant region 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3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FE1-3E12-471B-ACFB-2D426BCB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71636" cy="455620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19240" y="2100404"/>
            <a:ext cx="546186" cy="34846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9D205-F2D0-401F-8D8C-928682F5E0AB}"/>
              </a:ext>
            </a:extLst>
          </p:cNvPr>
          <p:cNvCxnSpPr>
            <a:cxnSpLocks/>
          </p:cNvCxnSpPr>
          <p:nvPr/>
        </p:nvCxnSpPr>
        <p:spPr>
          <a:xfrm flipH="1">
            <a:off x="3497802" y="3968789"/>
            <a:ext cx="3545112" cy="4434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0" y="1825625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Decent agreement with experiment and LCA calculations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(add ref.)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but need to further test systematics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0" y="1825625"/>
                <a:ext cx="6098219" cy="4351338"/>
              </a:xfrm>
              <a:blipFill>
                <a:blip r:embed="rId3"/>
                <a:stretch>
                  <a:fillRect l="-130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9C35D4C-7C49-4B8A-9D41-EDFD8CCDA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073"/>
            <a:ext cx="4363412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8954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Results suggest that we can analyze high-energy </a:t>
            </a:r>
            <a:r>
              <a:rPr lang="en-US" sz="2600" dirty="0"/>
              <a:t>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Extend to cross sections and test scale and 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Further investigate how final state interactions (FSI’s)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Apply to knock-out reactions (optical potentials) – see </a:t>
            </a:r>
            <a:r>
              <a:rPr lang="en-US" sz="2200" dirty="0" err="1">
                <a:solidFill>
                  <a:srgbClr val="C00000"/>
                </a:solidFill>
              </a:rPr>
              <a:t>Mostofa</a:t>
            </a:r>
            <a:r>
              <a:rPr lang="en-US" sz="2200" dirty="0">
                <a:solidFill>
                  <a:srgbClr val="C00000"/>
                </a:solidFill>
              </a:rPr>
              <a:t> Hisham’s talk (</a:t>
            </a:r>
            <a:r>
              <a:rPr lang="en-US" sz="2200" dirty="0">
                <a:solidFill>
                  <a:srgbClr val="00B0F0"/>
                </a:solidFill>
              </a:rPr>
              <a:t>add time/session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Extras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A7D4-CB5D-46D3-902C-E5A0DA0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40995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C00000"/>
                </a:solidFill>
              </a:rPr>
              <a:t>Low RG resolution description of SRC physics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Using renormalization group (RG) methods we can tune the scale to 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renormalization group (RG) methods we can tune the scale to low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SRC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shifted into the reaction operators from the nuclear wave function (which becomes soft)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1: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1: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167245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42900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39069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1589</Words>
  <Application>Microsoft Office PowerPoint</Application>
  <PresentationFormat>Widescreen</PresentationFormat>
  <Paragraphs>278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Summary and outlook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Tropiano, Anthony</cp:lastModifiedBy>
  <cp:revision>66</cp:revision>
  <dcterms:created xsi:type="dcterms:W3CDTF">2021-04-13T22:10:52Z</dcterms:created>
  <dcterms:modified xsi:type="dcterms:W3CDTF">2021-04-15T20:29:49Z</dcterms:modified>
</cp:coreProperties>
</file>