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5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0A84EC41-ECD6-7F4B-B508-87B276563826}" type="datetimeFigureOut">
              <a:rPr lang="en-US" smtClean="0"/>
              <a:pPr/>
              <a:t>6/4/20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B1E5513-1272-A44C-AF68-F8AE51C32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2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64E43-1A43-5740-A2F1-516489818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91-B1E5-5142-A046-4D71EE50B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A7C4-537C-8544-B586-FD1890FB2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40C6C-C0FD-B145-9F2A-11D3162A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35123-9D1F-E043-8190-2A14273A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671C7-D939-C84C-8C44-59C249C6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7C01-DC1D-1B40-BC34-A6BD0E7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BC119-752A-FF45-8C18-A721DAC4F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8C19-ED11-4A4A-BF2A-2668F17A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1BEC-F116-6345-8F26-9C684D6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A012-5A3B-9346-B695-BE86189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AA4FA-81C0-664F-877E-AB3D78DC4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569F0-A3AF-DE46-8318-769E2784B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CF6FF-B821-7D41-830E-1EC8F683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BAC-2AF3-2D4E-A2E8-AE5CE6C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2597-E96D-EC46-8252-E74B0EA5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1309-57A2-B949-991F-33ECA825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7B5E-46F2-1C4A-8B0D-00F68B1DF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C194E-CAC0-4B46-9177-1DB018D76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4D1E-5399-6146-9E0D-81AD7D86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22B9D-BFA1-C747-B5FD-1FA8DF45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0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04B0-D25E-6848-90C6-D464C527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877B-8DEB-0344-80BD-44E885D4E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0666-6413-DB42-A2F0-BA0DB547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88F18-695B-7249-9E85-CBB31819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7550-F2BF-ED4F-BD23-77E19AD3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81FE-98F7-0240-9A84-688C7D02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206A-D636-7A40-93ED-E61C1E14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CBC79-C191-5542-8F89-78255A89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6FCE-A560-2C45-8BD7-FD965E3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0BFF9-03A0-5E4B-956B-76CD31E8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1D0CC-BF6C-DB41-9881-C5DF1CA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4604-98C5-4F40-803B-FCB7D61A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52D42-1442-D44E-8BB5-53C1E840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FD274-F59D-DE4E-B64C-5516C702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D7AC6-2229-3845-9472-0E585BBC0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5559D-519B-974A-B49B-3D61A32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0DD3C-A354-C449-9BF0-C0DFDEB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62197-883C-7D43-A4E7-7E3E6F1B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BE219-ED69-EE4A-932A-C5E462FE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F0DCC-CA36-0048-A038-315980AC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9BA0D-8DD4-3E4C-8779-07E1925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E07BA-8188-AA45-BF5D-EF6C043D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57AB1-ECC1-FF4C-9AC1-01B4FA7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A30-8CE6-F04D-9428-91762F9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A3462-98CA-E14C-992A-51DDE768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F7442-61E9-DB4E-BFCA-B6C15B5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2E0C-303C-5542-B19D-EA7D473D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4C4B-1E32-5B4F-A314-83B73639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D2377-9141-9041-ACCC-0BFEB468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C9D6-757B-9E4F-B62C-9B18758E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CA156-1218-8746-A8AC-27E1BC60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12363-D3FE-314A-B65B-97BC485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1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836B-9AEE-EB4F-999C-0079A052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0A491-08CA-284C-A115-37EEF0FFF2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592D-CF7F-3F47-874A-7E1656F3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2941A-75F1-FB46-9714-DB74FAE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2B45F-82BA-0A49-9FDC-DD5F6CBA947D}" type="datetimeFigureOut">
              <a:rPr lang="en-US" smtClean="0"/>
              <a:t>6/4/20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FA092-016D-1043-9604-929A9F0A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2F12-8438-9742-844A-DA4FF5E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0F09D-B375-B446-8D61-90653E4EE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B979-E96F-CD40-9050-248DA7E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181CA-FC92-7F49-BBBD-4238A7EA4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CA40F-B22F-304F-99B3-A9EEE289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C752B45F-82BA-0A49-9FDC-DD5F6CBA947D}" type="datetimeFigureOut">
              <a:rPr lang="en-US" smtClean="0"/>
              <a:pPr/>
              <a:t>6/4/20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16F65-993C-6B4E-85AC-4635806D4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53B0-E8DE-2B45-AC37-589250102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D20F09D-B375-B446-8D61-90653E4EE1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6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365482"/>
            <a:ext cx="8229600" cy="17907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Analyzing scale and scheme dependence in NN operators with the SRG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2603104"/>
            <a:ext cx="7543800" cy="21759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Presenting Author</a:t>
            </a:r>
            <a:r>
              <a:rPr lang="en-US" b="1" baseline="30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Collaborator</a:t>
            </a:r>
            <a:r>
              <a:rPr lang="en-US" baseline="30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, Collaborator</a:t>
            </a:r>
            <a:r>
              <a:rPr lang="en-US" baseline="30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3</a:t>
            </a:r>
          </a:p>
          <a:p>
            <a:pPr>
              <a:lnSpc>
                <a:spcPct val="100000"/>
              </a:lnSpc>
            </a:pPr>
            <a:r>
              <a:rPr lang="en-US" sz="1800" baseline="30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1</a:t>
            </a:r>
            <a:r>
              <a:rPr lang="en-US" sz="18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Affiliation One, </a:t>
            </a:r>
            <a:r>
              <a:rPr lang="en-US" sz="1800" baseline="30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Affiliation Two,</a:t>
            </a:r>
            <a:r>
              <a:rPr lang="en-US" sz="1800" baseline="300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3</a:t>
            </a:r>
            <a:r>
              <a:rPr lang="en-US" sz="18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Affiliation Three</a:t>
            </a:r>
          </a:p>
          <a:p>
            <a:pPr>
              <a:lnSpc>
                <a:spcPct val="100000"/>
              </a:lnSpc>
            </a:pPr>
            <a:endParaRPr lang="en-US" sz="2200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Conference Title – City, State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Month Day, Year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848367-2624-1C42-BB16-5BE1F8815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25" y="5063879"/>
            <a:ext cx="2376460" cy="1645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0B37D-A927-A64A-A340-0BC4CDBCB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36" y="5429639"/>
            <a:ext cx="31455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7F2C15-FD2A-054E-9CB9-C8322E45C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371" y="520103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648F84-F4C5-E34C-930C-87ABBE6E8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2423" y="5109599"/>
            <a:ext cx="276352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0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180245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21454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89632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6848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56918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E9C7-FBB0-B54D-8E92-C3BC6CA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A9B3-1B32-894B-93C2-F90FB63CB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367864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_tropiano_template" id="{8ACF2334-C2FD-8141-999E-28AEB25033D5}" vid="{ABC7C493-BD48-4F45-A297-EB76FB0789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54</Words>
  <Application>Microsoft Macintosh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Analyzing scale and scheme dependence in NN operators with the SRG</vt:lpstr>
      <vt:lpstr>Slide title</vt:lpstr>
      <vt:lpstr>Slide title</vt:lpstr>
      <vt:lpstr>Slide title</vt:lpstr>
      <vt:lpstr>Slide title</vt:lpstr>
      <vt:lpstr>Slide title</vt:lpstr>
      <vt:lpstr>Slide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scale and scheme dependence in NN operators with the SRG</dc:title>
  <dc:creator>Anthony Tropiano</dc:creator>
  <cp:lastModifiedBy>Anthony Tropiano</cp:lastModifiedBy>
  <cp:revision>1</cp:revision>
  <dcterms:created xsi:type="dcterms:W3CDTF">2020-06-04T13:10:46Z</dcterms:created>
  <dcterms:modified xsi:type="dcterms:W3CDTF">2020-06-04T13:13:10Z</dcterms:modified>
</cp:coreProperties>
</file>