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69" r:id="rId3"/>
    <p:sldId id="275" r:id="rId4"/>
    <p:sldId id="276" r:id="rId5"/>
    <p:sldId id="277" r:id="rId6"/>
    <p:sldId id="309" r:id="rId7"/>
    <p:sldId id="310" r:id="rId8"/>
    <p:sldId id="311" r:id="rId9"/>
    <p:sldId id="270" r:id="rId10"/>
    <p:sldId id="312" r:id="rId11"/>
    <p:sldId id="313" r:id="rId12"/>
    <p:sldId id="314" r:id="rId13"/>
    <p:sldId id="304" r:id="rId14"/>
    <p:sldId id="319" r:id="rId15"/>
    <p:sldId id="271" r:id="rId16"/>
    <p:sldId id="320" r:id="rId17"/>
    <p:sldId id="321" r:id="rId18"/>
    <p:sldId id="322" r:id="rId19"/>
    <p:sldId id="272" r:id="rId20"/>
    <p:sldId id="323" r:id="rId21"/>
    <p:sldId id="324" r:id="rId22"/>
    <p:sldId id="273" r:id="rId23"/>
    <p:sldId id="325" r:id="rId24"/>
    <p:sldId id="326" r:id="rId25"/>
    <p:sldId id="274" r:id="rId26"/>
    <p:sldId id="327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E9B8-BB15-F841-B699-E4F81E852702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03B-E3B8-914A-B360-AF0466468923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700-38D5-6142-9944-83BA9030CDB2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ABBE-AD94-A340-B430-1B3FF77815D1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C0E-3708-9E49-B7C0-62769D3CD57E}" type="datetime1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90AF-F784-6B49-A6CE-E3C6AFE0E158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53AE-DB56-B44D-AD71-838AA9F0B156}" type="datetime1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875-6D15-914E-AC30-5088264C910E}" type="datetime1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84E5-EF0A-8047-A78A-7708994A2423}" type="datetime1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341-7AFE-3C46-9722-01029124358A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D1E-3920-E94E-AB91-528FAA5C17F4}" type="datetime1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9CC7B69-4E0B-FF48-97AB-2DF2EF2AE600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603104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56279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86480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0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  <a:r>
                  <a:rPr lang="en-US" sz="2600" dirty="0"/>
                  <a:t> with SRG transformations making a potential with SRC physics like AV18 much softer like a high-order chiral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3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Tune the </a:t>
                </a:r>
                <a:r>
                  <a:rPr lang="en-US" sz="2600" dirty="0">
                    <a:solidFill>
                      <a:schemeClr val="tx1"/>
                    </a:solidFill>
                  </a:rPr>
                  <a:t>scale (e.g.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) </a:t>
                </a:r>
                <a:r>
                  <a:rPr lang="en-US" sz="2600" dirty="0"/>
                  <a:t>with SRG transformations making a potential with SRC physics like AV18 much softer like a high-order chiral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Can 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low-resolution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 r="-48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44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Momentum distribution of the deuteron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Momentum distribution of the deuteron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94249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Momentum distribution of the deuteron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19791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Momentum distribution of the deuteron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51292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62650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25968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Nucleon-nucleon pairs in nuclei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Nucleon-nucleon pairs in nuclei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09205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Nucleon-nucleon pairs in nuclei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960363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53120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01429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5643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5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2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3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1916" t="-1170" r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7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7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7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65" y="5932008"/>
                <a:ext cx="9490841" cy="861774"/>
              </a:xfrm>
              <a:prstGeom prst="rect">
                <a:avLst/>
              </a:prstGeom>
              <a:blipFill>
                <a:blip r:embed="rId3"/>
                <a:stretch>
                  <a:fillRect l="-267" t="-1449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144" y="1492600"/>
                <a:ext cx="3436884" cy="400110"/>
              </a:xfrm>
              <a:prstGeom prst="rect">
                <a:avLst/>
              </a:prstGeom>
              <a:blipFill>
                <a:blip r:embed="rId4"/>
                <a:stretch>
                  <a:fillRect l="-222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7B0236-8D04-5B43-98F2-7139EE5F1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676" y="1861932"/>
            <a:ext cx="8969370" cy="40337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600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Short-range correlation physics from operator evolution</vt:lpstr>
      <vt:lpstr>Motivation</vt:lpstr>
      <vt:lpstr>Motivation</vt:lpstr>
      <vt:lpstr>Motivation</vt:lpstr>
      <vt:lpstr>SRG formalism</vt:lpstr>
      <vt:lpstr>SRG formalism</vt:lpstr>
      <vt:lpstr>SRG formalism</vt:lpstr>
      <vt:lpstr>SRG formalism</vt:lpstr>
      <vt:lpstr>Deuteron wave function</vt:lpstr>
      <vt:lpstr>Deuteron wave function</vt:lpstr>
      <vt:lpstr>Deuteron wave function</vt:lpstr>
      <vt:lpstr>Connection to experiments</vt:lpstr>
      <vt:lpstr>Connection to experiments</vt:lpstr>
      <vt:lpstr>Connection to experiments</vt:lpstr>
      <vt:lpstr>Momentum distribution of the deuteron</vt:lpstr>
      <vt:lpstr>Momentum distribution of the deuteron</vt:lpstr>
      <vt:lpstr>Momentum distribution of the deuteron</vt:lpstr>
      <vt:lpstr>Momentum distribution of the deuteron</vt:lpstr>
      <vt:lpstr>Factorization</vt:lpstr>
      <vt:lpstr>Factorization</vt:lpstr>
      <vt:lpstr>Factorization</vt:lpstr>
      <vt:lpstr>Nucleon-nucleon pairs in nuclei</vt:lpstr>
      <vt:lpstr>Nucleon-nucleon pairs in nuclei</vt:lpstr>
      <vt:lpstr>Nucleon-nucleon pairs in nuclei</vt:lpstr>
      <vt:lpstr>Summary and outlook</vt:lpstr>
      <vt:lpstr>Summary and outlook</vt:lpstr>
      <vt:lpstr>Summary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Anthony Tropiano</dc:creator>
  <cp:lastModifiedBy>Anthony Tropiano</cp:lastModifiedBy>
  <cp:revision>2</cp:revision>
  <dcterms:created xsi:type="dcterms:W3CDTF">2020-10-21T14:50:21Z</dcterms:created>
  <dcterms:modified xsi:type="dcterms:W3CDTF">2020-10-21T17:09:38Z</dcterms:modified>
</cp:coreProperties>
</file>