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355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12"/>
  </p:normalViewPr>
  <p:slideViewPr>
    <p:cSldViewPr snapToGrid="0">
      <p:cViewPr varScale="1">
        <p:scale>
          <a:sx n="103" d="100"/>
          <a:sy n="103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physics is established in the 2-body system so we can easily apply this to any nuclei!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4952-25D0-48F3-B9A6-DDD173CFC10B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0533-62D0-4628-87B8-8B05CAED2D50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13E-46D9-4F85-A7A1-AC80546E79AC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429-401C-44CA-949A-BAE33D8092F6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D0C-C2D9-4EF2-8A4F-175C25128BC0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860C-0BFB-4C89-9590-B1B3623EDB0D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9812-83DA-43A9-9B25-C52DC38DA199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12D8-3B3C-40E7-8FE0-4BC82A5431F2}" type="datetime1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436-E252-48AF-ACF1-AC7DD58761FA}" type="datetime1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8BCE-4D4A-4908-A9D9-BE2909934289}" type="datetime1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CEE-F3C9-422B-BA59-418B095FE11F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27D5-9D01-4C9A-BAB7-31C96A19A7B4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8-0649-4903-A156-E553867CDA81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3AB-F88C-40CB-B989-3E1E77646775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E0E5-782A-4B23-8A53-F1C789AB7E0B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0CC-BB54-423D-BF89-BBB7066663F7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861-A898-447A-A3E7-FCBDC8A3AE97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AFA-7BCD-4FC1-831C-FD67ABE00F70}" type="datetime1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28-A6A5-4EEE-8780-F0B6EEFB83D5}" type="datetime1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D24-3E18-47B6-8215-733C9684F273}" type="datetime1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FB1-F39C-4721-9FBE-5CF18B3498DF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DC-8019-490A-A5C6-1E9B38F9A4ED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1A0A7A-E6E7-4480-AADD-98CCD889893F}" type="datetime1">
              <a:rPr lang="en-US" smtClean="0"/>
              <a:t>5/31/21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D3B7D1-4027-4C3A-9F2D-D21C2FB6AED5}" type="datetime1">
              <a:rPr lang="en-US" smtClean="0"/>
              <a:t>5/31/21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84548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281886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Annual Meeting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2, 2021</a:t>
            </a:r>
            <a:endParaRPr lang="en-US" altLang="en-US" sz="22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i="1" dirty="0" err="1"/>
              <a:t>ajt</a:t>
            </a:r>
            <a:r>
              <a:rPr lang="en-US" sz="1800" i="1" dirty="0"/>
              <a:t>, S.K. Bogner, and R.J. Furnstahl, arXiv:2105.13936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558FB7A-92D8-4BB8-94BF-F7247ABF0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66A3E21-C887-47AC-B31D-397F54870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FC64F92-B78B-48E8-B59E-B66D87D70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F21E53A-79F4-42E2-ACBC-FBD48823E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BDF93BD-03DF-4845-8EB9-67CFC7060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1BA9114-26E3-46F7-A818-0BD17E039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336FE8D-4F2B-4FE8-A73F-DED9E8E9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36F6F1-EE52-45DE-8A2A-21876B15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617117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4"/>
                <a:stretch>
                  <a:fillRect l="-182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densities from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Skyrme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potential SLy4 using the HFBRAD code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blipFill>
                <a:blip r:embed="rId5"/>
                <a:stretch>
                  <a:fillRect l="-809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61EE2A-2240-0F4E-9D38-4D911DE0EA51}"/>
              </a:ext>
            </a:extLst>
          </p:cNvPr>
          <p:cNvSpPr txBox="1"/>
          <p:nvPr/>
        </p:nvSpPr>
        <p:spPr>
          <a:xfrm>
            <a:off x="-532982" y="6552198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Bennaceur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Phys.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96 (2005)</a:t>
            </a:r>
          </a:p>
        </p:txBody>
      </p:sp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B856DB1-6162-4C7A-B090-B1D67815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" y="2974714"/>
            <a:ext cx="3726187" cy="351816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D7E94C9-E81A-4385-9047-DB320634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3" y="2996114"/>
            <a:ext cx="3726187" cy="351816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EE01CE-3F7D-4185-801D-FF1236B3F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26" y="2974714"/>
            <a:ext cx="3726187" cy="3518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  <a:p>
            <a:pPr lvl="1">
              <a:lnSpc>
                <a:spcPct val="100000"/>
              </a:lnSpc>
            </a:pPr>
            <a:r>
              <a:rPr lang="en-US" sz="2000" i="1" dirty="0"/>
              <a:t>Absolute normalization still a work in progress (scaled up by one overall factor)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blipFill>
                <a:blip r:embed="rId6"/>
                <a:stretch>
                  <a:fillRect l="-41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335414" y="0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76642D1-4BAD-4F6F-964E-D43DAC7A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1799883"/>
            <a:ext cx="4519703" cy="44233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310922" y="3429000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3891904" y="5741212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189933" y="5077430"/>
            <a:ext cx="308708" cy="66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511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72D440B-8140-0344-84AE-1B5F7859EC6A}"/>
              </a:ext>
            </a:extLst>
          </p:cNvPr>
          <p:cNvSpPr/>
          <p:nvPr/>
        </p:nvSpPr>
        <p:spPr>
          <a:xfrm>
            <a:off x="2404861" y="2112892"/>
            <a:ext cx="498764" cy="227880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680488" y="3429002"/>
            <a:ext cx="630434" cy="184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C2275A4-9919-4852-8DA2-71AD6C76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" y="1802166"/>
            <a:ext cx="4734780" cy="4297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563745" y="413271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40337" y="4696719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671521" y="4520582"/>
            <a:ext cx="592285" cy="468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189960" y="5071070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093434" y="3974347"/>
            <a:ext cx="642031" cy="109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2C679BE-F081-4A06-B400-A76144A3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51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4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94004" y="1899821"/>
            <a:ext cx="677754" cy="363984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 with error bars from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Decent agreement with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but need to further test systematics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3"/>
                <a:stretch>
                  <a:fillRect l="-1245" t="-2332" b="-5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4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524160" y="5862184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36BAE43-4413-404C-82F9-1E66F248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48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 – </a:t>
            </a:r>
            <a:r>
              <a:rPr lang="en-US" sz="2200" dirty="0">
                <a:solidFill>
                  <a:srgbClr val="C00000"/>
                </a:solidFill>
              </a:rPr>
              <a:t>see </a:t>
            </a:r>
            <a:r>
              <a:rPr lang="en-US" sz="2200" dirty="0" err="1">
                <a:solidFill>
                  <a:srgbClr val="C00000"/>
                </a:solidFill>
              </a:rPr>
              <a:t>Mostofa</a:t>
            </a:r>
            <a:r>
              <a:rPr lang="en-US" sz="2200" dirty="0">
                <a:solidFill>
                  <a:srgbClr val="C00000"/>
                </a:solidFill>
              </a:rPr>
              <a:t> Hisham’s talk (X13.00004)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1910</Words>
  <Application>Microsoft Macintosh PowerPoint</Application>
  <PresentationFormat>Widescreen</PresentationFormat>
  <Paragraphs>284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Summary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Anthony Tropiano</cp:lastModifiedBy>
  <cp:revision>110</cp:revision>
  <dcterms:created xsi:type="dcterms:W3CDTF">2021-04-13T22:10:52Z</dcterms:created>
  <dcterms:modified xsi:type="dcterms:W3CDTF">2021-05-31T12:20:58Z</dcterms:modified>
</cp:coreProperties>
</file>