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5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7/4/19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7/4/19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7/4/19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Status of nuclear optical potentials and future prospects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429000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August 6, 2019</a:t>
            </a:r>
          </a:p>
        </p:txBody>
      </p:sp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33</Words>
  <Application>Microsoft Macintosh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Status of nuclear optical potentials and future prospects</vt:lpstr>
      <vt:lpstr>Slide title</vt:lpstr>
      <vt:lpstr>Slide title</vt:lpstr>
      <vt:lpstr>Slide title</vt:lpstr>
      <vt:lpstr>Slide 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nuclear optical potentials and future prospects</dc:title>
  <dc:creator>Anthony Tropiano</dc:creator>
  <cp:lastModifiedBy>Anthony Tropiano</cp:lastModifiedBy>
  <cp:revision>1</cp:revision>
  <dcterms:created xsi:type="dcterms:W3CDTF">2019-07-04T18:28:31Z</dcterms:created>
  <dcterms:modified xsi:type="dcterms:W3CDTF">2019-07-04T18:32:38Z</dcterms:modified>
</cp:coreProperties>
</file>