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35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AE67C-AFFC-435C-AD9F-9AF171CD98BD}" v="17" dt="2021-05-31T15:16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ropiano" userId="233d3ea1253ce006" providerId="LiveId" clId="{FCAAE67C-AFFC-435C-AD9F-9AF171CD98BD}"/>
    <pc:docChg chg="undo custSel modSld sldOrd">
      <pc:chgData name="Anthony Tropiano" userId="233d3ea1253ce006" providerId="LiveId" clId="{FCAAE67C-AFFC-435C-AD9F-9AF171CD98BD}" dt="2021-05-31T15:19:36.236" v="357" actId="167"/>
      <pc:docMkLst>
        <pc:docMk/>
      </pc:docMkLst>
      <pc:sldChg chg="addSp delSp modSp mod">
        <pc:chgData name="Anthony Tropiano" userId="233d3ea1253ce006" providerId="LiveId" clId="{FCAAE67C-AFFC-435C-AD9F-9AF171CD98BD}" dt="2021-05-31T15:17:43.624" v="354" actId="20577"/>
        <pc:sldMkLst>
          <pc:docMk/>
          <pc:sldMk cId="2696127934" sldId="288"/>
        </pc:sldMkLst>
        <pc:spChg chg="mod">
          <ac:chgData name="Anthony Tropiano" userId="233d3ea1253ce006" providerId="LiveId" clId="{FCAAE67C-AFFC-435C-AD9F-9AF171CD98BD}" dt="2021-05-31T14:44:06.799" v="139" actId="20577"/>
          <ac:spMkLst>
            <pc:docMk/>
            <pc:sldMk cId="2696127934" sldId="28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7:43.624" v="354" actId="20577"/>
          <ac:spMkLst>
            <pc:docMk/>
            <pc:sldMk cId="2696127934" sldId="288"/>
            <ac:spMk id="3" creationId="{1A8FA9B3-1B32-894B-93C2-F90FB63CBDAA}"/>
          </ac:spMkLst>
        </pc:spChg>
        <pc:picChg chg="add mod ord">
          <ac:chgData name="Anthony Tropiano" userId="233d3ea1253ce006" providerId="LiveId" clId="{FCAAE67C-AFFC-435C-AD9F-9AF171CD98BD}" dt="2021-05-31T15:16:21.952" v="344" actId="167"/>
          <ac:picMkLst>
            <pc:docMk/>
            <pc:sldMk cId="2696127934" sldId="288"/>
            <ac:picMk id="7" creationId="{0D4C7292-FB7A-4469-9692-B603F7966BCD}"/>
          </ac:picMkLst>
        </pc:picChg>
        <pc:picChg chg="del">
          <ac:chgData name="Anthony Tropiano" userId="233d3ea1253ce006" providerId="LiveId" clId="{FCAAE67C-AFFC-435C-AD9F-9AF171CD98BD}" dt="2021-05-31T15:16:23.272" v="345" actId="478"/>
          <ac:picMkLst>
            <pc:docMk/>
            <pc:sldMk cId="2696127934" sldId="288"/>
            <ac:picMk id="10" creationId="{436BAE43-4413-404C-82F9-1E66F248AD90}"/>
          </ac:picMkLst>
        </pc:picChg>
      </pc:sldChg>
      <pc:sldChg chg="modSp mod">
        <pc:chgData name="Anthony Tropiano" userId="233d3ea1253ce006" providerId="LiveId" clId="{FCAAE67C-AFFC-435C-AD9F-9AF171CD98BD}" dt="2021-05-31T14:41:29.725" v="132" actId="20577"/>
        <pc:sldMkLst>
          <pc:docMk/>
          <pc:sldMk cId="2458220907" sldId="289"/>
        </pc:sldMkLst>
        <pc:spChg chg="mod">
          <ac:chgData name="Anthony Tropiano" userId="233d3ea1253ce006" providerId="LiveId" clId="{FCAAE67C-AFFC-435C-AD9F-9AF171CD98BD}" dt="2021-05-31T14:41:29.725" v="132" actId="20577"/>
          <ac:spMkLst>
            <pc:docMk/>
            <pc:sldMk cId="2458220907" sldId="289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3:31:26.972" v="10" actId="27636"/>
          <ac:spMkLst>
            <pc:docMk/>
            <pc:sldMk cId="2458220907" sldId="289"/>
            <ac:spMk id="3" creationId="{1A8FA9B3-1B32-894B-93C2-F90FB63CBDAA}"/>
          </ac:spMkLst>
        </pc:spChg>
      </pc:sldChg>
      <pc:sldChg chg="addSp delSp modSp mod">
        <pc:chgData name="Anthony Tropiano" userId="233d3ea1253ce006" providerId="LiveId" clId="{FCAAE67C-AFFC-435C-AD9F-9AF171CD98BD}" dt="2021-05-31T14:31:20.822" v="61" actId="478"/>
        <pc:sldMkLst>
          <pc:docMk/>
          <pc:sldMk cId="3441146041" sldId="334"/>
        </pc:sldMkLst>
        <pc:picChg chg="add del mod">
          <ac:chgData name="Anthony Tropiano" userId="233d3ea1253ce006" providerId="LiveId" clId="{FCAAE67C-AFFC-435C-AD9F-9AF171CD98BD}" dt="2021-05-31T14:31:20.822" v="61" actId="478"/>
          <ac:picMkLst>
            <pc:docMk/>
            <pc:sldMk cId="3441146041" sldId="334"/>
            <ac:picMk id="7" creationId="{C5FD2AF4-CA47-4B7C-AE2B-1C1F0D23EBD9}"/>
          </ac:picMkLst>
        </pc:picChg>
        <pc:picChg chg="del">
          <ac:chgData name="Anthony Tropiano" userId="233d3ea1253ce006" providerId="LiveId" clId="{FCAAE67C-AFFC-435C-AD9F-9AF171CD98BD}" dt="2021-05-31T14:27:23.628" v="34" actId="478"/>
          <ac:picMkLst>
            <pc:docMk/>
            <pc:sldMk cId="3441146041" sldId="334"/>
            <ac:picMk id="8" creationId="{8558FB7A-92D8-4BB8-94BF-F7247ABF029A}"/>
          </ac:picMkLst>
        </pc:picChg>
        <pc:picChg chg="add mod">
          <ac:chgData name="Anthony Tropiano" userId="233d3ea1253ce006" providerId="LiveId" clId="{FCAAE67C-AFFC-435C-AD9F-9AF171CD98BD}" dt="2021-05-31T14:31:16.734" v="60" actId="1076"/>
          <ac:picMkLst>
            <pc:docMk/>
            <pc:sldMk cId="3441146041" sldId="334"/>
            <ac:picMk id="11" creationId="{408245BD-FF2F-4787-A4D3-32D373812A95}"/>
          </ac:picMkLst>
        </pc:picChg>
      </pc:sldChg>
      <pc:sldChg chg="addSp delSp modSp mod">
        <pc:chgData name="Anthony Tropiano" userId="233d3ea1253ce006" providerId="LiveId" clId="{FCAAE67C-AFFC-435C-AD9F-9AF171CD98BD}" dt="2021-05-31T14:32:06.387" v="85" actId="478"/>
        <pc:sldMkLst>
          <pc:docMk/>
          <pc:sldMk cId="562059806" sldId="335"/>
        </pc:sldMkLst>
        <pc:picChg chg="add del mod">
          <ac:chgData name="Anthony Tropiano" userId="233d3ea1253ce006" providerId="LiveId" clId="{FCAAE67C-AFFC-435C-AD9F-9AF171CD98BD}" dt="2021-05-31T14:28:29.848" v="41" actId="478"/>
          <ac:picMkLst>
            <pc:docMk/>
            <pc:sldMk cId="562059806" sldId="335"/>
            <ac:picMk id="7" creationId="{856A19DF-FFBB-402C-9690-1A74C57C21B6}"/>
          </ac:picMkLst>
        </pc:picChg>
        <pc:picChg chg="del">
          <ac:chgData name="Anthony Tropiano" userId="233d3ea1253ce006" providerId="LiveId" clId="{FCAAE67C-AFFC-435C-AD9F-9AF171CD98BD}" dt="2021-05-31T14:32:06.387" v="85" actId="478"/>
          <ac:picMkLst>
            <pc:docMk/>
            <pc:sldMk cId="562059806" sldId="335"/>
            <ac:picMk id="11" creationId="{166A3E21-C887-47AC-B31D-397F548704C6}"/>
          </ac:picMkLst>
        </pc:picChg>
        <pc:picChg chg="add mod">
          <ac:chgData name="Anthony Tropiano" userId="233d3ea1253ce006" providerId="LiveId" clId="{FCAAE67C-AFFC-435C-AD9F-9AF171CD98BD}" dt="2021-05-31T14:32:03.899" v="84" actId="1076"/>
          <ac:picMkLst>
            <pc:docMk/>
            <pc:sldMk cId="562059806" sldId="335"/>
            <ac:picMk id="12" creationId="{50042DF0-7FD5-4B90-9E5D-7D2870FDF860}"/>
          </ac:picMkLst>
        </pc:picChg>
      </pc:sldChg>
      <pc:sldChg chg="addSp delSp modSp mod">
        <pc:chgData name="Anthony Tropiano" userId="233d3ea1253ce006" providerId="LiveId" clId="{FCAAE67C-AFFC-435C-AD9F-9AF171CD98BD}" dt="2021-05-31T14:32:43.263" v="105" actId="478"/>
        <pc:sldMkLst>
          <pc:docMk/>
          <pc:sldMk cId="971586444" sldId="338"/>
        </pc:sldMkLst>
        <pc:picChg chg="add mod">
          <ac:chgData name="Anthony Tropiano" userId="233d3ea1253ce006" providerId="LiveId" clId="{FCAAE67C-AFFC-435C-AD9F-9AF171CD98BD}" dt="2021-05-31T14:32:40.761" v="104" actId="1076"/>
          <ac:picMkLst>
            <pc:docMk/>
            <pc:sldMk cId="971586444" sldId="338"/>
            <ac:picMk id="7" creationId="{5A103312-47AC-4A86-A69B-C456B653E32A}"/>
          </ac:picMkLst>
        </pc:picChg>
        <pc:picChg chg="del">
          <ac:chgData name="Anthony Tropiano" userId="233d3ea1253ce006" providerId="LiveId" clId="{FCAAE67C-AFFC-435C-AD9F-9AF171CD98BD}" dt="2021-05-31T14:32:43.263" v="105" actId="478"/>
          <ac:picMkLst>
            <pc:docMk/>
            <pc:sldMk cId="971586444" sldId="338"/>
            <ac:picMk id="12" creationId="{BFC64F92-B78B-48E8-B59E-B66D87D70F97}"/>
          </ac:picMkLst>
        </pc:picChg>
      </pc:sldChg>
      <pc:sldChg chg="addSp delSp modSp mod">
        <pc:chgData name="Anthony Tropiano" userId="233d3ea1253ce006" providerId="LiveId" clId="{FCAAE67C-AFFC-435C-AD9F-9AF171CD98BD}" dt="2021-05-31T14:33:13.353" v="125" actId="478"/>
        <pc:sldMkLst>
          <pc:docMk/>
          <pc:sldMk cId="162100182" sldId="339"/>
        </pc:sldMkLst>
        <pc:picChg chg="add mod">
          <ac:chgData name="Anthony Tropiano" userId="233d3ea1253ce006" providerId="LiveId" clId="{FCAAE67C-AFFC-435C-AD9F-9AF171CD98BD}" dt="2021-05-31T14:33:09.668" v="124" actId="1076"/>
          <ac:picMkLst>
            <pc:docMk/>
            <pc:sldMk cId="162100182" sldId="339"/>
            <ac:picMk id="7" creationId="{DFA318B9-913F-4D87-81BF-687D886C4780}"/>
          </ac:picMkLst>
        </pc:picChg>
        <pc:picChg chg="del">
          <ac:chgData name="Anthony Tropiano" userId="233d3ea1253ce006" providerId="LiveId" clId="{FCAAE67C-AFFC-435C-AD9F-9AF171CD98BD}" dt="2021-05-31T14:33:13.353" v="125" actId="478"/>
          <ac:picMkLst>
            <pc:docMk/>
            <pc:sldMk cId="162100182" sldId="339"/>
            <ac:picMk id="13" creationId="{8F21E53A-79F4-42E2-ACBC-FBD48823E700}"/>
          </ac:picMkLst>
        </pc:picChg>
      </pc:sldChg>
      <pc:sldChg chg="addSp delSp modSp mod">
        <pc:chgData name="Anthony Tropiano" userId="233d3ea1253ce006" providerId="LiveId" clId="{FCAAE67C-AFFC-435C-AD9F-9AF171CD98BD}" dt="2021-05-31T14:33:19.556" v="127"/>
        <pc:sldMkLst>
          <pc:docMk/>
          <pc:sldMk cId="222800089" sldId="343"/>
        </pc:sldMkLst>
        <pc:picChg chg="add mod">
          <ac:chgData name="Anthony Tropiano" userId="233d3ea1253ce006" providerId="LiveId" clId="{FCAAE67C-AFFC-435C-AD9F-9AF171CD98BD}" dt="2021-05-31T14:33:19.556" v="127"/>
          <ac:picMkLst>
            <pc:docMk/>
            <pc:sldMk cId="222800089" sldId="343"/>
            <ac:picMk id="8" creationId="{DD83E321-3268-4A6C-BB51-14BD77254E8F}"/>
          </ac:picMkLst>
        </pc:picChg>
        <pc:picChg chg="del">
          <ac:chgData name="Anthony Tropiano" userId="233d3ea1253ce006" providerId="LiveId" clId="{FCAAE67C-AFFC-435C-AD9F-9AF171CD98BD}" dt="2021-05-31T14:33:18.594" v="126" actId="478"/>
          <ac:picMkLst>
            <pc:docMk/>
            <pc:sldMk cId="222800089" sldId="343"/>
            <ac:picMk id="12" creationId="{1BDF93BD-03DF-4845-8EB9-67CFC7060331}"/>
          </ac:picMkLst>
        </pc:picChg>
      </pc:sldChg>
      <pc:sldChg chg="addSp delSp modSp mod">
        <pc:chgData name="Anthony Tropiano" userId="233d3ea1253ce006" providerId="LiveId" clId="{FCAAE67C-AFFC-435C-AD9F-9AF171CD98BD}" dt="2021-05-31T14:33:23.927" v="129"/>
        <pc:sldMkLst>
          <pc:docMk/>
          <pc:sldMk cId="89882095" sldId="345"/>
        </pc:sldMkLst>
        <pc:picChg chg="add mod">
          <ac:chgData name="Anthony Tropiano" userId="233d3ea1253ce006" providerId="LiveId" clId="{FCAAE67C-AFFC-435C-AD9F-9AF171CD98BD}" dt="2021-05-31T14:33:23.927" v="129"/>
          <ac:picMkLst>
            <pc:docMk/>
            <pc:sldMk cId="89882095" sldId="345"/>
            <ac:picMk id="12" creationId="{34EB86F1-E8ED-4F02-955B-5406DB54B935}"/>
          </ac:picMkLst>
        </pc:picChg>
        <pc:picChg chg="del">
          <ac:chgData name="Anthony Tropiano" userId="233d3ea1253ce006" providerId="LiveId" clId="{FCAAE67C-AFFC-435C-AD9F-9AF171CD98BD}" dt="2021-05-31T14:33:23.097" v="128" actId="478"/>
          <ac:picMkLst>
            <pc:docMk/>
            <pc:sldMk cId="89882095" sldId="345"/>
            <ac:picMk id="16" creationId="{A1BA9114-26E3-46F7-A818-0BD17E039ABF}"/>
          </ac:picMkLst>
        </pc:picChg>
      </pc:sldChg>
      <pc:sldChg chg="addSp delSp modSp mod">
        <pc:chgData name="Anthony Tropiano" userId="233d3ea1253ce006" providerId="LiveId" clId="{FCAAE67C-AFFC-435C-AD9F-9AF171CD98BD}" dt="2021-05-31T14:33:27.589" v="131"/>
        <pc:sldMkLst>
          <pc:docMk/>
          <pc:sldMk cId="221442031" sldId="346"/>
        </pc:sldMkLst>
        <pc:picChg chg="add mod">
          <ac:chgData name="Anthony Tropiano" userId="233d3ea1253ce006" providerId="LiveId" clId="{FCAAE67C-AFFC-435C-AD9F-9AF171CD98BD}" dt="2021-05-31T14:33:27.589" v="131"/>
          <ac:picMkLst>
            <pc:docMk/>
            <pc:sldMk cId="221442031" sldId="346"/>
            <ac:picMk id="12" creationId="{5C6EB421-4587-4CCB-B699-44225F813F24}"/>
          </ac:picMkLst>
        </pc:picChg>
        <pc:picChg chg="del">
          <ac:chgData name="Anthony Tropiano" userId="233d3ea1253ce006" providerId="LiveId" clId="{FCAAE67C-AFFC-435C-AD9F-9AF171CD98BD}" dt="2021-05-31T14:33:26.785" v="130" actId="478"/>
          <ac:picMkLst>
            <pc:docMk/>
            <pc:sldMk cId="221442031" sldId="346"/>
            <ac:picMk id="16" creationId="{3336FE8D-4F2B-4FE8-A73F-DED9E8E90FD9}"/>
          </ac:picMkLst>
        </pc:picChg>
      </pc:sldChg>
      <pc:sldChg chg="addSp delSp modSp mod ord">
        <pc:chgData name="Anthony Tropiano" userId="233d3ea1253ce006" providerId="LiveId" clId="{FCAAE67C-AFFC-435C-AD9F-9AF171CD98BD}" dt="2021-05-31T15:19:36.236" v="357" actId="167"/>
        <pc:sldMkLst>
          <pc:docMk/>
          <pc:sldMk cId="2443494481" sldId="351"/>
        </pc:sldMkLst>
        <pc:spChg chg="mod">
          <ac:chgData name="Anthony Tropiano" userId="233d3ea1253ce006" providerId="LiveId" clId="{FCAAE67C-AFFC-435C-AD9F-9AF171CD98BD}" dt="2021-05-31T14:43:49.346" v="133" actId="20577"/>
          <ac:spMkLst>
            <pc:docMk/>
            <pc:sldMk cId="2443494481" sldId="351"/>
            <ac:spMk id="2" creationId="{9FECE9C7-FBB0-B54D-8E92-C3BC6CA96ED2}"/>
          </ac:spMkLst>
        </pc:spChg>
        <pc:picChg chg="del mod">
          <ac:chgData name="Anthony Tropiano" userId="233d3ea1253ce006" providerId="LiveId" clId="{FCAAE67C-AFFC-435C-AD9F-9AF171CD98BD}" dt="2021-05-31T15:05:33.629" v="190" actId="478"/>
          <ac:picMkLst>
            <pc:docMk/>
            <pc:sldMk cId="2443494481" sldId="351"/>
            <ac:picMk id="7" creationId="{7636F6F1-EE52-45DE-8A2A-21876B15C091}"/>
          </ac:picMkLst>
        </pc:picChg>
        <pc:picChg chg="add mod ord">
          <ac:chgData name="Anthony Tropiano" userId="233d3ea1253ce006" providerId="LiveId" clId="{FCAAE67C-AFFC-435C-AD9F-9AF171CD98BD}" dt="2021-05-31T15:19:36.236" v="357" actId="167"/>
          <ac:picMkLst>
            <pc:docMk/>
            <pc:sldMk cId="2443494481" sldId="351"/>
            <ac:picMk id="10" creationId="{BF459289-34A5-4B2D-B3B9-8171E8E92AD0}"/>
          </ac:picMkLst>
        </pc:picChg>
      </pc:sldChg>
      <pc:sldChg chg="addSp delSp modSp mod">
        <pc:chgData name="Anthony Tropiano" userId="233d3ea1253ce006" providerId="LiveId" clId="{FCAAE67C-AFFC-435C-AD9F-9AF171CD98BD}" dt="2021-05-31T15:04:18.022" v="162" actId="14100"/>
        <pc:sldMkLst>
          <pc:docMk/>
          <pc:sldMk cId="3065171183" sldId="352"/>
        </pc:sldMkLst>
        <pc:spChg chg="mod">
          <ac:chgData name="Anthony Tropiano" userId="233d3ea1253ce006" providerId="LiveId" clId="{FCAAE67C-AFFC-435C-AD9F-9AF171CD98BD}" dt="2021-05-31T14:43:52.050" v="134" actId="20577"/>
          <ac:spMkLst>
            <pc:docMk/>
            <pc:sldMk cId="3065171183" sldId="352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03:57.260" v="159" actId="255"/>
          <ac:spMkLst>
            <pc:docMk/>
            <pc:sldMk cId="3065171183" sldId="352"/>
            <ac:spMk id="3" creationId="{1A8FA9B3-1B32-894B-93C2-F90FB63CBDAA}"/>
          </ac:spMkLst>
        </pc:spChg>
        <pc:spChg chg="mod">
          <ac:chgData name="Anthony Tropiano" userId="233d3ea1253ce006" providerId="LiveId" clId="{FCAAE67C-AFFC-435C-AD9F-9AF171CD98BD}" dt="2021-05-31T15:04:18.022" v="162" actId="14100"/>
          <ac:spMkLst>
            <pc:docMk/>
            <pc:sldMk cId="3065171183" sldId="352"/>
            <ac:spMk id="16" creationId="{1D9EB699-67B2-496C-97EA-04B5033A53CF}"/>
          </ac:spMkLst>
        </pc:spChg>
        <pc:spChg chg="mod">
          <ac:chgData name="Anthony Tropiano" userId="233d3ea1253ce006" providerId="LiveId" clId="{FCAAE67C-AFFC-435C-AD9F-9AF171CD98BD}" dt="2021-05-31T15:03:42.872" v="157" actId="1076"/>
          <ac:spMkLst>
            <pc:docMk/>
            <pc:sldMk cId="3065171183" sldId="352"/>
            <ac:spMk id="17" creationId="{C419643E-8C72-4798-AB23-3C7A55844BEA}"/>
          </ac:spMkLst>
        </pc:spChg>
        <pc:picChg chg="add mod ord">
          <ac:chgData name="Anthony Tropiano" userId="233d3ea1253ce006" providerId="LiveId" clId="{FCAAE67C-AFFC-435C-AD9F-9AF171CD98BD}" dt="2021-05-31T15:04:08.188" v="161" actId="1076"/>
          <ac:picMkLst>
            <pc:docMk/>
            <pc:sldMk cId="3065171183" sldId="352"/>
            <ac:picMk id="7" creationId="{811DB2A1-53C9-4E7D-BAD6-CAC8F1A016B1}"/>
          </ac:picMkLst>
        </pc:picChg>
        <pc:picChg chg="del">
          <ac:chgData name="Anthony Tropiano" userId="233d3ea1253ce006" providerId="LiveId" clId="{FCAAE67C-AFFC-435C-AD9F-9AF171CD98BD}" dt="2021-05-31T15:02:29.305" v="142" actId="478"/>
          <ac:picMkLst>
            <pc:docMk/>
            <pc:sldMk cId="3065171183" sldId="352"/>
            <ac:picMk id="8" creationId="{DB856DB1-6162-4C7A-B090-B1D6781545ED}"/>
          </ac:picMkLst>
        </pc:picChg>
        <pc:picChg chg="del">
          <ac:chgData name="Anthony Tropiano" userId="233d3ea1253ce006" providerId="LiveId" clId="{FCAAE67C-AFFC-435C-AD9F-9AF171CD98BD}" dt="2021-05-31T15:02:30.869" v="144" actId="478"/>
          <ac:picMkLst>
            <pc:docMk/>
            <pc:sldMk cId="3065171183" sldId="352"/>
            <ac:picMk id="11" creationId="{BD7E94C9-E81A-4385-9047-DB3206344E80}"/>
          </ac:picMkLst>
        </pc:picChg>
        <pc:picChg chg="del">
          <ac:chgData name="Anthony Tropiano" userId="233d3ea1253ce006" providerId="LiveId" clId="{FCAAE67C-AFFC-435C-AD9F-9AF171CD98BD}" dt="2021-05-31T15:02:30.095" v="143" actId="478"/>
          <ac:picMkLst>
            <pc:docMk/>
            <pc:sldMk cId="3065171183" sldId="352"/>
            <ac:picMk id="13" creationId="{7BEE01CE-3F7D-4185-801D-FF1236B3F973}"/>
          </ac:picMkLst>
        </pc:picChg>
      </pc:sldChg>
      <pc:sldChg chg="modSp mod">
        <pc:chgData name="Anthony Tropiano" userId="233d3ea1253ce006" providerId="LiveId" clId="{FCAAE67C-AFFC-435C-AD9F-9AF171CD98BD}" dt="2021-05-31T14:43:54.668" v="135" actId="20577"/>
        <pc:sldMkLst>
          <pc:docMk/>
          <pc:sldMk cId="3552009979" sldId="353"/>
        </pc:sldMkLst>
        <pc:spChg chg="mod">
          <ac:chgData name="Anthony Tropiano" userId="233d3ea1253ce006" providerId="LiveId" clId="{FCAAE67C-AFFC-435C-AD9F-9AF171CD98BD}" dt="2021-05-31T14:43:54.668" v="135" actId="20577"/>
          <ac:spMkLst>
            <pc:docMk/>
            <pc:sldMk cId="3552009979" sldId="353"/>
            <ac:spMk id="2" creationId="{9FECE9C7-FBB0-B54D-8E92-C3BC6CA96ED2}"/>
          </ac:spMkLst>
        </pc:spChg>
      </pc:sldChg>
      <pc:sldChg chg="addSp delSp modSp mod">
        <pc:chgData name="Anthony Tropiano" userId="233d3ea1253ce006" providerId="LiveId" clId="{FCAAE67C-AFFC-435C-AD9F-9AF171CD98BD}" dt="2021-05-31T15:15:31.504" v="326" actId="14100"/>
        <pc:sldMkLst>
          <pc:docMk/>
          <pc:sldMk cId="1253447032" sldId="355"/>
        </pc:sldMkLst>
        <pc:spChg chg="mod">
          <ac:chgData name="Anthony Tropiano" userId="233d3ea1253ce006" providerId="LiveId" clId="{FCAAE67C-AFFC-435C-AD9F-9AF171CD98BD}" dt="2021-05-31T14:44:03.547" v="138" actId="20577"/>
          <ac:spMkLst>
            <pc:docMk/>
            <pc:sldMk cId="1253447032" sldId="355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5:31.504" v="326" actId="14100"/>
          <ac:spMkLst>
            <pc:docMk/>
            <pc:sldMk cId="1253447032" sldId="355"/>
            <ac:spMk id="3" creationId="{1A8FA9B3-1B32-894B-93C2-F90FB63CBDAA}"/>
          </ac:spMkLst>
        </pc:spChg>
        <pc:spChg chg="del mod">
          <ac:chgData name="Anthony Tropiano" userId="233d3ea1253ce006" providerId="LiveId" clId="{FCAAE67C-AFFC-435C-AD9F-9AF171CD98BD}" dt="2021-05-31T15:14:53.795" v="322" actId="478"/>
          <ac:spMkLst>
            <pc:docMk/>
            <pc:sldMk cId="1253447032" sldId="355"/>
            <ac:spMk id="10" creationId="{0C7C6CB6-0B43-46B2-83D3-DFF3C3BE29F4}"/>
          </ac:spMkLst>
        </pc:spChg>
        <pc:spChg chg="mod">
          <ac:chgData name="Anthony Tropiano" userId="233d3ea1253ce006" providerId="LiveId" clId="{FCAAE67C-AFFC-435C-AD9F-9AF171CD98BD}" dt="2021-05-31T15:14:44.129" v="318" actId="1076"/>
          <ac:spMkLst>
            <pc:docMk/>
            <pc:sldMk cId="1253447032" sldId="355"/>
            <ac:spMk id="15" creationId="{C543C442-7690-4DDD-9BA1-592B121AEBFC}"/>
          </ac:spMkLst>
        </pc:spChg>
        <pc:spChg chg="add mod">
          <ac:chgData name="Anthony Tropiano" userId="233d3ea1253ce006" providerId="LiveId" clId="{FCAAE67C-AFFC-435C-AD9F-9AF171CD98BD}" dt="2021-05-31T15:15:07.888" v="324" actId="1076"/>
          <ac:spMkLst>
            <pc:docMk/>
            <pc:sldMk cId="1253447032" sldId="355"/>
            <ac:spMk id="17" creationId="{23F59022-5A29-4623-9C6D-1411A496FBC2}"/>
          </ac:spMkLst>
        </pc:spChg>
        <pc:picChg chg="add mod ord">
          <ac:chgData name="Anthony Tropiano" userId="233d3ea1253ce006" providerId="LiveId" clId="{FCAAE67C-AFFC-435C-AD9F-9AF171CD98BD}" dt="2021-05-31T15:14:26.956" v="315" actId="167"/>
          <ac:picMkLst>
            <pc:docMk/>
            <pc:sldMk cId="1253447032" sldId="355"/>
            <ac:picMk id="7" creationId="{9B561A1D-CCDE-4999-BE55-95B9F61F71FC}"/>
          </ac:picMkLst>
        </pc:picChg>
        <pc:picChg chg="del">
          <ac:chgData name="Anthony Tropiano" userId="233d3ea1253ce006" providerId="LiveId" clId="{FCAAE67C-AFFC-435C-AD9F-9AF171CD98BD}" dt="2021-05-31T15:14:23.020" v="313" actId="478"/>
          <ac:picMkLst>
            <pc:docMk/>
            <pc:sldMk cId="1253447032" sldId="355"/>
            <ac:picMk id="9" creationId="{82C679BE-F081-4A06-B400-A76144A347FD}"/>
          </ac:picMkLst>
        </pc:picChg>
        <pc:cxnChg chg="mod">
          <ac:chgData name="Anthony Tropiano" userId="233d3ea1253ce006" providerId="LiveId" clId="{FCAAE67C-AFFC-435C-AD9F-9AF171CD98BD}" dt="2021-05-31T15:15:11.194" v="325" actId="14100"/>
          <ac:cxnSpMkLst>
            <pc:docMk/>
            <pc:sldMk cId="1253447032" sldId="355"/>
            <ac:cxnSpMk id="13" creationId="{00054BF0-63B8-49CC-8968-8C0D0DE14F06}"/>
          </ac:cxnSpMkLst>
        </pc:cxnChg>
      </pc:sldChg>
      <pc:sldChg chg="addSp delSp modSp mod">
        <pc:chgData name="Anthony Tropiano" userId="233d3ea1253ce006" providerId="LiveId" clId="{FCAAE67C-AFFC-435C-AD9F-9AF171CD98BD}" dt="2021-05-31T15:12:55.951" v="287" actId="14100"/>
        <pc:sldMkLst>
          <pc:docMk/>
          <pc:sldMk cId="573026633" sldId="357"/>
        </pc:sldMkLst>
        <pc:spChg chg="mod">
          <ac:chgData name="Anthony Tropiano" userId="233d3ea1253ce006" providerId="LiveId" clId="{FCAAE67C-AFFC-435C-AD9F-9AF171CD98BD}" dt="2021-05-31T14:44:01.095" v="137" actId="20577"/>
          <ac:spMkLst>
            <pc:docMk/>
            <pc:sldMk cId="573026633" sldId="357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2:17.788" v="278" actId="1076"/>
          <ac:spMkLst>
            <pc:docMk/>
            <pc:sldMk cId="573026633" sldId="357"/>
            <ac:spMk id="12" creationId="{59EFC8E7-2541-48A3-9FC0-B510A5FD86D1}"/>
          </ac:spMkLst>
        </pc:spChg>
        <pc:spChg chg="mod ord">
          <ac:chgData name="Anthony Tropiano" userId="233d3ea1253ce006" providerId="LiveId" clId="{FCAAE67C-AFFC-435C-AD9F-9AF171CD98BD}" dt="2021-05-31T15:12:29.732" v="282" actId="1076"/>
          <ac:spMkLst>
            <pc:docMk/>
            <pc:sldMk cId="573026633" sldId="357"/>
            <ac:spMk id="18" creationId="{A678C984-5C0E-4E49-B052-23C408395A20}"/>
          </ac:spMkLst>
        </pc:spChg>
        <pc:spChg chg="mod">
          <ac:chgData name="Anthony Tropiano" userId="233d3ea1253ce006" providerId="LiveId" clId="{FCAAE67C-AFFC-435C-AD9F-9AF171CD98BD}" dt="2021-05-31T15:12:09.152" v="276" actId="1076"/>
          <ac:spMkLst>
            <pc:docMk/>
            <pc:sldMk cId="573026633" sldId="357"/>
            <ac:spMk id="19" creationId="{EE2713C1-C2EB-48C9-8D10-34C6D732BF25}"/>
          </ac:spMkLst>
        </pc:spChg>
        <pc:picChg chg="del">
          <ac:chgData name="Anthony Tropiano" userId="233d3ea1253ce006" providerId="LiveId" clId="{FCAAE67C-AFFC-435C-AD9F-9AF171CD98BD}" dt="2021-05-31T15:11:14.342" v="258" actId="478"/>
          <ac:picMkLst>
            <pc:docMk/>
            <pc:sldMk cId="573026633" sldId="357"/>
            <ac:picMk id="5" creationId="{3C2275A4-9919-4852-8DA2-71AD6C764C61}"/>
          </ac:picMkLst>
        </pc:picChg>
        <pc:picChg chg="add mod ord">
          <ac:chgData name="Anthony Tropiano" userId="233d3ea1253ce006" providerId="LiveId" clId="{FCAAE67C-AFFC-435C-AD9F-9AF171CD98BD}" dt="2021-05-31T15:12:48.547" v="284" actId="1076"/>
          <ac:picMkLst>
            <pc:docMk/>
            <pc:sldMk cId="573026633" sldId="357"/>
            <ac:picMk id="7" creationId="{7793D3E3-C7B2-47DA-B9FB-DE85F359026E}"/>
          </ac:picMkLst>
        </pc:picChg>
        <pc:cxnChg chg="mod">
          <ac:chgData name="Anthony Tropiano" userId="233d3ea1253ce006" providerId="LiveId" clId="{FCAAE67C-AFFC-435C-AD9F-9AF171CD98BD}" dt="2021-05-31T15:12:55.951" v="287" actId="14100"/>
          <ac:cxnSpMkLst>
            <pc:docMk/>
            <pc:sldMk cId="573026633" sldId="357"/>
            <ac:cxnSpMk id="10" creationId="{792D56E1-DF6E-4273-937E-693B3FC2119F}"/>
          </ac:cxnSpMkLst>
        </pc:cxnChg>
        <pc:cxnChg chg="mod ord">
          <ac:chgData name="Anthony Tropiano" userId="233d3ea1253ce006" providerId="LiveId" clId="{FCAAE67C-AFFC-435C-AD9F-9AF171CD98BD}" dt="2021-05-31T15:12:52.889" v="286" actId="14100"/>
          <ac:cxnSpMkLst>
            <pc:docMk/>
            <pc:sldMk cId="573026633" sldId="357"/>
            <ac:cxnSpMk id="20" creationId="{5625258E-3FD5-43C5-BC9A-99C8F589A589}"/>
          </ac:cxnSpMkLst>
        </pc:cxnChg>
      </pc:sldChg>
      <pc:sldChg chg="addSp delSp modSp mod">
        <pc:chgData name="Anthony Tropiano" userId="233d3ea1253ce006" providerId="LiveId" clId="{FCAAE67C-AFFC-435C-AD9F-9AF171CD98BD}" dt="2021-05-31T15:18:56.072" v="356" actId="14100"/>
        <pc:sldMkLst>
          <pc:docMk/>
          <pc:sldMk cId="446326257" sldId="358"/>
        </pc:sldMkLst>
        <pc:spChg chg="mod">
          <ac:chgData name="Anthony Tropiano" userId="233d3ea1253ce006" providerId="LiveId" clId="{FCAAE67C-AFFC-435C-AD9F-9AF171CD98BD}" dt="2021-05-31T14:43:57.590" v="136" actId="20577"/>
          <ac:spMkLst>
            <pc:docMk/>
            <pc:sldMk cId="446326257" sldId="35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8:56.072" v="356" actId="14100"/>
          <ac:spMkLst>
            <pc:docMk/>
            <pc:sldMk cId="446326257" sldId="358"/>
            <ac:spMk id="3" creationId="{2899578B-5CEC-4282-8D3D-7B2B5D2C2E20}"/>
          </ac:spMkLst>
        </pc:spChg>
        <pc:spChg chg="mod">
          <ac:chgData name="Anthony Tropiano" userId="233d3ea1253ce006" providerId="LiveId" clId="{FCAAE67C-AFFC-435C-AD9F-9AF171CD98BD}" dt="2021-05-31T15:08:59.453" v="219" actId="1076"/>
          <ac:spMkLst>
            <pc:docMk/>
            <pc:sldMk cId="446326257" sldId="358"/>
            <ac:spMk id="5" creationId="{772D440B-8140-0344-84AE-1B5F7859EC6A}"/>
          </ac:spMkLst>
        </pc:spChg>
        <pc:spChg chg="mod ord">
          <ac:chgData name="Anthony Tropiano" userId="233d3ea1253ce006" providerId="LiveId" clId="{FCAAE67C-AFFC-435C-AD9F-9AF171CD98BD}" dt="2021-05-31T15:09:40.504" v="228" actId="1076"/>
          <ac:spMkLst>
            <pc:docMk/>
            <pc:sldMk cId="446326257" sldId="358"/>
            <ac:spMk id="15" creationId="{CF9A9F44-02BB-4043-9135-6DF81ABEF644}"/>
          </ac:spMkLst>
        </pc:spChg>
        <pc:spChg chg="mod">
          <ac:chgData name="Anthony Tropiano" userId="233d3ea1253ce006" providerId="LiveId" clId="{FCAAE67C-AFFC-435C-AD9F-9AF171CD98BD}" dt="2021-05-31T15:09:52.934" v="231" actId="1076"/>
          <ac:spMkLst>
            <pc:docMk/>
            <pc:sldMk cId="446326257" sldId="358"/>
            <ac:spMk id="22" creationId="{F4B41857-73B8-49E8-AFDC-50C24BE32AC5}"/>
          </ac:spMkLst>
        </pc:spChg>
        <pc:picChg chg="add mod ord">
          <ac:chgData name="Anthony Tropiano" userId="233d3ea1253ce006" providerId="LiveId" clId="{FCAAE67C-AFFC-435C-AD9F-9AF171CD98BD}" dt="2021-05-31T15:08:52.923" v="217" actId="171"/>
          <ac:picMkLst>
            <pc:docMk/>
            <pc:sldMk cId="446326257" sldId="358"/>
            <ac:picMk id="8" creationId="{182C5F03-55AD-4635-B0AB-F3DAC92561B8}"/>
          </ac:picMkLst>
        </pc:picChg>
        <pc:picChg chg="del">
          <ac:chgData name="Anthony Tropiano" userId="233d3ea1253ce006" providerId="LiveId" clId="{FCAAE67C-AFFC-435C-AD9F-9AF171CD98BD}" dt="2021-05-31T15:08:55.744" v="218" actId="478"/>
          <ac:picMkLst>
            <pc:docMk/>
            <pc:sldMk cId="446326257" sldId="358"/>
            <ac:picMk id="9" creationId="{D76642D1-4BAD-4F6F-964E-D43DAC7A4D5C}"/>
          </ac:picMkLst>
        </pc:picChg>
        <pc:cxnChg chg="mod">
          <ac:chgData name="Anthony Tropiano" userId="233d3ea1253ce006" providerId="LiveId" clId="{FCAAE67C-AFFC-435C-AD9F-9AF171CD98BD}" dt="2021-05-31T15:09:45.489" v="229" actId="14100"/>
          <ac:cxnSpMkLst>
            <pc:docMk/>
            <pc:sldMk cId="446326257" sldId="358"/>
            <ac:cxnSpMk id="14" creationId="{9EC76581-7B67-4F1A-87BD-9F256256E0BE}"/>
          </ac:cxnSpMkLst>
        </pc:cxnChg>
        <pc:cxnChg chg="mod">
          <ac:chgData name="Anthony Tropiano" userId="233d3ea1253ce006" providerId="LiveId" clId="{FCAAE67C-AFFC-435C-AD9F-9AF171CD98BD}" dt="2021-05-31T15:09:50.807" v="230" actId="14100"/>
          <ac:cxnSpMkLst>
            <pc:docMk/>
            <pc:sldMk cId="446326257" sldId="358"/>
            <ac:cxnSpMk id="24" creationId="{7C47CD18-140B-4FB3-A64A-6497F0B7EDD8}"/>
          </ac:cxnSpMkLst>
        </pc:cxnChg>
      </pc:sldChg>
      <pc:sldChg chg="modSp mod">
        <pc:chgData name="Anthony Tropiano" userId="233d3ea1253ce006" providerId="LiveId" clId="{FCAAE67C-AFFC-435C-AD9F-9AF171CD98BD}" dt="2021-05-31T13:30:34.180" v="7" actId="20577"/>
        <pc:sldMkLst>
          <pc:docMk/>
          <pc:sldMk cId="3975718966" sldId="360"/>
        </pc:sldMkLst>
        <pc:spChg chg="mod">
          <ac:chgData name="Anthony Tropiano" userId="233d3ea1253ce006" providerId="LiveId" clId="{FCAAE67C-AFFC-435C-AD9F-9AF171CD98BD}" dt="2021-05-31T13:30:34.180" v="7" actId="20577"/>
          <ac:spMkLst>
            <pc:docMk/>
            <pc:sldMk cId="3975718966" sldId="360"/>
            <ac:spMk id="10" creationId="{4C0DF36A-00A4-4D21-85DA-6ECEE64B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physics is established in the 2-body system so we can easily apply this to any nuclei!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unitarity from SRG evolution here</a:t>
            </a:r>
          </a:p>
          <a:p>
            <a:r>
              <a:rPr lang="en-US" dirty="0"/>
              <a:t>Maybe define \lambda?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ED04-388D-410A-A665-E14242DC85E6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5E3-FDD3-4A3F-8763-C265F3DB4E3D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6D8-8E7A-4E22-BBC1-BC659DD3C778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216D-7D59-4A7F-B917-368A6AA771D1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DA1B-F999-4E69-99FA-1CE3772F5BA5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99D-E676-4E45-9175-E80BE730AFA4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BCF4-86ED-40A1-86A7-32B5D50E9F93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AEC-7120-4131-91B0-7600C665D34A}" type="datetime1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B85E-64B9-43BE-AE29-B422BBA0E858}" type="datetime1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B8C-FD49-4646-9FB0-3CB2922F548E}" type="datetime1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260-0D0F-4914-839B-D20472212676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B546-0499-42FA-9D44-8F6B08AE3C90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12BE-3472-47F2-BF26-18685A7C56F6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C95-A9A9-4012-BBE3-9041C38DF315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9E6-156D-4BA7-9DD6-6FA82AD0779F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F4C6-962C-4BD3-B281-8FC47A57A83D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960B-D9C1-4F1C-8EA6-D052E7F487B2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6406-26D4-468E-93D2-CE85D1EDF798}" type="datetime1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F2F-3F11-4A6C-A0F0-FD7A21F242EC}" type="datetime1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044-556D-4073-8297-E5E2436291C0}" type="datetime1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6207-BCE1-44EF-A79B-771210D6A754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E1C-AC9E-42BA-B7CA-59A587E3E00F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3CF8C20-61BB-4A3E-B590-FA17A677BF79}" type="datetime1">
              <a:rPr lang="en-US" smtClean="0"/>
              <a:t>5/31/21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B6F2F9-C607-4720-87F9-6AD1246ADE76}" type="datetime1">
              <a:rPr lang="en-US" smtClean="0"/>
              <a:t>5/31/21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84548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281886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2, 2021</a:t>
            </a:r>
            <a:endParaRPr lang="en-US" altLang="en-US" sz="22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arXiv:2105.13936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8245BD-FF2F-4787-A4D3-32D373812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0042DF0-7FD5-4B90-9E5D-7D2870FD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103312-47AC-4A86-A69B-C456B653E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A318B9-913F-4D87-81BF-687D886C4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83E321-3268-4A6C-BB51-14BD7725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EB86F1-E8ED-4F02-955B-5406DB54B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6EB421-4587-4CCB-B699-44225F813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F459289-34A5-4B2D-B3B9-8171E8E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592241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4"/>
                <a:stretch>
                  <a:fillRect l="-182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potential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, different&#10;&#10;Description automatically generated">
            <a:extLst>
              <a:ext uri="{FF2B5EF4-FFF2-40B4-BE49-F238E27FC236}">
                <a16:creationId xmlns:a16="http://schemas.microsoft.com/office/drawing/2014/main" id="{811DB2A1-53C9-4E7D-BAD6-CAC8F1A0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2708861"/>
            <a:ext cx="990881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blipFill>
                <a:blip r:embed="rId4"/>
                <a:stretch>
                  <a:fillRect l="-41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245646" y="105225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NUCLEI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histogram&#10;&#10;Description automatically generated">
            <a:extLst>
              <a:ext uri="{FF2B5EF4-FFF2-40B4-BE49-F238E27FC236}">
                <a16:creationId xmlns:a16="http://schemas.microsoft.com/office/drawing/2014/main" id="{182C5F03-55AD-4635-B0AB-F3DAC9256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530"/>
            <a:ext cx="4488677" cy="43891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4659112" y="566241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</p:cNvCxnSpPr>
          <p:nvPr/>
        </p:nvCxnSpPr>
        <p:spPr>
          <a:xfrm flipH="1" flipV="1">
            <a:off x="4189933" y="5077430"/>
            <a:ext cx="564675" cy="53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511"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334333" y="1991233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22862" y="3271036"/>
            <a:ext cx="682553" cy="91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205415" y="3998408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93D3E3-C7B2-47DA-B9FB-DE85F359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" y="1769485"/>
            <a:ext cx="4676414" cy="4389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499013" y="392787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60642" y="4502043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70489" y="4297204"/>
            <a:ext cx="627742" cy="86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411857" y="5083747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332303" y="3533314"/>
            <a:ext cx="568438" cy="1550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561A1D-CCDE-4999-BE55-95B9F61F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3" y="1318334"/>
            <a:ext cx="5260964" cy="4937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  <a:blipFill>
                <a:blip r:embed="rId4"/>
                <a:stretch>
                  <a:fillRect l="-1957" t="-1401" r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916025" y="3429000"/>
            <a:ext cx="1349041" cy="1338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3265065" y="4646288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3F59022-5A29-4623-9C6D-1411A496FBC2}"/>
              </a:ext>
            </a:extLst>
          </p:cNvPr>
          <p:cNvSpPr/>
          <p:nvPr/>
        </p:nvSpPr>
        <p:spPr>
          <a:xfrm>
            <a:off x="1506178" y="2924117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4C7292-FB7A-4469-9692-B603F796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501945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Good agreement with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4"/>
                <a:stretch>
                  <a:fillRect l="-129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5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1862</Words>
  <Application>Microsoft Macintosh PowerPoint</Application>
  <PresentationFormat>Widescreen</PresentationFormat>
  <Paragraphs>285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LDA results</vt:lpstr>
      <vt:lpstr>LDA results</vt:lpstr>
      <vt:lpstr>LDA results</vt:lpstr>
      <vt:lpstr>LDA results</vt:lpstr>
      <vt:lpstr>LDA results</vt:lpstr>
      <vt:lpstr>LDA results</vt:lpstr>
      <vt:lpstr>LDA results</vt:lpstr>
      <vt:lpstr>Summary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111</cp:revision>
  <dcterms:created xsi:type="dcterms:W3CDTF">2021-04-13T22:10:52Z</dcterms:created>
  <dcterms:modified xsi:type="dcterms:W3CDTF">2021-05-31T21:41:21Z</dcterms:modified>
</cp:coreProperties>
</file>