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0" r:id="rId2"/>
    <p:sldId id="275" r:id="rId3"/>
    <p:sldId id="278" r:id="rId4"/>
    <p:sldId id="27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62846-A322-4A91-AADC-BD2991192A7F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A79-22BD-45A7-A8A3-66A4B5D75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E64E43-1A43-5740-A2F1-516489818B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51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B853-9033-E54B-8ED3-ACA75527692D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6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5094-3301-894A-B968-9AB7F58AF041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8625-4955-8449-821F-C24C954B4CE7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0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9BEE-9082-824F-9FE8-A73B8649373C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CA3A-B122-CD4B-9E4B-5FC53C67B8A3}" type="datetime1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9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B6FE-AA41-4244-B6ED-DBD0B8C3C94D}" type="datetime1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4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816F-807B-2B43-B88E-ABC5F6D182F4}" type="datetime1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8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2AE1-5483-4147-A0B4-4CC8FC31B757}" type="datetime1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64FF-219C-7344-A0AC-964997E22DFB}" type="datetime1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8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6B78-8263-F947-8DCB-C192D73C2A8C}" type="datetime1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3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02DF-4A6E-4345-8766-CA6FCC3AFB8D}" type="datetime1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5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5E7DC65-9412-614E-9DC9-FC959AFBF189}" type="datetime1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2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0"/>
            <a:ext cx="8229600" cy="1790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Short-range correlation physics from operator evolution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2318330"/>
            <a:ext cx="7543800" cy="288270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sz="2200" b="1" dirty="0"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  <a:r>
              <a:rPr lang="en-US" altLang="en-US" sz="2200" b="1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200" dirty="0">
                <a:ea typeface="Arial Unicode MS" panose="020B0604020202020204" pitchFamily="34" charset="-128"/>
                <a:cs typeface="Arial" panose="020B0604020202020204" pitchFamily="34" charset="0"/>
              </a:rPr>
              <a:t>, Dick Furnstahl</a:t>
            </a:r>
            <a:r>
              <a:rPr lang="en-US" altLang="en-US" sz="22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200" dirty="0">
                <a:ea typeface="Arial Unicode MS" panose="020B0604020202020204" pitchFamily="34" charset="-128"/>
                <a:cs typeface="Arial" panose="020B0604020202020204" pitchFamily="34" charset="0"/>
              </a:rPr>
              <a:t>, Scott Bogner</a:t>
            </a:r>
            <a:r>
              <a:rPr lang="en-US" altLang="en-US" sz="22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00000"/>
              </a:lnSpc>
            </a:pP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Ohio State University, </a:t>
            </a: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Michigan State University</a:t>
            </a:r>
          </a:p>
          <a:p>
            <a:pPr>
              <a:lnSpc>
                <a:spcPct val="100000"/>
              </a:lnSpc>
            </a:pPr>
            <a:endParaRPr lang="en-US" altLang="en-US" sz="1800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APS DNP Meeting – Virtual Meeting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October 30, 2020</a:t>
            </a:r>
            <a:endParaRPr lang="en-US" altLang="en-US" sz="2000" i="1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i="1" dirty="0" err="1"/>
              <a:t>ajt</a:t>
            </a:r>
            <a:r>
              <a:rPr lang="en-US" sz="1800" i="1" dirty="0"/>
              <a:t>, S.K. Bogner, and R.J. Furnstahl, arXiv:2006.11186</a:t>
            </a:r>
          </a:p>
          <a:p>
            <a:pPr>
              <a:lnSpc>
                <a:spcPct val="100000"/>
              </a:lnSpc>
            </a:pPr>
            <a:r>
              <a:rPr lang="en-US" sz="1800" i="1" dirty="0"/>
              <a:t>Phys. Rev. C </a:t>
            </a:r>
            <a:r>
              <a:rPr lang="en-US" sz="1800" b="1" i="1" dirty="0"/>
              <a:t>102</a:t>
            </a:r>
            <a:r>
              <a:rPr lang="en-US" sz="1800" i="1" dirty="0"/>
              <a:t>, 034005 (2020)</a:t>
            </a:r>
          </a:p>
          <a:p>
            <a:pPr>
              <a:lnSpc>
                <a:spcPct val="100000"/>
              </a:lnSpc>
            </a:pPr>
            <a:endParaRPr lang="en-US" altLang="en-US" sz="2000" i="1" dirty="0"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848367-2624-1C42-BB16-5BE1F881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225" y="5063879"/>
            <a:ext cx="2376460" cy="1645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D0B37D-A927-A64A-A340-0BC4CDBC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36" y="5429639"/>
            <a:ext cx="3145537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7F2C15-FD2A-054E-9CB9-C8322E45C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371" y="5201039"/>
            <a:ext cx="13716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48F84-F4C5-E34C-930C-87ABBE6E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2423" y="5109599"/>
            <a:ext cx="276352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0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Slide title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Black bullet point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Red bullet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83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Slide title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Black bullet point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Red bullet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53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Slide title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Black bullet point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Red bullet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6794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88</Words>
  <Application>Microsoft Office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1_Office Theme</vt:lpstr>
      <vt:lpstr>Short-range correlation physics from operator evolution</vt:lpstr>
      <vt:lpstr>Slide title</vt:lpstr>
      <vt:lpstr>Slide title</vt:lpstr>
      <vt:lpstr>Slide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Short-range correlation physics from operator evolution</dc:title>
  <dc:creator>Tropiano, Anthony</dc:creator>
  <cp:lastModifiedBy>Tropiano, Anthony</cp:lastModifiedBy>
  <cp:revision>1</cp:revision>
  <dcterms:created xsi:type="dcterms:W3CDTF">2021-04-13T22:10:52Z</dcterms:created>
  <dcterms:modified xsi:type="dcterms:W3CDTF">2021-04-13T22:14:26Z</dcterms:modified>
</cp:coreProperties>
</file>