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1EBE8-F557-5E41-909B-9845792EE9E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6B43B-F622-6844-A1CB-49D3EC0D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at_1 at_2 a a </a:t>
            </a:r>
            <a:r>
              <a:rPr lang="en-US" dirty="0" err="1"/>
              <a:t>at_a</a:t>
            </a:r>
            <a:r>
              <a:rPr lang="en-US" dirty="0"/>
              <a:t> </a:t>
            </a:r>
            <a:r>
              <a:rPr lang="en-US" dirty="0" err="1"/>
              <a:t>at_b</a:t>
            </a:r>
            <a:r>
              <a:rPr lang="en-US" dirty="0"/>
              <a:t> </a:t>
            </a:r>
            <a:r>
              <a:rPr lang="en-US" dirty="0" err="1"/>
              <a:t>a_b</a:t>
            </a:r>
            <a:r>
              <a:rPr lang="en-US" dirty="0"/>
              <a:t> </a:t>
            </a:r>
            <a:r>
              <a:rPr lang="en-US" dirty="0" err="1"/>
              <a:t>a_alp</a:t>
            </a:r>
            <a:r>
              <a:rPr lang="en-US" dirty="0"/>
              <a:t> at at at a a_5 a_4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6B43B-F622-6844-A1CB-49D3EC0D1C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8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6B43B-F622-6844-A1CB-49D3EC0D1C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9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1EC1-0D62-4B4F-B9E4-F16B3A75F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F0D9A-D698-4F4B-8501-B8FCA73FC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1939-76C2-684D-9184-3A27440E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0A98-4784-2549-BF36-3E774809E78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02A51-FA5B-8E4B-A4DE-7F300AC7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1AA8-1582-5842-B8BC-B65BC122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8C9-981D-2F4A-B205-6EDD3380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2A03-3996-844D-9549-0543AFD0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FAF5C-E413-FF4E-A68F-89717C23D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7CA2A-2FA5-3048-A559-7DE9B6AE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0A98-4784-2549-BF36-3E774809E78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478F-4689-C340-8FD4-95C8BFCA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B0AE-245F-FF4F-8FC6-E1C9369E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8C9-981D-2F4A-B205-6EDD3380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F56B0-4F7A-8744-BB13-761E0A695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9F176-933B-EF4A-94B8-CC5A495D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D88DD-E7C7-A343-AEA6-4659AD50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0A98-4784-2549-BF36-3E774809E78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006D6-3D71-7144-8A34-D641989E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65EF9-F38D-9747-A516-74407BE6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8C9-981D-2F4A-B205-6EDD3380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8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2037-4DF5-3349-A82F-DCCDB3C7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51209-9E16-0940-9270-D4A194A3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AA31-8CDB-CA4B-AE12-2BD25FE3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0A98-4784-2549-BF36-3E774809E78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36ACC-2DE8-5548-9E6C-A96AD0CA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4A44E-A26B-7042-93D9-655F3A96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8C9-981D-2F4A-B205-6EDD3380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2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4B08-7D5D-C14B-888A-FC6D29F6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FAEFE-53FF-0443-B01D-907249E35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FB86F-E2CA-2946-B171-0924A838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0A98-4784-2549-BF36-3E774809E78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24577-3787-CC40-BF66-E409605B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BC064-34B5-0545-AD3D-56FF2225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8C9-981D-2F4A-B205-6EDD3380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3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9C7A-CB6F-8442-ADB1-568BBFE1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A636-646C-6A4D-8C1A-4352EC3F8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5F061-29B4-7840-A2DC-6E139FC38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0E66-6C24-2F4A-AF84-EA814C1F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0A98-4784-2549-BF36-3E774809E78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58161-2F39-C549-AA85-E2A1AD49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CFDF1-0C5F-F544-9438-2787D5DA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8C9-981D-2F4A-B205-6EDD3380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4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04E3-2019-244B-8980-2845BFC4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7D0BF-E853-6641-A292-B5D46602B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2AA16-F3FB-1F42-A7A4-96FFF2CD2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7E57C-5675-354A-91E8-28F4CEBDB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F6985-71F9-1E45-9995-0DE9D432D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C8C32-D4FC-C744-AA33-DB7ACA92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0A98-4784-2549-BF36-3E774809E78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BBB06-8B6C-E24B-B0CD-F0E94624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A14FF-1236-B54D-9012-5A7CF570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8C9-981D-2F4A-B205-6EDD3380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0E2D-B906-604F-AB0D-DDEE575F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46F7F-A2DD-5747-904B-6DD76C86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0A98-4784-2549-BF36-3E774809E78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1C98B-F3AF-0F4D-98C3-FB4468E3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EAC13-4B19-3343-8677-3CE69B2C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8C9-981D-2F4A-B205-6EDD3380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D0B15-4DC6-1B42-A9F9-3AA1856A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0A98-4784-2549-BF36-3E774809E78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1571B-68C3-7542-B926-BC41EE06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610C-D26C-D642-92C9-E21ACB8E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8C9-981D-2F4A-B205-6EDD3380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2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69CC-CC46-FF46-99D5-2E486FDB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0E77-B5DA-024E-AD18-738BEDFC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A3B19-3969-BF44-98D5-4F7F2BB13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D3786-9F6E-014C-BE04-763EA76D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0A98-4784-2549-BF36-3E774809E78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380C3-43CE-7648-A22D-F55F9CAB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7421-40AF-2E43-893A-E27DEBC0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8C9-981D-2F4A-B205-6EDD3380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8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A19C-D13C-4F46-92B7-6B6BFBAF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906D8-AD65-7E4A-98AD-B5B962EF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8AB29-7895-A844-A2E2-9A1E119B8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3D0E8-C8AB-D748-9D1B-19686D07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0A98-4784-2549-BF36-3E774809E78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75751-D5A4-444D-A97E-5F6DF9D4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AB5D4-91F5-8B42-961F-7464A1FD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88C9-981D-2F4A-B205-6EDD3380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2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F1980-E467-BD40-9C65-E4A26F47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8778D-79EC-084A-B502-F87B8172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BF33-157A-EB43-B17E-4B00EAC3E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0A98-4784-2549-BF36-3E774809E78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5AA2-F1DE-B046-8F79-E3A310406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6863E-903C-304A-BA68-617232976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088C9-981D-2F4A-B205-6EDD3380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0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2.png"/><Relationship Id="rId3" Type="http://schemas.openxmlformats.org/officeDocument/2006/relationships/image" Target="../media/image31.png"/><Relationship Id="rId21" Type="http://schemas.openxmlformats.org/officeDocument/2006/relationships/image" Target="../media/image48.png"/><Relationship Id="rId34" Type="http://schemas.openxmlformats.org/officeDocument/2006/relationships/image" Target="../media/image26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2" Type="http://schemas.openxmlformats.org/officeDocument/2006/relationships/image" Target="../media/image30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24" Type="http://schemas.openxmlformats.org/officeDocument/2006/relationships/image" Target="../media/image25.png"/><Relationship Id="rId32" Type="http://schemas.openxmlformats.org/officeDocument/2006/relationships/image" Target="../media/image58.png"/><Relationship Id="rId5" Type="http://schemas.openxmlformats.org/officeDocument/2006/relationships/image" Target="../media/image33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4.png"/><Relationship Id="rId36" Type="http://schemas.openxmlformats.org/officeDocument/2006/relationships/image" Target="../media/image61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5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0.png"/><Relationship Id="rId8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43.png"/><Relationship Id="rId26" Type="http://schemas.openxmlformats.org/officeDocument/2006/relationships/image" Target="../media/image78.png"/><Relationship Id="rId3" Type="http://schemas.openxmlformats.org/officeDocument/2006/relationships/image" Target="../media/image62.png"/><Relationship Id="rId21" Type="http://schemas.openxmlformats.org/officeDocument/2006/relationships/image" Target="../media/image75.png"/><Relationship Id="rId34" Type="http://schemas.openxmlformats.org/officeDocument/2006/relationships/image" Target="../media/image84.png"/><Relationship Id="rId7" Type="http://schemas.openxmlformats.org/officeDocument/2006/relationships/image" Target="../media/image51.png"/><Relationship Id="rId12" Type="http://schemas.openxmlformats.org/officeDocument/2006/relationships/image" Target="../media/image48.png"/><Relationship Id="rId17" Type="http://schemas.openxmlformats.org/officeDocument/2006/relationships/image" Target="../media/image72.png"/><Relationship Id="rId25" Type="http://schemas.openxmlformats.org/officeDocument/2006/relationships/image" Target="../media/image77.png"/><Relationship Id="rId33" Type="http://schemas.openxmlformats.org/officeDocument/2006/relationships/image" Target="../media/image8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8.png"/><Relationship Id="rId24" Type="http://schemas.openxmlformats.org/officeDocument/2006/relationships/image" Target="../media/image25.png"/><Relationship Id="rId32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0.png"/><Relationship Id="rId23" Type="http://schemas.openxmlformats.org/officeDocument/2006/relationships/image" Target="../media/image76.png"/><Relationship Id="rId28" Type="http://schemas.openxmlformats.org/officeDocument/2006/relationships/image" Target="../media/image26.png"/><Relationship Id="rId36" Type="http://schemas.openxmlformats.org/officeDocument/2006/relationships/image" Target="../media/image86.png"/><Relationship Id="rId10" Type="http://schemas.openxmlformats.org/officeDocument/2006/relationships/image" Target="../media/image67.png"/><Relationship Id="rId19" Type="http://schemas.openxmlformats.org/officeDocument/2006/relationships/image" Target="../media/image73.png"/><Relationship Id="rId31" Type="http://schemas.openxmlformats.org/officeDocument/2006/relationships/image" Target="../media/image81.png"/><Relationship Id="rId4" Type="http://schemas.openxmlformats.org/officeDocument/2006/relationships/image" Target="../media/image49.png"/><Relationship Id="rId9" Type="http://schemas.openxmlformats.org/officeDocument/2006/relationships/image" Target="../media/image66.png"/><Relationship Id="rId14" Type="http://schemas.openxmlformats.org/officeDocument/2006/relationships/image" Target="../media/image69.png"/><Relationship Id="rId22" Type="http://schemas.openxmlformats.org/officeDocument/2006/relationships/image" Target="../media/image59.png"/><Relationship Id="rId27" Type="http://schemas.openxmlformats.org/officeDocument/2006/relationships/image" Target="../media/image79.png"/><Relationship Id="rId30" Type="http://schemas.openxmlformats.org/officeDocument/2006/relationships/image" Target="../media/image18.png"/><Relationship Id="rId35" Type="http://schemas.openxmlformats.org/officeDocument/2006/relationships/image" Target="../media/image85.png"/><Relationship Id="rId8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22.png"/><Relationship Id="rId26" Type="http://schemas.openxmlformats.org/officeDocument/2006/relationships/image" Target="../media/image46.png"/><Relationship Id="rId3" Type="http://schemas.openxmlformats.org/officeDocument/2006/relationships/image" Target="../media/image87.png"/><Relationship Id="rId21" Type="http://schemas.openxmlformats.org/officeDocument/2006/relationships/image" Target="../media/image25.png"/><Relationship Id="rId7" Type="http://schemas.openxmlformats.org/officeDocument/2006/relationships/image" Target="../media/image71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7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92.png"/><Relationship Id="rId24" Type="http://schemas.openxmlformats.org/officeDocument/2006/relationships/image" Target="../media/image101.png"/><Relationship Id="rId5" Type="http://schemas.openxmlformats.org/officeDocument/2006/relationships/image" Target="../media/image34.png"/><Relationship Id="rId15" Type="http://schemas.openxmlformats.org/officeDocument/2006/relationships/image" Target="../media/image96.png"/><Relationship Id="rId23" Type="http://schemas.openxmlformats.org/officeDocument/2006/relationships/image" Target="../media/image100.png"/><Relationship Id="rId10" Type="http://schemas.openxmlformats.org/officeDocument/2006/relationships/image" Target="../media/image91.png"/><Relationship Id="rId19" Type="http://schemas.openxmlformats.org/officeDocument/2006/relationships/image" Target="../media/image23.png"/><Relationship Id="rId4" Type="http://schemas.openxmlformats.org/officeDocument/2006/relationships/image" Target="../media/image88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99.png"/><Relationship Id="rId27" Type="http://schemas.openxmlformats.org/officeDocument/2006/relationships/image" Target="../media/image10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image" Target="../media/image105.png"/><Relationship Id="rId21" Type="http://schemas.openxmlformats.org/officeDocument/2006/relationships/image" Target="../media/image123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127.png"/><Relationship Id="rId2" Type="http://schemas.openxmlformats.org/officeDocument/2006/relationships/image" Target="../media/image104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24" Type="http://schemas.openxmlformats.org/officeDocument/2006/relationships/image" Target="../media/image126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23" Type="http://schemas.openxmlformats.org/officeDocument/2006/relationships/image" Target="../media/image125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3.png"/><Relationship Id="rId18" Type="http://schemas.openxmlformats.org/officeDocument/2006/relationships/image" Target="../media/image120.png"/><Relationship Id="rId3" Type="http://schemas.openxmlformats.org/officeDocument/2006/relationships/image" Target="../media/image130.png"/><Relationship Id="rId21" Type="http://schemas.openxmlformats.org/officeDocument/2006/relationships/image" Target="../media/image124.png"/><Relationship Id="rId7" Type="http://schemas.openxmlformats.org/officeDocument/2006/relationships/image" Target="../media/image134.png"/><Relationship Id="rId12" Type="http://schemas.openxmlformats.org/officeDocument/2006/relationships/image" Target="../media/image112.png"/><Relationship Id="rId17" Type="http://schemas.openxmlformats.org/officeDocument/2006/relationships/image" Target="../media/image126.png"/><Relationship Id="rId2" Type="http://schemas.openxmlformats.org/officeDocument/2006/relationships/image" Target="../media/image129.png"/><Relationship Id="rId16" Type="http://schemas.openxmlformats.org/officeDocument/2006/relationships/image" Target="../media/image125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10.png"/><Relationship Id="rId5" Type="http://schemas.openxmlformats.org/officeDocument/2006/relationships/image" Target="../media/image132.png"/><Relationship Id="rId15" Type="http://schemas.openxmlformats.org/officeDocument/2006/relationships/image" Target="../media/image117.png"/><Relationship Id="rId10" Type="http://schemas.openxmlformats.org/officeDocument/2006/relationships/image" Target="../media/image108.png"/><Relationship Id="rId19" Type="http://schemas.openxmlformats.org/officeDocument/2006/relationships/image" Target="../media/image121.png"/><Relationship Id="rId4" Type="http://schemas.openxmlformats.org/officeDocument/2006/relationships/image" Target="../media/image131.png"/><Relationship Id="rId9" Type="http://schemas.openxmlformats.org/officeDocument/2006/relationships/image" Target="../media/image107.png"/><Relationship Id="rId14" Type="http://schemas.openxmlformats.org/officeDocument/2006/relationships/image" Target="../media/image115.png"/><Relationship Id="rId22" Type="http://schemas.openxmlformats.org/officeDocument/2006/relationships/image" Target="../media/image1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36.png"/><Relationship Id="rId7" Type="http://schemas.openxmlformats.org/officeDocument/2006/relationships/image" Target="../media/image108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5.png"/><Relationship Id="rId4" Type="http://schemas.openxmlformats.org/officeDocument/2006/relationships/image" Target="../media/image1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1.png"/><Relationship Id="rId3" Type="http://schemas.openxmlformats.org/officeDocument/2006/relationships/image" Target="../media/image139.png"/><Relationship Id="rId7" Type="http://schemas.openxmlformats.org/officeDocument/2006/relationships/image" Target="../media/image113.png"/><Relationship Id="rId12" Type="http://schemas.openxmlformats.org/officeDocument/2006/relationships/image" Target="../media/image120.png"/><Relationship Id="rId2" Type="http://schemas.openxmlformats.org/officeDocument/2006/relationships/image" Target="../media/image138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26.png"/><Relationship Id="rId5" Type="http://schemas.openxmlformats.org/officeDocument/2006/relationships/image" Target="../media/image141.png"/><Relationship Id="rId15" Type="http://schemas.openxmlformats.org/officeDocument/2006/relationships/image" Target="../media/image124.png"/><Relationship Id="rId10" Type="http://schemas.openxmlformats.org/officeDocument/2006/relationships/image" Target="../media/image125.png"/><Relationship Id="rId4" Type="http://schemas.openxmlformats.org/officeDocument/2006/relationships/image" Target="../media/image140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FA6F-5F80-DF46-A985-92EF6278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8B0E-21A5-2E41-8F54-03899722C4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/>
                  <a:t>Indices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represent momenta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200" b="1" dirty="0"/>
              </a:p>
              <a:p>
                <a:r>
                  <a:rPr lang="en-US" sz="2200" dirty="0"/>
                  <a:t>External lines (labeled with indices) on the left represent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endParaRPr lang="en-US" sz="2200" dirty="0"/>
              </a:p>
              <a:p>
                <a:r>
                  <a:rPr lang="en-US" sz="2200" dirty="0"/>
                  <a:t>External lines on the right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</m:oMath>
                </a14:m>
                <a:endParaRPr lang="en-US" sz="2200" dirty="0"/>
              </a:p>
              <a:p>
                <a:r>
                  <a:rPr lang="en-US" sz="2200" dirty="0"/>
                  <a:t>Vertices represent matrix elements of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200" dirty="0"/>
                  <a:t> with a momentum conserving delta function. For example,</a:t>
                </a:r>
              </a:p>
              <a:p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e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e>
                      </m:d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  <m:sup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sub>
                      </m:sSub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200" dirty="0"/>
                  <a:t>Single-lined vertices represent 2-body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matrix elements and double-lined vertices represent 3-body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200" dirty="0"/>
                  <a:t> matrix elements</a:t>
                </a:r>
              </a:p>
              <a:p>
                <a:r>
                  <a:rPr lang="en-US" sz="2200" dirty="0"/>
                  <a:t>Integrate over all momenta excluding momenta of the initial operator (denoted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8B0E-21A5-2E41-8F54-03899722C4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744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DB483E2-9EF6-FE41-A531-9A931F9C74B3}"/>
              </a:ext>
            </a:extLst>
          </p:cNvPr>
          <p:cNvGrpSpPr>
            <a:grpSpLocks noChangeAspect="1"/>
          </p:cNvGrpSpPr>
          <p:nvPr/>
        </p:nvGrpSpPr>
        <p:grpSpPr>
          <a:xfrm>
            <a:off x="9287185" y="3661074"/>
            <a:ext cx="1398307" cy="1548079"/>
            <a:chOff x="4534432" y="607780"/>
            <a:chExt cx="2278989" cy="2521299"/>
          </a:xfrm>
          <a:solidFill>
            <a:schemeClr val="bg1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4496D4-F0CD-1D48-87FD-37FBA202D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3784" y="1023280"/>
              <a:ext cx="1828800" cy="18288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46FB48-5111-EB40-A64E-5EEA5DF2862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733784" y="1023280"/>
              <a:ext cx="1828800" cy="18288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9B05450-27F3-3345-9436-5D9A9A18A20B}"/>
                    </a:ext>
                  </a:extLst>
                </p:cNvPr>
                <p:cNvSpPr txBox="1"/>
                <p:nvPr/>
              </p:nvSpPr>
              <p:spPr>
                <a:xfrm>
                  <a:off x="4540715" y="607780"/>
                  <a:ext cx="133947" cy="277000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9B05450-27F3-3345-9436-5D9A9A18A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715" y="607780"/>
                  <a:ext cx="133947" cy="277000"/>
                </a:xfrm>
                <a:prstGeom prst="rect">
                  <a:avLst/>
                </a:prstGeom>
                <a:blipFill>
                  <a:blip r:embed="rId3"/>
                  <a:stretch>
                    <a:fillRect l="-75000" r="-62500" b="-7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195C73C-D9B5-4A4C-BB66-C5F196D8B0D9}"/>
                    </a:ext>
                  </a:extLst>
                </p:cNvPr>
                <p:cNvSpPr txBox="1"/>
                <p:nvPr/>
              </p:nvSpPr>
              <p:spPr>
                <a:xfrm>
                  <a:off x="4534432" y="2852080"/>
                  <a:ext cx="140230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195C73C-D9B5-4A4C-BB66-C5F196D8B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432" y="2852080"/>
                  <a:ext cx="14023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2500" r="-87500" b="-10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1A9382A-23C5-784F-883A-9BE8F85E4333}"/>
                    </a:ext>
                  </a:extLst>
                </p:cNvPr>
                <p:cNvSpPr txBox="1"/>
                <p:nvPr/>
              </p:nvSpPr>
              <p:spPr>
                <a:xfrm>
                  <a:off x="6627152" y="607780"/>
                  <a:ext cx="186269" cy="277000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1A9382A-23C5-784F-883A-9BE8F85E4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7152" y="607780"/>
                  <a:ext cx="186269" cy="277000"/>
                </a:xfrm>
                <a:prstGeom prst="rect">
                  <a:avLst/>
                </a:prstGeom>
                <a:blipFill>
                  <a:blip r:embed="rId5"/>
                  <a:stretch>
                    <a:fillRect l="-70000" r="-80000" b="-7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0CEB520-E863-A240-8617-1B1EC3C5FD50}"/>
                    </a:ext>
                  </a:extLst>
                </p:cNvPr>
                <p:cNvSpPr txBox="1"/>
                <p:nvPr/>
              </p:nvSpPr>
              <p:spPr>
                <a:xfrm>
                  <a:off x="6654114" y="2852079"/>
                  <a:ext cx="132345" cy="277000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0CEB520-E863-A240-8617-1B1EC3C5F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114" y="2852079"/>
                  <a:ext cx="132345" cy="277000"/>
                </a:xfrm>
                <a:prstGeom prst="rect">
                  <a:avLst/>
                </a:prstGeom>
                <a:blipFill>
                  <a:blip r:embed="rId6"/>
                  <a:stretch>
                    <a:fillRect l="-75000" r="-75000" b="-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388897-0AEF-674E-BB0D-93BA26A0D3BC}"/>
                </a:ext>
              </a:extLst>
            </p:cNvPr>
            <p:cNvSpPr/>
            <p:nvPr/>
          </p:nvSpPr>
          <p:spPr>
            <a:xfrm>
              <a:off x="5419583" y="1709078"/>
              <a:ext cx="457200" cy="457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F7F6E4E-3DF3-024F-8C0B-7D5E9541A607}"/>
                    </a:ext>
                  </a:extLst>
                </p:cNvPr>
                <p:cNvSpPr txBox="1"/>
                <p:nvPr/>
              </p:nvSpPr>
              <p:spPr>
                <a:xfrm>
                  <a:off x="5462843" y="1794930"/>
                  <a:ext cx="370678" cy="300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F7F6E4E-3DF3-024F-8C0B-7D5E9541A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2843" y="1794930"/>
                  <a:ext cx="370678" cy="300759"/>
                </a:xfrm>
                <a:prstGeom prst="rect">
                  <a:avLst/>
                </a:prstGeom>
                <a:blipFill>
                  <a:blip r:embed="rId7"/>
                  <a:stretch>
                    <a:fillRect l="-16667" r="-1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729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FAE617F-E2ED-9F40-B329-863AC06A65C9}"/>
                  </a:ext>
                </a:extLst>
              </p:cNvPr>
              <p:cNvSpPr txBox="1"/>
              <p:nvPr/>
            </p:nvSpPr>
            <p:spPr>
              <a:xfrm>
                <a:off x="0" y="5260"/>
                <a:ext cx="4655185" cy="415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2-body terms: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FAE617F-E2ED-9F40-B329-863AC06A6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60"/>
                <a:ext cx="4655185" cy="415755"/>
              </a:xfrm>
              <a:prstGeom prst="rect">
                <a:avLst/>
              </a:prstGeom>
              <a:blipFill>
                <a:blip r:embed="rId2"/>
                <a:stretch>
                  <a:fillRect l="-1090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461088C4-A0C5-F04A-BF96-16182DF3ABF4}"/>
              </a:ext>
            </a:extLst>
          </p:cNvPr>
          <p:cNvGrpSpPr/>
          <p:nvPr/>
        </p:nvGrpSpPr>
        <p:grpSpPr>
          <a:xfrm>
            <a:off x="710367" y="746280"/>
            <a:ext cx="2225898" cy="2382799"/>
            <a:chOff x="710367" y="746280"/>
            <a:chExt cx="2225898" cy="2382799"/>
          </a:xfrm>
          <a:solidFill>
            <a:schemeClr val="bg1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5225E8-81C9-A04A-8EF9-A913EDD2EB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719" y="1023280"/>
              <a:ext cx="1828800" cy="18288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7FC9CEE-D5FC-FF4F-964E-4B97CF8BF2D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09719" y="1023280"/>
              <a:ext cx="1828800" cy="18288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FA2854-C40C-0A44-B1BC-E94DC8CE41FF}"/>
                    </a:ext>
                  </a:extLst>
                </p:cNvPr>
                <p:cNvSpPr txBox="1"/>
                <p:nvPr/>
              </p:nvSpPr>
              <p:spPr>
                <a:xfrm>
                  <a:off x="711973" y="746280"/>
                  <a:ext cx="197746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FA2854-C40C-0A44-B1BC-E94DC8CE4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73" y="746280"/>
                  <a:ext cx="19774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89FB7A6-E802-CB41-99C5-FA6C40F5BE4C}"/>
                    </a:ext>
                  </a:extLst>
                </p:cNvPr>
                <p:cNvSpPr txBox="1"/>
                <p:nvPr/>
              </p:nvSpPr>
              <p:spPr>
                <a:xfrm>
                  <a:off x="710367" y="2852080"/>
                  <a:ext cx="199350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89FB7A6-E802-CB41-99C5-FA6C40F5BE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67" y="2852080"/>
                  <a:ext cx="19935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3750" r="-3750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81612-4552-E642-9489-2836B2E77C6C}"/>
                    </a:ext>
                  </a:extLst>
                </p:cNvPr>
                <p:cNvSpPr txBox="1"/>
                <p:nvPr/>
              </p:nvSpPr>
              <p:spPr>
                <a:xfrm>
                  <a:off x="2738519" y="746280"/>
                  <a:ext cx="197746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81612-4552-E642-9489-2836B2E77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519" y="746280"/>
                  <a:ext cx="19774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765" r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5335DF5-DB61-4340-841B-8CBE4A90862E}"/>
                    </a:ext>
                  </a:extLst>
                </p:cNvPr>
                <p:cNvSpPr txBox="1"/>
                <p:nvPr/>
              </p:nvSpPr>
              <p:spPr>
                <a:xfrm>
                  <a:off x="2736915" y="2852080"/>
                  <a:ext cx="199350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5335DF5-DB61-4340-841B-8CBE4A908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915" y="2852080"/>
                  <a:ext cx="1993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1176" r="-35294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0F8169B-F28F-0948-B327-D525B4DA170C}"/>
              </a:ext>
            </a:extLst>
          </p:cNvPr>
          <p:cNvGrpSpPr/>
          <p:nvPr/>
        </p:nvGrpSpPr>
        <p:grpSpPr>
          <a:xfrm>
            <a:off x="4534432" y="746280"/>
            <a:ext cx="2225898" cy="2382799"/>
            <a:chOff x="4534432" y="746280"/>
            <a:chExt cx="2225898" cy="2382799"/>
          </a:xfrm>
          <a:solidFill>
            <a:schemeClr val="bg1"/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4F971D5-B80F-0543-9446-9DDD54876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3784" y="1023280"/>
              <a:ext cx="1828800" cy="18288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5FFA4B-D3A0-2846-81E9-94345D0A1BC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733784" y="1023280"/>
              <a:ext cx="1828800" cy="18288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1B59436-6455-694A-8893-9C9AFD2DADCB}"/>
                    </a:ext>
                  </a:extLst>
                </p:cNvPr>
                <p:cNvSpPr txBox="1"/>
                <p:nvPr/>
              </p:nvSpPr>
              <p:spPr>
                <a:xfrm>
                  <a:off x="4536038" y="746280"/>
                  <a:ext cx="181140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1B59436-6455-694A-8893-9C9AFD2DA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038" y="746280"/>
                  <a:ext cx="18114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6667" r="-266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6BC4189-327D-5448-8E97-6285B26CAE55}"/>
                    </a:ext>
                  </a:extLst>
                </p:cNvPr>
                <p:cNvSpPr txBox="1"/>
                <p:nvPr/>
              </p:nvSpPr>
              <p:spPr>
                <a:xfrm>
                  <a:off x="4534432" y="2852080"/>
                  <a:ext cx="181140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6BC4189-327D-5448-8E97-6285B26CA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432" y="2852080"/>
                  <a:ext cx="18114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3333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B8E51BC-5730-3649-B71C-71B59307B4DC}"/>
                    </a:ext>
                  </a:extLst>
                </p:cNvPr>
                <p:cNvSpPr txBox="1"/>
                <p:nvPr/>
              </p:nvSpPr>
              <p:spPr>
                <a:xfrm>
                  <a:off x="6562584" y="746280"/>
                  <a:ext cx="197746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B8E51BC-5730-3649-B71C-71B59307B4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584" y="746280"/>
                  <a:ext cx="19774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765" r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6E21267-1F99-3041-B261-27B4E2E91E17}"/>
                    </a:ext>
                  </a:extLst>
                </p:cNvPr>
                <p:cNvSpPr txBox="1"/>
                <p:nvPr/>
              </p:nvSpPr>
              <p:spPr>
                <a:xfrm>
                  <a:off x="6560980" y="2852080"/>
                  <a:ext cx="199350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6E21267-1F99-3041-B261-27B4E2E91E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980" y="2852080"/>
                  <a:ext cx="19935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1176" r="-35294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5E1C87-5218-074F-BA3D-C5CC61A2896D}"/>
                </a:ext>
              </a:extLst>
            </p:cNvPr>
            <p:cNvSpPr/>
            <p:nvPr/>
          </p:nvSpPr>
          <p:spPr>
            <a:xfrm>
              <a:off x="5419583" y="1709078"/>
              <a:ext cx="457200" cy="457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752BB80-7FFC-3C4A-94BE-995DE463E09A}"/>
                    </a:ext>
                  </a:extLst>
                </p:cNvPr>
                <p:cNvSpPr txBox="1"/>
                <p:nvPr/>
              </p:nvSpPr>
              <p:spPr>
                <a:xfrm>
                  <a:off x="5497083" y="1814567"/>
                  <a:ext cx="302199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752BB80-7FFC-3C4A-94BE-995DE463E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83" y="1814567"/>
                  <a:ext cx="302199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12000" r="-1600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E6678C0-A75A-204D-AE0C-8C30BC50C31D}"/>
              </a:ext>
            </a:extLst>
          </p:cNvPr>
          <p:cNvGrpSpPr/>
          <p:nvPr/>
        </p:nvGrpSpPr>
        <p:grpSpPr>
          <a:xfrm>
            <a:off x="8160751" y="746280"/>
            <a:ext cx="2209292" cy="2382799"/>
            <a:chOff x="8160751" y="746280"/>
            <a:chExt cx="2209292" cy="2382799"/>
          </a:xfrm>
          <a:noFill/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2E2AC6-9BB9-E842-B505-7A45391B1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0103" y="1023280"/>
              <a:ext cx="1828800" cy="18288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CDC5A1-4886-674F-9D5C-1F0CEF91B7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360103" y="1023280"/>
              <a:ext cx="1828800" cy="18288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152FEF-8FBF-234B-9580-4E6E470BFCFA}"/>
                    </a:ext>
                  </a:extLst>
                </p:cNvPr>
                <p:cNvSpPr txBox="1"/>
                <p:nvPr/>
              </p:nvSpPr>
              <p:spPr>
                <a:xfrm>
                  <a:off x="8162357" y="746280"/>
                  <a:ext cx="197746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152FEF-8FBF-234B-9580-4E6E470BF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357" y="746280"/>
                  <a:ext cx="19774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65DD378-BC49-5549-A716-48101B16F028}"/>
                    </a:ext>
                  </a:extLst>
                </p:cNvPr>
                <p:cNvSpPr txBox="1"/>
                <p:nvPr/>
              </p:nvSpPr>
              <p:spPr>
                <a:xfrm>
                  <a:off x="8160751" y="2852080"/>
                  <a:ext cx="199349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65DD378-BC49-5549-A716-48101B16F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751" y="2852080"/>
                  <a:ext cx="19934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5294" r="-35294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013331E-3142-DC4A-B4B1-3FF866C457B5}"/>
                    </a:ext>
                  </a:extLst>
                </p:cNvPr>
                <p:cNvSpPr txBox="1"/>
                <p:nvPr/>
              </p:nvSpPr>
              <p:spPr>
                <a:xfrm>
                  <a:off x="10188903" y="746280"/>
                  <a:ext cx="181140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013331E-3142-DC4A-B4B1-3FF866C4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8903" y="746280"/>
                  <a:ext cx="18114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6667" r="-266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613C849-5617-2747-B548-D8D555FCF09E}"/>
                    </a:ext>
                  </a:extLst>
                </p:cNvPr>
                <p:cNvSpPr txBox="1"/>
                <p:nvPr/>
              </p:nvSpPr>
              <p:spPr>
                <a:xfrm>
                  <a:off x="10187299" y="2852080"/>
                  <a:ext cx="181140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613C849-5617-2747-B548-D8D555FCF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7299" y="2852080"/>
                  <a:ext cx="18114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BF902F-504D-D844-9322-8B1E442A677A}"/>
                </a:ext>
              </a:extLst>
            </p:cNvPr>
            <p:cNvSpPr/>
            <p:nvPr/>
          </p:nvSpPr>
          <p:spPr>
            <a:xfrm>
              <a:off x="9044568" y="1709078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6C5976D-F2A6-5247-BEAB-29689BD3BD18}"/>
                    </a:ext>
                  </a:extLst>
                </p:cNvPr>
                <p:cNvSpPr txBox="1"/>
                <p:nvPr/>
              </p:nvSpPr>
              <p:spPr>
                <a:xfrm>
                  <a:off x="9067951" y="1808155"/>
                  <a:ext cx="410433" cy="25263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6C5976D-F2A6-5247-BEAB-29689BD3B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7951" y="1808155"/>
                  <a:ext cx="410433" cy="252633"/>
                </a:xfrm>
                <a:prstGeom prst="rect">
                  <a:avLst/>
                </a:prstGeom>
                <a:blipFill>
                  <a:blip r:embed="rId16"/>
                  <a:stretch>
                    <a:fillRect l="-12121" t="-4762" r="-606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D78ABA2-6EE6-474D-A049-D5FEC3BE20AD}"/>
              </a:ext>
            </a:extLst>
          </p:cNvPr>
          <p:cNvGrpSpPr/>
          <p:nvPr/>
        </p:nvGrpSpPr>
        <p:grpSpPr>
          <a:xfrm>
            <a:off x="525869" y="3598269"/>
            <a:ext cx="3122872" cy="2343304"/>
            <a:chOff x="525869" y="3598269"/>
            <a:chExt cx="3122872" cy="2343304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8F41FC3-A3DC-4848-A5B8-BE4BB38DED59}"/>
                </a:ext>
              </a:extLst>
            </p:cNvPr>
            <p:cNvSpPr/>
            <p:nvPr/>
          </p:nvSpPr>
          <p:spPr>
            <a:xfrm>
              <a:off x="724395" y="3823852"/>
              <a:ext cx="2731324" cy="1828803"/>
            </a:xfrm>
            <a:custGeom>
              <a:avLst/>
              <a:gdLst>
                <a:gd name="connsiteX0" fmla="*/ 0 w 2731324"/>
                <a:gd name="connsiteY0" fmla="*/ 1816927 h 1828803"/>
                <a:gd name="connsiteX1" fmla="*/ 1377537 w 2731324"/>
                <a:gd name="connsiteY1" fmla="*/ 3 h 1828803"/>
                <a:gd name="connsiteX2" fmla="*/ 2731324 w 2731324"/>
                <a:gd name="connsiteY2" fmla="*/ 1828803 h 182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4" h="1828803">
                  <a:moveTo>
                    <a:pt x="0" y="1816927"/>
                  </a:moveTo>
                  <a:cubicBezTo>
                    <a:pt x="461158" y="907475"/>
                    <a:pt x="922316" y="-1976"/>
                    <a:pt x="1377537" y="3"/>
                  </a:cubicBezTo>
                  <a:cubicBezTo>
                    <a:pt x="1832758" y="1982"/>
                    <a:pt x="2282041" y="915392"/>
                    <a:pt x="2731324" y="182880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E077C8-929E-B247-8ADA-2BC31A7BA2C9}"/>
                </a:ext>
              </a:extLst>
            </p:cNvPr>
            <p:cNvSpPr/>
            <p:nvPr/>
          </p:nvSpPr>
          <p:spPr>
            <a:xfrm rot="10800000">
              <a:off x="712513" y="3823852"/>
              <a:ext cx="2731324" cy="1828803"/>
            </a:xfrm>
            <a:custGeom>
              <a:avLst/>
              <a:gdLst>
                <a:gd name="connsiteX0" fmla="*/ 0 w 2731324"/>
                <a:gd name="connsiteY0" fmla="*/ 1816927 h 1828803"/>
                <a:gd name="connsiteX1" fmla="*/ 1377537 w 2731324"/>
                <a:gd name="connsiteY1" fmla="*/ 3 h 1828803"/>
                <a:gd name="connsiteX2" fmla="*/ 2731324 w 2731324"/>
                <a:gd name="connsiteY2" fmla="*/ 1828803 h 182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4" h="1828803">
                  <a:moveTo>
                    <a:pt x="0" y="1816927"/>
                  </a:moveTo>
                  <a:cubicBezTo>
                    <a:pt x="461158" y="907475"/>
                    <a:pt x="922316" y="-1976"/>
                    <a:pt x="1377537" y="3"/>
                  </a:cubicBezTo>
                  <a:cubicBezTo>
                    <a:pt x="1832758" y="1982"/>
                    <a:pt x="2282041" y="915392"/>
                    <a:pt x="2731324" y="182880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55A0284-38E0-1F44-811B-1BFFC6C64913}"/>
                </a:ext>
              </a:extLst>
            </p:cNvPr>
            <p:cNvSpPr/>
            <p:nvPr/>
          </p:nvSpPr>
          <p:spPr>
            <a:xfrm>
              <a:off x="954972" y="450767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E9E8CBD-CB22-1D47-83ED-4F0F3762C536}"/>
                    </a:ext>
                  </a:extLst>
                </p:cNvPr>
                <p:cNvSpPr txBox="1"/>
                <p:nvPr/>
              </p:nvSpPr>
              <p:spPr>
                <a:xfrm>
                  <a:off x="1032472" y="4613161"/>
                  <a:ext cx="30219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E9E8CBD-CB22-1D47-83ED-4F0F3762C5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472" y="4613161"/>
                  <a:ext cx="302199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6000" r="-1200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C1B9753-43E9-954A-8E1B-AA7A9EAE4BB0}"/>
                </a:ext>
              </a:extLst>
            </p:cNvPr>
            <p:cNvSpPr/>
            <p:nvPr/>
          </p:nvSpPr>
          <p:spPr>
            <a:xfrm>
              <a:off x="2739064" y="450767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929C186-B356-2D4C-8283-5353A0CCA0A2}"/>
                    </a:ext>
                  </a:extLst>
                </p:cNvPr>
                <p:cNvSpPr txBox="1"/>
                <p:nvPr/>
              </p:nvSpPr>
              <p:spPr>
                <a:xfrm>
                  <a:off x="2762447" y="4606749"/>
                  <a:ext cx="410433" cy="252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929C186-B356-2D4C-8283-5353A0CCA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2447" y="4606749"/>
                  <a:ext cx="410433" cy="252633"/>
                </a:xfrm>
                <a:prstGeom prst="rect">
                  <a:avLst/>
                </a:prstGeom>
                <a:blipFill>
                  <a:blip r:embed="rId18"/>
                  <a:stretch>
                    <a:fillRect l="-12121" t="-4762" r="-909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5719AF1-7732-4F41-AB5D-62B2290F1DB9}"/>
                    </a:ext>
                  </a:extLst>
                </p:cNvPr>
                <p:cNvSpPr txBox="1"/>
                <p:nvPr/>
              </p:nvSpPr>
              <p:spPr>
                <a:xfrm>
                  <a:off x="545743" y="359826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5719AF1-7732-4F41-AB5D-62B2290F1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43" y="3598269"/>
                  <a:ext cx="181140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33333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BA21F61-C5C9-1449-AC42-E3558EC98BAF}"/>
                    </a:ext>
                  </a:extLst>
                </p:cNvPr>
                <p:cNvSpPr txBox="1"/>
                <p:nvPr/>
              </p:nvSpPr>
              <p:spPr>
                <a:xfrm>
                  <a:off x="1999487" y="3879227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BA21F61-C5C9-1449-AC42-E3558EC98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487" y="3879227"/>
                  <a:ext cx="197746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2500" r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36D2200-5438-8342-800A-BDAE8A77F3BF}"/>
                    </a:ext>
                  </a:extLst>
                </p:cNvPr>
                <p:cNvSpPr txBox="1"/>
                <p:nvPr/>
              </p:nvSpPr>
              <p:spPr>
                <a:xfrm>
                  <a:off x="3440828" y="359826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36D2200-5438-8342-800A-BDAE8A77F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828" y="3598269"/>
                  <a:ext cx="181140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6665AD1-862D-6442-9588-7C57083793DC}"/>
                    </a:ext>
                  </a:extLst>
                </p:cNvPr>
                <p:cNvSpPr txBox="1"/>
                <p:nvPr/>
              </p:nvSpPr>
              <p:spPr>
                <a:xfrm>
                  <a:off x="1987605" y="5332019"/>
                  <a:ext cx="199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6665AD1-862D-6442-9588-7C5708379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605" y="5332019"/>
                  <a:ext cx="199349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41176" t="-4545" r="-35294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0BDB07E-0F51-894E-9D35-784EAADCAA16}"/>
                    </a:ext>
                  </a:extLst>
                </p:cNvPr>
                <p:cNvSpPr txBox="1"/>
                <p:nvPr/>
              </p:nvSpPr>
              <p:spPr>
                <a:xfrm>
                  <a:off x="525869" y="5664574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0BDB07E-0F51-894E-9D35-784EAADCA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69" y="5664574"/>
                  <a:ext cx="181140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6667" r="-33333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B3AF9F-D7F6-C149-A721-11F11F767ABF}"/>
                    </a:ext>
                  </a:extLst>
                </p:cNvPr>
                <p:cNvSpPr txBox="1"/>
                <p:nvPr/>
              </p:nvSpPr>
              <p:spPr>
                <a:xfrm>
                  <a:off x="3467601" y="5609018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B3AF9F-D7F6-C149-A721-11F11F767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601" y="5609018"/>
                  <a:ext cx="18114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33333" r="-266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971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43359B6-00BD-5640-8E63-48304BF08B15}"/>
                  </a:ext>
                </a:extLst>
              </p:cNvPr>
              <p:cNvSpPr/>
              <p:nvPr/>
            </p:nvSpPr>
            <p:spPr>
              <a:xfrm>
                <a:off x="-4621" y="-15934"/>
                <a:ext cx="2541658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3-body terms: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43359B6-00BD-5640-8E63-48304BF08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21" y="-15934"/>
                <a:ext cx="2541658" cy="415755"/>
              </a:xfrm>
              <a:prstGeom prst="rect">
                <a:avLst/>
              </a:prstGeom>
              <a:blipFill>
                <a:blip r:embed="rId2"/>
                <a:stretch>
                  <a:fillRect l="-1990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147B7930-BB65-274F-AA3D-9311199A2667}"/>
              </a:ext>
            </a:extLst>
          </p:cNvPr>
          <p:cNvGrpSpPr/>
          <p:nvPr/>
        </p:nvGrpSpPr>
        <p:grpSpPr>
          <a:xfrm>
            <a:off x="460218" y="726982"/>
            <a:ext cx="3201176" cy="2984466"/>
            <a:chOff x="460218" y="726982"/>
            <a:chExt cx="3201176" cy="298446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9024E43D-6E2F-F64A-B88C-FB6ED29BD342}"/>
                </a:ext>
              </a:extLst>
            </p:cNvPr>
            <p:cNvSpPr/>
            <p:nvPr/>
          </p:nvSpPr>
          <p:spPr>
            <a:xfrm>
              <a:off x="675350" y="952565"/>
              <a:ext cx="2731324" cy="1828803"/>
            </a:xfrm>
            <a:custGeom>
              <a:avLst/>
              <a:gdLst>
                <a:gd name="connsiteX0" fmla="*/ 0 w 2731324"/>
                <a:gd name="connsiteY0" fmla="*/ 1816927 h 1828803"/>
                <a:gd name="connsiteX1" fmla="*/ 1377537 w 2731324"/>
                <a:gd name="connsiteY1" fmla="*/ 3 h 1828803"/>
                <a:gd name="connsiteX2" fmla="*/ 2731324 w 2731324"/>
                <a:gd name="connsiteY2" fmla="*/ 1828803 h 182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4" h="1828803">
                  <a:moveTo>
                    <a:pt x="0" y="1816927"/>
                  </a:moveTo>
                  <a:cubicBezTo>
                    <a:pt x="461158" y="907475"/>
                    <a:pt x="922316" y="-1976"/>
                    <a:pt x="1377537" y="3"/>
                  </a:cubicBezTo>
                  <a:cubicBezTo>
                    <a:pt x="1832758" y="1982"/>
                    <a:pt x="2282041" y="915392"/>
                    <a:pt x="2731324" y="182880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369C519-23B8-154B-AF93-C1C9E4CE599D}"/>
                </a:ext>
              </a:extLst>
            </p:cNvPr>
            <p:cNvSpPr/>
            <p:nvPr/>
          </p:nvSpPr>
          <p:spPr>
            <a:xfrm rot="10800000">
              <a:off x="663468" y="952565"/>
              <a:ext cx="2731324" cy="1828803"/>
            </a:xfrm>
            <a:custGeom>
              <a:avLst/>
              <a:gdLst>
                <a:gd name="connsiteX0" fmla="*/ 0 w 2731324"/>
                <a:gd name="connsiteY0" fmla="*/ 1816927 h 1828803"/>
                <a:gd name="connsiteX1" fmla="*/ 1377537 w 2731324"/>
                <a:gd name="connsiteY1" fmla="*/ 3 h 1828803"/>
                <a:gd name="connsiteX2" fmla="*/ 2731324 w 2731324"/>
                <a:gd name="connsiteY2" fmla="*/ 1828803 h 182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4" h="1828803">
                  <a:moveTo>
                    <a:pt x="0" y="1816927"/>
                  </a:moveTo>
                  <a:cubicBezTo>
                    <a:pt x="461158" y="907475"/>
                    <a:pt x="922316" y="-1976"/>
                    <a:pt x="1377537" y="3"/>
                  </a:cubicBezTo>
                  <a:cubicBezTo>
                    <a:pt x="1832758" y="1982"/>
                    <a:pt x="2282041" y="915392"/>
                    <a:pt x="2731324" y="182880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A68F865-6798-0D48-B71A-2659382729A9}"/>
                </a:ext>
              </a:extLst>
            </p:cNvPr>
            <p:cNvSpPr/>
            <p:nvPr/>
          </p:nvSpPr>
          <p:spPr>
            <a:xfrm>
              <a:off x="905927" y="16363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E03779A-2B7B-E043-BF6F-B16DA0F07DE7}"/>
                    </a:ext>
                  </a:extLst>
                </p:cNvPr>
                <p:cNvSpPr txBox="1"/>
                <p:nvPr/>
              </p:nvSpPr>
              <p:spPr>
                <a:xfrm>
                  <a:off x="983427" y="1741874"/>
                  <a:ext cx="30219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E03779A-2B7B-E043-BF6F-B16DA0F07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7" y="1741874"/>
                  <a:ext cx="302199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16000" r="-1200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FF2CC60-17A3-AF48-BD71-208E4695E21E}"/>
                </a:ext>
              </a:extLst>
            </p:cNvPr>
            <p:cNvSpPr/>
            <p:nvPr/>
          </p:nvSpPr>
          <p:spPr>
            <a:xfrm>
              <a:off x="2690019" y="16363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C74DA78-DC4C-9E47-B8B8-973859D574B7}"/>
                    </a:ext>
                  </a:extLst>
                </p:cNvPr>
                <p:cNvSpPr txBox="1"/>
                <p:nvPr/>
              </p:nvSpPr>
              <p:spPr>
                <a:xfrm>
                  <a:off x="2713402" y="1735462"/>
                  <a:ext cx="410433" cy="252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C74DA78-DC4C-9E47-B8B8-973859D57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402" y="1735462"/>
                  <a:ext cx="410433" cy="252633"/>
                </a:xfrm>
                <a:prstGeom prst="rect">
                  <a:avLst/>
                </a:prstGeom>
                <a:blipFill>
                  <a:blip r:embed="rId4"/>
                  <a:stretch>
                    <a:fillRect l="-12121" t="-4762" r="-909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8EB655A-F887-7946-A5D2-5011E033A065}"/>
                    </a:ext>
                  </a:extLst>
                </p:cNvPr>
                <p:cNvSpPr txBox="1"/>
                <p:nvPr/>
              </p:nvSpPr>
              <p:spPr>
                <a:xfrm>
                  <a:off x="496698" y="726982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8EB655A-F887-7946-A5D2-5011E033A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98" y="726982"/>
                  <a:ext cx="18114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65BFED3-045E-DB4A-80F1-08A1F83812AE}"/>
                    </a:ext>
                  </a:extLst>
                </p:cNvPr>
                <p:cNvSpPr txBox="1"/>
                <p:nvPr/>
              </p:nvSpPr>
              <p:spPr>
                <a:xfrm>
                  <a:off x="1950442" y="1007940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65BFED3-045E-DB4A-80F1-08A1F8381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442" y="1007940"/>
                  <a:ext cx="1811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4D4B7C6-FE70-1C44-9090-82991A92C046}"/>
                    </a:ext>
                  </a:extLst>
                </p:cNvPr>
                <p:cNvSpPr txBox="1"/>
                <p:nvPr/>
              </p:nvSpPr>
              <p:spPr>
                <a:xfrm>
                  <a:off x="3391783" y="726982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4D4B7C6-FE70-1C44-9090-82991A92C0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783" y="726982"/>
                  <a:ext cx="18114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85F4D19-D08E-9C48-8090-7BA010685A0C}"/>
                    </a:ext>
                  </a:extLst>
                </p:cNvPr>
                <p:cNvSpPr txBox="1"/>
                <p:nvPr/>
              </p:nvSpPr>
              <p:spPr>
                <a:xfrm>
                  <a:off x="1938560" y="2460732"/>
                  <a:ext cx="199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85F4D19-D08E-9C48-8090-7BA010685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560" y="2460732"/>
                  <a:ext cx="19934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1176" r="-35294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3CC1AD5-8D82-6B45-BFE8-18B20FBCB6D1}"/>
                    </a:ext>
                  </a:extLst>
                </p:cNvPr>
                <p:cNvSpPr txBox="1"/>
                <p:nvPr/>
              </p:nvSpPr>
              <p:spPr>
                <a:xfrm>
                  <a:off x="476824" y="2793287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3CC1AD5-8D82-6B45-BFE8-18B20FBCB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24" y="2793287"/>
                  <a:ext cx="18114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667" r="-266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69E097D-8682-AF49-B4DC-204B8F317B24}"/>
                    </a:ext>
                  </a:extLst>
                </p:cNvPr>
                <p:cNvSpPr txBox="1"/>
                <p:nvPr/>
              </p:nvSpPr>
              <p:spPr>
                <a:xfrm>
                  <a:off x="3418556" y="2737731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69E097D-8682-AF49-B4DC-204B8F317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556" y="2737731"/>
                  <a:ext cx="18114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C5986B-ADA5-F048-903E-49A59BEC75FB}"/>
                </a:ext>
              </a:extLst>
            </p:cNvPr>
            <p:cNvCxnSpPr>
              <a:cxnSpLocks/>
            </p:cNvCxnSpPr>
            <p:nvPr/>
          </p:nvCxnSpPr>
          <p:spPr>
            <a:xfrm>
              <a:off x="720448" y="3434449"/>
              <a:ext cx="2743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62F4AD1-7B88-7640-9876-92A7FB33B0DD}"/>
                    </a:ext>
                  </a:extLst>
                </p:cNvPr>
                <p:cNvSpPr txBox="1"/>
                <p:nvPr/>
              </p:nvSpPr>
              <p:spPr>
                <a:xfrm>
                  <a:off x="460218" y="3434449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62F4AD1-7B88-7640-9876-92A7FB33B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18" y="3434449"/>
                  <a:ext cx="19774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FAD0B64-B38D-1A41-9AD1-619C9062C87D}"/>
                    </a:ext>
                  </a:extLst>
                </p:cNvPr>
                <p:cNvSpPr txBox="1"/>
                <p:nvPr/>
              </p:nvSpPr>
              <p:spPr>
                <a:xfrm>
                  <a:off x="3463648" y="3434448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FAD0B64-B38D-1A41-9AD1-619C9062C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3648" y="3434448"/>
                  <a:ext cx="19774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A98D0D9-947B-EC4F-84B2-E73A299B329D}"/>
              </a:ext>
            </a:extLst>
          </p:cNvPr>
          <p:cNvGrpSpPr/>
          <p:nvPr/>
        </p:nvGrpSpPr>
        <p:grpSpPr>
          <a:xfrm>
            <a:off x="4529257" y="719010"/>
            <a:ext cx="3201176" cy="2984466"/>
            <a:chOff x="4529257" y="719010"/>
            <a:chExt cx="3201176" cy="2984466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C9E5BE6-B1C3-DB45-BDEF-2C5953886EDD}"/>
                </a:ext>
              </a:extLst>
            </p:cNvPr>
            <p:cNvSpPr/>
            <p:nvPr/>
          </p:nvSpPr>
          <p:spPr>
            <a:xfrm>
              <a:off x="4744389" y="944593"/>
              <a:ext cx="2731324" cy="1828803"/>
            </a:xfrm>
            <a:custGeom>
              <a:avLst/>
              <a:gdLst>
                <a:gd name="connsiteX0" fmla="*/ 0 w 2731324"/>
                <a:gd name="connsiteY0" fmla="*/ 1816927 h 1828803"/>
                <a:gd name="connsiteX1" fmla="*/ 1377537 w 2731324"/>
                <a:gd name="connsiteY1" fmla="*/ 3 h 1828803"/>
                <a:gd name="connsiteX2" fmla="*/ 2731324 w 2731324"/>
                <a:gd name="connsiteY2" fmla="*/ 1828803 h 182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4" h="1828803">
                  <a:moveTo>
                    <a:pt x="0" y="1816927"/>
                  </a:moveTo>
                  <a:cubicBezTo>
                    <a:pt x="461158" y="907475"/>
                    <a:pt x="922316" y="-1976"/>
                    <a:pt x="1377537" y="3"/>
                  </a:cubicBezTo>
                  <a:cubicBezTo>
                    <a:pt x="1832758" y="1982"/>
                    <a:pt x="2282041" y="915392"/>
                    <a:pt x="2731324" y="182880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77B94C3-4A21-4942-8D3B-387AA74F1AB9}"/>
                </a:ext>
              </a:extLst>
            </p:cNvPr>
            <p:cNvSpPr/>
            <p:nvPr/>
          </p:nvSpPr>
          <p:spPr>
            <a:xfrm rot="10800000">
              <a:off x="4732507" y="944593"/>
              <a:ext cx="2731324" cy="1828803"/>
            </a:xfrm>
            <a:custGeom>
              <a:avLst/>
              <a:gdLst>
                <a:gd name="connsiteX0" fmla="*/ 0 w 2731324"/>
                <a:gd name="connsiteY0" fmla="*/ 1816927 h 1828803"/>
                <a:gd name="connsiteX1" fmla="*/ 1377537 w 2731324"/>
                <a:gd name="connsiteY1" fmla="*/ 3 h 1828803"/>
                <a:gd name="connsiteX2" fmla="*/ 2731324 w 2731324"/>
                <a:gd name="connsiteY2" fmla="*/ 1828803 h 182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4" h="1828803">
                  <a:moveTo>
                    <a:pt x="0" y="1816927"/>
                  </a:moveTo>
                  <a:cubicBezTo>
                    <a:pt x="461158" y="907475"/>
                    <a:pt x="922316" y="-1976"/>
                    <a:pt x="1377537" y="3"/>
                  </a:cubicBezTo>
                  <a:cubicBezTo>
                    <a:pt x="1832758" y="1982"/>
                    <a:pt x="2282041" y="915392"/>
                    <a:pt x="2731324" y="182880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F9F1949-F2AB-6B4A-A343-063DD5E67503}"/>
                </a:ext>
              </a:extLst>
            </p:cNvPr>
            <p:cNvSpPr/>
            <p:nvPr/>
          </p:nvSpPr>
          <p:spPr>
            <a:xfrm>
              <a:off x="4974966" y="1628413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44EB808-99A6-9D49-986A-BFFCAF393896}"/>
                    </a:ext>
                  </a:extLst>
                </p:cNvPr>
                <p:cNvSpPr txBox="1"/>
                <p:nvPr/>
              </p:nvSpPr>
              <p:spPr>
                <a:xfrm>
                  <a:off x="5052466" y="1733902"/>
                  <a:ext cx="30219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44EB808-99A6-9D49-986A-BFFCAF393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466" y="1733902"/>
                  <a:ext cx="302199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2000" r="-16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3D6C86E-440F-4A4E-A734-7B361CED5B79}"/>
                </a:ext>
              </a:extLst>
            </p:cNvPr>
            <p:cNvSpPr/>
            <p:nvPr/>
          </p:nvSpPr>
          <p:spPr>
            <a:xfrm>
              <a:off x="6759058" y="1628413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B3A6632-0A8E-984F-AAAA-A2D29A6A5D9A}"/>
                    </a:ext>
                  </a:extLst>
                </p:cNvPr>
                <p:cNvSpPr txBox="1"/>
                <p:nvPr/>
              </p:nvSpPr>
              <p:spPr>
                <a:xfrm>
                  <a:off x="6782441" y="1727490"/>
                  <a:ext cx="410433" cy="252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B3A6632-0A8E-984F-AAAA-A2D29A6A5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441" y="1727490"/>
                  <a:ext cx="410433" cy="252633"/>
                </a:xfrm>
                <a:prstGeom prst="rect">
                  <a:avLst/>
                </a:prstGeom>
                <a:blipFill>
                  <a:blip r:embed="rId14"/>
                  <a:stretch>
                    <a:fillRect l="-12121" r="-606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C34E0A0-CE7F-EB41-A9FA-297BD0E43E3B}"/>
                    </a:ext>
                  </a:extLst>
                </p:cNvPr>
                <p:cNvSpPr txBox="1"/>
                <p:nvPr/>
              </p:nvSpPr>
              <p:spPr>
                <a:xfrm>
                  <a:off x="4565737" y="719010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C34E0A0-CE7F-EB41-A9FA-297BD0E43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37" y="719010"/>
                  <a:ext cx="18114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0EFDCD0-82CA-C44A-8D22-2B01EE5839FB}"/>
                    </a:ext>
                  </a:extLst>
                </p:cNvPr>
                <p:cNvSpPr txBox="1"/>
                <p:nvPr/>
              </p:nvSpPr>
              <p:spPr>
                <a:xfrm>
                  <a:off x="6019481" y="999968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0EFDCD0-82CA-C44A-8D22-2B01EE583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481" y="999968"/>
                  <a:ext cx="19774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1765" r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A1C847C-4061-CB47-8116-71CAE55D24E4}"/>
                    </a:ext>
                  </a:extLst>
                </p:cNvPr>
                <p:cNvSpPr txBox="1"/>
                <p:nvPr/>
              </p:nvSpPr>
              <p:spPr>
                <a:xfrm>
                  <a:off x="7460822" y="719010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A1C847C-4061-CB47-8116-71CAE55D2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0822" y="719010"/>
                  <a:ext cx="18114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504733E-5F97-8F49-827E-F33399507266}"/>
                    </a:ext>
                  </a:extLst>
                </p:cNvPr>
                <p:cNvSpPr txBox="1"/>
                <p:nvPr/>
              </p:nvSpPr>
              <p:spPr>
                <a:xfrm>
                  <a:off x="6007599" y="2452760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504733E-5F97-8F49-827E-F33399507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599" y="2452760"/>
                  <a:ext cx="18114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E98BD1D-BB6E-FD48-8F7B-4480D06C4A9E}"/>
                    </a:ext>
                  </a:extLst>
                </p:cNvPr>
                <p:cNvSpPr txBox="1"/>
                <p:nvPr/>
              </p:nvSpPr>
              <p:spPr>
                <a:xfrm>
                  <a:off x="4545863" y="2785315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E98BD1D-BB6E-FD48-8F7B-4480D06C4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863" y="2785315"/>
                  <a:ext cx="181140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35714" r="-35714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EF2EC9A-75C3-8B43-A918-0F57E3D16146}"/>
                    </a:ext>
                  </a:extLst>
                </p:cNvPr>
                <p:cNvSpPr txBox="1"/>
                <p:nvPr/>
              </p:nvSpPr>
              <p:spPr>
                <a:xfrm>
                  <a:off x="7487595" y="272975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EF2EC9A-75C3-8B43-A918-0F57E3D16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595" y="2729759"/>
                  <a:ext cx="18114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6667" r="-33333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00BE1A-CF1E-3841-B70A-24AE14FA56FC}"/>
                </a:ext>
              </a:extLst>
            </p:cNvPr>
            <p:cNvCxnSpPr>
              <a:cxnSpLocks/>
            </p:cNvCxnSpPr>
            <p:nvPr/>
          </p:nvCxnSpPr>
          <p:spPr>
            <a:xfrm>
              <a:off x="4789487" y="3426477"/>
              <a:ext cx="2743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44E9EDA-3E42-DF43-A43C-25CF9B731E24}"/>
                    </a:ext>
                  </a:extLst>
                </p:cNvPr>
                <p:cNvSpPr txBox="1"/>
                <p:nvPr/>
              </p:nvSpPr>
              <p:spPr>
                <a:xfrm>
                  <a:off x="4529257" y="3426477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44E9EDA-3E42-DF43-A43C-25CF9B731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257" y="3426477"/>
                  <a:ext cx="19774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3750" r="-4375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6B09A86-AAEC-6D47-86B0-4BE9BA94AD00}"/>
                    </a:ext>
                  </a:extLst>
                </p:cNvPr>
                <p:cNvSpPr txBox="1"/>
                <p:nvPr/>
              </p:nvSpPr>
              <p:spPr>
                <a:xfrm>
                  <a:off x="7532687" y="3426476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6B09A86-AAEC-6D47-86B0-4BE9BA94A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687" y="3426476"/>
                  <a:ext cx="197746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43750" r="-3750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773145-003C-E343-9097-5B5D98C29566}"/>
              </a:ext>
            </a:extLst>
          </p:cNvPr>
          <p:cNvGrpSpPr/>
          <p:nvPr/>
        </p:nvGrpSpPr>
        <p:grpSpPr>
          <a:xfrm>
            <a:off x="476797" y="4172172"/>
            <a:ext cx="3162077" cy="2484068"/>
            <a:chOff x="476797" y="4172172"/>
            <a:chExt cx="3162077" cy="2484068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69A024D-6175-5542-9D87-BF99455D8F54}"/>
                </a:ext>
              </a:extLst>
            </p:cNvPr>
            <p:cNvSpPr/>
            <p:nvPr/>
          </p:nvSpPr>
          <p:spPr>
            <a:xfrm>
              <a:off x="707027" y="4319284"/>
              <a:ext cx="2731324" cy="1406878"/>
            </a:xfrm>
            <a:custGeom>
              <a:avLst/>
              <a:gdLst>
                <a:gd name="connsiteX0" fmla="*/ 0 w 2731324"/>
                <a:gd name="connsiteY0" fmla="*/ 1816927 h 1828803"/>
                <a:gd name="connsiteX1" fmla="*/ 1377537 w 2731324"/>
                <a:gd name="connsiteY1" fmla="*/ 3 h 1828803"/>
                <a:gd name="connsiteX2" fmla="*/ 2731324 w 2731324"/>
                <a:gd name="connsiteY2" fmla="*/ 1828803 h 182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4" h="1828803">
                  <a:moveTo>
                    <a:pt x="0" y="1816927"/>
                  </a:moveTo>
                  <a:cubicBezTo>
                    <a:pt x="461158" y="907475"/>
                    <a:pt x="922316" y="-1976"/>
                    <a:pt x="1377537" y="3"/>
                  </a:cubicBezTo>
                  <a:cubicBezTo>
                    <a:pt x="1832758" y="1982"/>
                    <a:pt x="2282041" y="915392"/>
                    <a:pt x="2731324" y="182880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1C7FC30-B02E-CB4A-B526-D8801FD53F89}"/>
                </a:ext>
              </a:extLst>
            </p:cNvPr>
            <p:cNvCxnSpPr>
              <a:cxnSpLocks/>
            </p:cNvCxnSpPr>
            <p:nvPr/>
          </p:nvCxnSpPr>
          <p:spPr>
            <a:xfrm>
              <a:off x="661555" y="4449173"/>
              <a:ext cx="2795445" cy="1930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B4A0C5A-7272-DA46-B9B6-D5CCF0A15CB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65172" y="4449172"/>
              <a:ext cx="2795445" cy="1930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18C15CF-F1CD-0045-81E5-7553AF0F728E}"/>
                    </a:ext>
                  </a:extLst>
                </p:cNvPr>
                <p:cNvSpPr txBox="1"/>
                <p:nvPr/>
              </p:nvSpPr>
              <p:spPr>
                <a:xfrm>
                  <a:off x="476797" y="4172173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18C15CF-F1CD-0045-81E5-7553AF0F72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797" y="4172173"/>
                  <a:ext cx="181140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6CB6400-46D7-E343-8694-2B875EEE3A88}"/>
                    </a:ext>
                  </a:extLst>
                </p:cNvPr>
                <p:cNvSpPr txBox="1"/>
                <p:nvPr/>
              </p:nvSpPr>
              <p:spPr>
                <a:xfrm>
                  <a:off x="484032" y="5726162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6CB6400-46D7-E343-8694-2B875EEE3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32" y="5726162"/>
                  <a:ext cx="181140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8750" r="-250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E270F5E-E6E8-614A-AB0E-5D20978491E6}"/>
                    </a:ext>
                  </a:extLst>
                </p:cNvPr>
                <p:cNvSpPr txBox="1"/>
                <p:nvPr/>
              </p:nvSpPr>
              <p:spPr>
                <a:xfrm>
                  <a:off x="476797" y="6379241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E270F5E-E6E8-614A-AB0E-5D2097849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797" y="6379241"/>
                  <a:ext cx="197746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1765" r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4C682A6-C6B6-974A-8B7F-ABA1FF774BC6}"/>
                    </a:ext>
                  </a:extLst>
                </p:cNvPr>
                <p:cNvSpPr txBox="1"/>
                <p:nvPr/>
              </p:nvSpPr>
              <p:spPr>
                <a:xfrm>
                  <a:off x="3457734" y="4172172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4C682A6-C6B6-974A-8B7F-ABA1FF774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734" y="4172172"/>
                  <a:ext cx="181140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72D952-D65D-8D47-9FD8-5F56F6F61059}"/>
                    </a:ext>
                  </a:extLst>
                </p:cNvPr>
                <p:cNvSpPr txBox="1"/>
                <p:nvPr/>
              </p:nvSpPr>
              <p:spPr>
                <a:xfrm>
                  <a:off x="3421361" y="5726162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72D952-D65D-8D47-9FD8-5F56F6F61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361" y="5726162"/>
                  <a:ext cx="181140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33333" r="-3333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7756B5A-227D-E447-AB3A-D563B58AB943}"/>
                    </a:ext>
                  </a:extLst>
                </p:cNvPr>
                <p:cNvSpPr txBox="1"/>
                <p:nvPr/>
              </p:nvSpPr>
              <p:spPr>
                <a:xfrm>
                  <a:off x="3450233" y="6379240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7756B5A-227D-E447-AB3A-D563B58AB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0233" y="6379240"/>
                  <a:ext cx="181140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43750" t="-4348" r="-37500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6289D1A-27E1-0743-862A-D4A826A37B04}"/>
                    </a:ext>
                  </a:extLst>
                </p:cNvPr>
                <p:cNvSpPr txBox="1"/>
                <p:nvPr/>
              </p:nvSpPr>
              <p:spPr>
                <a:xfrm>
                  <a:off x="1971238" y="4396093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6289D1A-27E1-0743-862A-D4A826A37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238" y="4396093"/>
                  <a:ext cx="1811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F79EBAD-86F9-AF4B-A888-A850CC8766C3}"/>
                </a:ext>
              </a:extLst>
            </p:cNvPr>
            <p:cNvSpPr/>
            <p:nvPr/>
          </p:nvSpPr>
          <p:spPr>
            <a:xfrm>
              <a:off x="1052250" y="4683929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68BC2A8-BD1C-5F44-9E35-BA1E90B8CA84}"/>
                    </a:ext>
                  </a:extLst>
                </p:cNvPr>
                <p:cNvSpPr txBox="1"/>
                <p:nvPr/>
              </p:nvSpPr>
              <p:spPr>
                <a:xfrm>
                  <a:off x="1129750" y="4789418"/>
                  <a:ext cx="30219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68BC2A8-BD1C-5F44-9E35-BA1E90B8C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750" y="4789418"/>
                  <a:ext cx="302199" cy="246221"/>
                </a:xfrm>
                <a:prstGeom prst="rect">
                  <a:avLst/>
                </a:prstGeom>
                <a:blipFill>
                  <a:blip r:embed="rId28"/>
                  <a:stretch>
                    <a:fillRect l="-16000" r="-1600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CB87441-1144-7645-85D0-13C0D4E13E01}"/>
                </a:ext>
              </a:extLst>
            </p:cNvPr>
            <p:cNvSpPr/>
            <p:nvPr/>
          </p:nvSpPr>
          <p:spPr>
            <a:xfrm>
              <a:off x="2631126" y="4683929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2A99AA9-44CD-5646-A08C-0D948EC5C8A4}"/>
                    </a:ext>
                  </a:extLst>
                </p:cNvPr>
                <p:cNvSpPr txBox="1"/>
                <p:nvPr/>
              </p:nvSpPr>
              <p:spPr>
                <a:xfrm>
                  <a:off x="2654509" y="4783006"/>
                  <a:ext cx="410433" cy="252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2A99AA9-44CD-5646-A08C-0D948EC5C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4509" y="4783006"/>
                  <a:ext cx="410433" cy="252633"/>
                </a:xfrm>
                <a:prstGeom prst="rect">
                  <a:avLst/>
                </a:prstGeom>
                <a:blipFill>
                  <a:blip r:embed="rId29"/>
                  <a:stretch>
                    <a:fillRect l="-8824" t="-4762" r="-5882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245B03B-B88A-4B4B-A9F6-6FAB978F1D02}"/>
              </a:ext>
            </a:extLst>
          </p:cNvPr>
          <p:cNvGrpSpPr/>
          <p:nvPr/>
        </p:nvGrpSpPr>
        <p:grpSpPr>
          <a:xfrm>
            <a:off x="4636482" y="4134451"/>
            <a:ext cx="3162077" cy="2484068"/>
            <a:chOff x="4636482" y="4134451"/>
            <a:chExt cx="3162077" cy="2484068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1A2B824-C73C-C648-97C2-5A936B23C6C7}"/>
                </a:ext>
              </a:extLst>
            </p:cNvPr>
            <p:cNvSpPr/>
            <p:nvPr/>
          </p:nvSpPr>
          <p:spPr>
            <a:xfrm>
              <a:off x="4866712" y="4281563"/>
              <a:ext cx="2731324" cy="1406878"/>
            </a:xfrm>
            <a:custGeom>
              <a:avLst/>
              <a:gdLst>
                <a:gd name="connsiteX0" fmla="*/ 0 w 2731324"/>
                <a:gd name="connsiteY0" fmla="*/ 1816927 h 1828803"/>
                <a:gd name="connsiteX1" fmla="*/ 1377537 w 2731324"/>
                <a:gd name="connsiteY1" fmla="*/ 3 h 1828803"/>
                <a:gd name="connsiteX2" fmla="*/ 2731324 w 2731324"/>
                <a:gd name="connsiteY2" fmla="*/ 1828803 h 182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4" h="1828803">
                  <a:moveTo>
                    <a:pt x="0" y="1816927"/>
                  </a:moveTo>
                  <a:cubicBezTo>
                    <a:pt x="461158" y="907475"/>
                    <a:pt x="922316" y="-1976"/>
                    <a:pt x="1377537" y="3"/>
                  </a:cubicBezTo>
                  <a:cubicBezTo>
                    <a:pt x="1832758" y="1982"/>
                    <a:pt x="2282041" y="915392"/>
                    <a:pt x="2731324" y="182880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3A12F4B-7E8D-F647-9C0E-C1A66A258E17}"/>
                </a:ext>
              </a:extLst>
            </p:cNvPr>
            <p:cNvCxnSpPr>
              <a:cxnSpLocks/>
            </p:cNvCxnSpPr>
            <p:nvPr/>
          </p:nvCxnSpPr>
          <p:spPr>
            <a:xfrm>
              <a:off x="4821240" y="4411452"/>
              <a:ext cx="2795445" cy="1930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AEE6F94-839C-8D4D-9A08-4FEDB059E27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824857" y="4411451"/>
              <a:ext cx="2795445" cy="1930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A2C967C-3179-7949-85EC-78B288B762F5}"/>
                    </a:ext>
                  </a:extLst>
                </p:cNvPr>
                <p:cNvSpPr txBox="1"/>
                <p:nvPr/>
              </p:nvSpPr>
              <p:spPr>
                <a:xfrm>
                  <a:off x="4636482" y="4134452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A2C967C-3179-7949-85EC-78B288B76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482" y="4134452"/>
                  <a:ext cx="181140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33333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11AB7DC-B2A2-B046-8B91-4BE5EA64446D}"/>
                    </a:ext>
                  </a:extLst>
                </p:cNvPr>
                <p:cNvSpPr txBox="1"/>
                <p:nvPr/>
              </p:nvSpPr>
              <p:spPr>
                <a:xfrm>
                  <a:off x="4643717" y="5688441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11AB7DC-B2A2-B046-8B91-4BE5EA644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3717" y="5688441"/>
                  <a:ext cx="181140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6667" r="-266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3766AE0-7D82-4346-B5AC-2DED3E70C1DE}"/>
                    </a:ext>
                  </a:extLst>
                </p:cNvPr>
                <p:cNvSpPr txBox="1"/>
                <p:nvPr/>
              </p:nvSpPr>
              <p:spPr>
                <a:xfrm>
                  <a:off x="4636482" y="6341520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3766AE0-7D82-4346-B5AC-2DED3E70C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482" y="6341520"/>
                  <a:ext cx="197746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43750" t="-4348" r="-37500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84864CB-99D6-7B4E-90F2-050EECFBA107}"/>
                    </a:ext>
                  </a:extLst>
                </p:cNvPr>
                <p:cNvSpPr txBox="1"/>
                <p:nvPr/>
              </p:nvSpPr>
              <p:spPr>
                <a:xfrm>
                  <a:off x="7617419" y="4134451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84864CB-99D6-7B4E-90F2-050EECFBA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419" y="4134451"/>
                  <a:ext cx="181140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35714" r="-35714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AA4E69A-7898-7C45-BA6B-95D52AE0FFAA}"/>
                    </a:ext>
                  </a:extLst>
                </p:cNvPr>
                <p:cNvSpPr txBox="1"/>
                <p:nvPr/>
              </p:nvSpPr>
              <p:spPr>
                <a:xfrm>
                  <a:off x="7581046" y="5688441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AA4E69A-7898-7C45-BA6B-95D52AE0F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046" y="5688441"/>
                  <a:ext cx="181140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33333" r="-266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A837E1B-B3F1-3741-AEBF-CB6E3EDFB63D}"/>
                    </a:ext>
                  </a:extLst>
                </p:cNvPr>
                <p:cNvSpPr txBox="1"/>
                <p:nvPr/>
              </p:nvSpPr>
              <p:spPr>
                <a:xfrm>
                  <a:off x="7609918" y="634151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A837E1B-B3F1-3741-AEBF-CB6E3EDFB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9918" y="6341519"/>
                  <a:ext cx="18114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CCC2D33-2612-9343-AE7F-17E9F05B403E}"/>
                    </a:ext>
                  </a:extLst>
                </p:cNvPr>
                <p:cNvSpPr txBox="1"/>
                <p:nvPr/>
              </p:nvSpPr>
              <p:spPr>
                <a:xfrm>
                  <a:off x="6130923" y="4358372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CCC2D33-2612-9343-AE7F-17E9F05B4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0923" y="4358372"/>
                  <a:ext cx="18114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6667" r="-33333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ECFF3DA-3976-034C-82F8-211C50551C6C}"/>
                </a:ext>
              </a:extLst>
            </p:cNvPr>
            <p:cNvSpPr/>
            <p:nvPr/>
          </p:nvSpPr>
          <p:spPr>
            <a:xfrm>
              <a:off x="5211935" y="4646208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C232EF3-EE1A-3A45-9449-659F0C3487F9}"/>
                    </a:ext>
                  </a:extLst>
                </p:cNvPr>
                <p:cNvSpPr txBox="1"/>
                <p:nvPr/>
              </p:nvSpPr>
              <p:spPr>
                <a:xfrm>
                  <a:off x="5289435" y="4751697"/>
                  <a:ext cx="30219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C232EF3-EE1A-3A45-9449-659F0C348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435" y="4751697"/>
                  <a:ext cx="302199" cy="246221"/>
                </a:xfrm>
                <a:prstGeom prst="rect">
                  <a:avLst/>
                </a:prstGeom>
                <a:blipFill>
                  <a:blip r:embed="rId35"/>
                  <a:stretch>
                    <a:fillRect l="-16000" r="-16000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661D76F-F348-1B44-812D-2C252AE93DB0}"/>
                </a:ext>
              </a:extLst>
            </p:cNvPr>
            <p:cNvSpPr/>
            <p:nvPr/>
          </p:nvSpPr>
          <p:spPr>
            <a:xfrm>
              <a:off x="6790811" y="4646208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6DBB944-BC59-6442-9CBD-8EF777BF0406}"/>
                    </a:ext>
                  </a:extLst>
                </p:cNvPr>
                <p:cNvSpPr txBox="1"/>
                <p:nvPr/>
              </p:nvSpPr>
              <p:spPr>
                <a:xfrm>
                  <a:off x="6814194" y="4745285"/>
                  <a:ext cx="410433" cy="252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6DBB944-BC59-6442-9CBD-8EF777BF0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4194" y="4745285"/>
                  <a:ext cx="410433" cy="252633"/>
                </a:xfrm>
                <a:prstGeom prst="rect">
                  <a:avLst/>
                </a:prstGeom>
                <a:blipFill>
                  <a:blip r:embed="rId36"/>
                  <a:stretch>
                    <a:fillRect l="-12121" t="-4762" r="-909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59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886CAA-37F2-DD43-9B08-4D11FFFA828D}"/>
                  </a:ext>
                </a:extLst>
              </p:cNvPr>
              <p:cNvSpPr/>
              <p:nvPr/>
            </p:nvSpPr>
            <p:spPr>
              <a:xfrm>
                <a:off x="0" y="0"/>
                <a:ext cx="3836756" cy="417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3-body terms: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886CAA-37F2-DD43-9B08-4D11FFFA8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836756" cy="417165"/>
              </a:xfrm>
              <a:prstGeom prst="rect">
                <a:avLst/>
              </a:prstGeom>
              <a:blipFill>
                <a:blip r:embed="rId3"/>
                <a:stretch>
                  <a:fillRect l="-132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128FF362-CE79-2647-98DA-FDF32209AED3}"/>
              </a:ext>
            </a:extLst>
          </p:cNvPr>
          <p:cNvGrpSpPr/>
          <p:nvPr/>
        </p:nvGrpSpPr>
        <p:grpSpPr>
          <a:xfrm>
            <a:off x="540593" y="1375809"/>
            <a:ext cx="3169740" cy="2484068"/>
            <a:chOff x="540593" y="1375809"/>
            <a:chExt cx="3169740" cy="248406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F275BA-A4D1-0740-B1F9-B110A4BE7956}"/>
                </a:ext>
              </a:extLst>
            </p:cNvPr>
            <p:cNvCxnSpPr>
              <a:cxnSpLocks/>
            </p:cNvCxnSpPr>
            <p:nvPr/>
          </p:nvCxnSpPr>
          <p:spPr>
            <a:xfrm>
              <a:off x="728967" y="1652808"/>
              <a:ext cx="559209" cy="463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4B3B88F-7255-554F-8C01-06DA3587DD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1059" y="2115879"/>
              <a:ext cx="22304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0431BC8-3775-2A44-AA9C-C3E39178F82E}"/>
                </a:ext>
              </a:extLst>
            </p:cNvPr>
            <p:cNvSpPr/>
            <p:nvPr/>
          </p:nvSpPr>
          <p:spPr>
            <a:xfrm>
              <a:off x="770823" y="1522921"/>
              <a:ext cx="2731324" cy="1406878"/>
            </a:xfrm>
            <a:custGeom>
              <a:avLst/>
              <a:gdLst>
                <a:gd name="connsiteX0" fmla="*/ 0 w 2731324"/>
                <a:gd name="connsiteY0" fmla="*/ 1816927 h 1828803"/>
                <a:gd name="connsiteX1" fmla="*/ 1377537 w 2731324"/>
                <a:gd name="connsiteY1" fmla="*/ 3 h 1828803"/>
                <a:gd name="connsiteX2" fmla="*/ 2731324 w 2731324"/>
                <a:gd name="connsiteY2" fmla="*/ 1828803 h 182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4" h="1828803">
                  <a:moveTo>
                    <a:pt x="0" y="1816927"/>
                  </a:moveTo>
                  <a:cubicBezTo>
                    <a:pt x="461158" y="907475"/>
                    <a:pt x="922316" y="-1976"/>
                    <a:pt x="1377537" y="3"/>
                  </a:cubicBezTo>
                  <a:cubicBezTo>
                    <a:pt x="1832758" y="1982"/>
                    <a:pt x="2282041" y="915392"/>
                    <a:pt x="2731324" y="182880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BC79625-524D-DE47-83FC-1D745AAEBA1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8968" y="1652809"/>
              <a:ext cx="2795445" cy="1930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CC1E9DE-5930-DB47-B12A-EB1EAA7E9F62}"/>
                    </a:ext>
                  </a:extLst>
                </p:cNvPr>
                <p:cNvSpPr txBox="1"/>
                <p:nvPr/>
              </p:nvSpPr>
              <p:spPr>
                <a:xfrm>
                  <a:off x="540593" y="1375810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CC1E9DE-5930-DB47-B12A-EB1EAA7E9F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93" y="1375810"/>
                  <a:ext cx="18114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CA93E4B-5A8F-1E48-8BE9-2BD3CA77B823}"/>
                    </a:ext>
                  </a:extLst>
                </p:cNvPr>
                <p:cNvSpPr txBox="1"/>
                <p:nvPr/>
              </p:nvSpPr>
              <p:spPr>
                <a:xfrm>
                  <a:off x="547828" y="292979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CA93E4B-5A8F-1E48-8BE9-2BD3CA77B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28" y="2929799"/>
                  <a:ext cx="18114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B61F1A4-2B6A-4048-A5A4-4D71D6C4E424}"/>
                    </a:ext>
                  </a:extLst>
                </p:cNvPr>
                <p:cNvSpPr txBox="1"/>
                <p:nvPr/>
              </p:nvSpPr>
              <p:spPr>
                <a:xfrm>
                  <a:off x="540593" y="3582878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B61F1A4-2B6A-4048-A5A4-4D71D6C4E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93" y="3582878"/>
                  <a:ext cx="19774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7647" r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3AA0C8-ADDA-0C4A-B7A6-8E2ACEF87B79}"/>
                    </a:ext>
                  </a:extLst>
                </p:cNvPr>
                <p:cNvSpPr txBox="1"/>
                <p:nvPr/>
              </p:nvSpPr>
              <p:spPr>
                <a:xfrm>
                  <a:off x="3521530" y="137580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3AA0C8-ADDA-0C4A-B7A6-8E2ACEF87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530" y="1375809"/>
                  <a:ext cx="18114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83A0F03-F6CF-D043-A603-134DC12EAC9D}"/>
                    </a:ext>
                  </a:extLst>
                </p:cNvPr>
                <p:cNvSpPr txBox="1"/>
                <p:nvPr/>
              </p:nvSpPr>
              <p:spPr>
                <a:xfrm>
                  <a:off x="3529193" y="292979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83A0F03-F6CF-D043-A603-134DC12EA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9193" y="2929799"/>
                  <a:ext cx="18114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1FA01F6-958C-D14E-9D56-B1CF4F24970C}"/>
                    </a:ext>
                  </a:extLst>
                </p:cNvPr>
                <p:cNvSpPr txBox="1"/>
                <p:nvPr/>
              </p:nvSpPr>
              <p:spPr>
                <a:xfrm>
                  <a:off x="2035034" y="1599730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1FA01F6-958C-D14E-9D56-B1CF4F249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034" y="1599730"/>
                  <a:ext cx="18114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667" r="-266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2173D7-BF4B-044D-BF94-7233FA07158A}"/>
                </a:ext>
              </a:extLst>
            </p:cNvPr>
            <p:cNvSpPr/>
            <p:nvPr/>
          </p:nvSpPr>
          <p:spPr>
            <a:xfrm>
              <a:off x="1116046" y="1887566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155EFD9-B73C-F641-81B7-5B446265CAD0}"/>
                    </a:ext>
                  </a:extLst>
                </p:cNvPr>
                <p:cNvSpPr txBox="1"/>
                <p:nvPr/>
              </p:nvSpPr>
              <p:spPr>
                <a:xfrm>
                  <a:off x="1193546" y="1993055"/>
                  <a:ext cx="30219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155EFD9-B73C-F641-81B7-5B446265CA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546" y="1993055"/>
                  <a:ext cx="302199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6667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A313EDA-107F-724F-96DB-C041808BFDFD}"/>
                </a:ext>
              </a:extLst>
            </p:cNvPr>
            <p:cNvSpPr/>
            <p:nvPr/>
          </p:nvSpPr>
          <p:spPr>
            <a:xfrm>
              <a:off x="2603044" y="1792919"/>
              <a:ext cx="640080" cy="6400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F3BCFC-76BE-8C42-834A-69F893BE41E4}"/>
                </a:ext>
              </a:extLst>
            </p:cNvPr>
            <p:cNvSpPr/>
            <p:nvPr/>
          </p:nvSpPr>
          <p:spPr>
            <a:xfrm>
              <a:off x="2694922" y="1887566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D107728-C689-E94B-8761-51B875EF3B1F}"/>
                    </a:ext>
                  </a:extLst>
                </p:cNvPr>
                <p:cNvSpPr txBox="1"/>
                <p:nvPr/>
              </p:nvSpPr>
              <p:spPr>
                <a:xfrm>
                  <a:off x="2718305" y="1986643"/>
                  <a:ext cx="410433" cy="252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D107728-C689-E94B-8761-51B875EF3B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8305" y="1986643"/>
                  <a:ext cx="410433" cy="252633"/>
                </a:xfrm>
                <a:prstGeom prst="rect">
                  <a:avLst/>
                </a:prstGeom>
                <a:blipFill>
                  <a:blip r:embed="rId11"/>
                  <a:stretch>
                    <a:fillRect l="-12121" r="-909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1E072D0-0DD4-B74D-BCE2-1CE64568D053}"/>
                    </a:ext>
                  </a:extLst>
                </p:cNvPr>
                <p:cNvSpPr txBox="1"/>
                <p:nvPr/>
              </p:nvSpPr>
              <p:spPr>
                <a:xfrm>
                  <a:off x="2024401" y="2132675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1E072D0-0DD4-B74D-BCE2-1CE64568D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401" y="2132675"/>
                  <a:ext cx="19774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1176" t="-4545" r="-29412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9433E05-293C-BB4C-9AC7-A8E731C925A5}"/>
                    </a:ext>
                  </a:extLst>
                </p:cNvPr>
                <p:cNvSpPr txBox="1"/>
                <p:nvPr/>
              </p:nvSpPr>
              <p:spPr>
                <a:xfrm>
                  <a:off x="3521530" y="2014304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9433E05-293C-BB4C-9AC7-A8E731C92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530" y="2014304"/>
                  <a:ext cx="18114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3333" r="-3333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B0B2312-A0A0-E24F-AD38-508E7E72E3B5}"/>
              </a:ext>
            </a:extLst>
          </p:cNvPr>
          <p:cNvGrpSpPr/>
          <p:nvPr/>
        </p:nvGrpSpPr>
        <p:grpSpPr>
          <a:xfrm>
            <a:off x="5031546" y="1375809"/>
            <a:ext cx="3169740" cy="2484068"/>
            <a:chOff x="5031546" y="1375809"/>
            <a:chExt cx="3169740" cy="248406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7F530B-0ADB-9445-B9BD-AFE5A32AEE44}"/>
                </a:ext>
              </a:extLst>
            </p:cNvPr>
            <p:cNvCxnSpPr>
              <a:cxnSpLocks/>
            </p:cNvCxnSpPr>
            <p:nvPr/>
          </p:nvCxnSpPr>
          <p:spPr>
            <a:xfrm>
              <a:off x="5219920" y="1652808"/>
              <a:ext cx="559209" cy="463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B38BB7-3D98-AA44-AED3-11CC7AD19D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012" y="2115879"/>
              <a:ext cx="22304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B48B165-DB09-8440-BFC0-F3B313E39137}"/>
                </a:ext>
              </a:extLst>
            </p:cNvPr>
            <p:cNvSpPr/>
            <p:nvPr/>
          </p:nvSpPr>
          <p:spPr>
            <a:xfrm>
              <a:off x="5261776" y="1522921"/>
              <a:ext cx="2731324" cy="1406878"/>
            </a:xfrm>
            <a:custGeom>
              <a:avLst/>
              <a:gdLst>
                <a:gd name="connsiteX0" fmla="*/ 0 w 2731324"/>
                <a:gd name="connsiteY0" fmla="*/ 1816927 h 1828803"/>
                <a:gd name="connsiteX1" fmla="*/ 1377537 w 2731324"/>
                <a:gd name="connsiteY1" fmla="*/ 3 h 1828803"/>
                <a:gd name="connsiteX2" fmla="*/ 2731324 w 2731324"/>
                <a:gd name="connsiteY2" fmla="*/ 1828803 h 182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4" h="1828803">
                  <a:moveTo>
                    <a:pt x="0" y="1816927"/>
                  </a:moveTo>
                  <a:cubicBezTo>
                    <a:pt x="461158" y="907475"/>
                    <a:pt x="922316" y="-1976"/>
                    <a:pt x="1377537" y="3"/>
                  </a:cubicBezTo>
                  <a:cubicBezTo>
                    <a:pt x="1832758" y="1982"/>
                    <a:pt x="2282041" y="915392"/>
                    <a:pt x="2731324" y="182880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05906C-23C4-B441-8D3E-ABD97B3BAC9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19921" y="1652809"/>
              <a:ext cx="2795445" cy="1930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8E26DF7-CF3E-4A45-A3FB-CD7922A77EEC}"/>
                    </a:ext>
                  </a:extLst>
                </p:cNvPr>
                <p:cNvSpPr txBox="1"/>
                <p:nvPr/>
              </p:nvSpPr>
              <p:spPr>
                <a:xfrm>
                  <a:off x="5031546" y="1375810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8E26DF7-CF3E-4A45-A3FB-CD7922A77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546" y="1375810"/>
                  <a:ext cx="18114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B8371AF-2CD0-EA45-8D43-9B6ACB9AB616}"/>
                    </a:ext>
                  </a:extLst>
                </p:cNvPr>
                <p:cNvSpPr txBox="1"/>
                <p:nvPr/>
              </p:nvSpPr>
              <p:spPr>
                <a:xfrm>
                  <a:off x="5038781" y="292979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B8371AF-2CD0-EA45-8D43-9B6ACB9AB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8781" y="2929799"/>
                  <a:ext cx="18114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6667" r="-3333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B0F40DE-5424-014B-80CB-FBEEC3245447}"/>
                    </a:ext>
                  </a:extLst>
                </p:cNvPr>
                <p:cNvSpPr txBox="1"/>
                <p:nvPr/>
              </p:nvSpPr>
              <p:spPr>
                <a:xfrm>
                  <a:off x="5031546" y="3582878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B0F40DE-5424-014B-80CB-FBEEC3245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546" y="3582878"/>
                  <a:ext cx="197746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3750" t="-4545" r="-37500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30FDCD1-8A1C-C246-B527-560302BCC42E}"/>
                    </a:ext>
                  </a:extLst>
                </p:cNvPr>
                <p:cNvSpPr txBox="1"/>
                <p:nvPr/>
              </p:nvSpPr>
              <p:spPr>
                <a:xfrm>
                  <a:off x="8012483" y="137580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30FDCD1-8A1C-C246-B527-560302BCC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2483" y="1375809"/>
                  <a:ext cx="181140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2DD8BAC-2B2A-B141-A095-F2B25859AE93}"/>
                    </a:ext>
                  </a:extLst>
                </p:cNvPr>
                <p:cNvSpPr txBox="1"/>
                <p:nvPr/>
              </p:nvSpPr>
              <p:spPr>
                <a:xfrm>
                  <a:off x="8020146" y="292979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2DD8BAC-2B2A-B141-A095-F2B25859A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146" y="2929799"/>
                  <a:ext cx="18114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9DE2200-3F04-2A4D-B7AE-49A24830086F}"/>
                    </a:ext>
                  </a:extLst>
                </p:cNvPr>
                <p:cNvSpPr txBox="1"/>
                <p:nvPr/>
              </p:nvSpPr>
              <p:spPr>
                <a:xfrm>
                  <a:off x="6525987" y="1599730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9DE2200-3F04-2A4D-B7AE-49A248300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987" y="1599730"/>
                  <a:ext cx="197746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55D6AA0-EA5D-F643-9B29-FA082BF4CD60}"/>
                </a:ext>
              </a:extLst>
            </p:cNvPr>
            <p:cNvSpPr/>
            <p:nvPr/>
          </p:nvSpPr>
          <p:spPr>
            <a:xfrm>
              <a:off x="5606999" y="1887566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5205012-6EF8-A24B-9A26-E77AEEF8D3AD}"/>
                    </a:ext>
                  </a:extLst>
                </p:cNvPr>
                <p:cNvSpPr txBox="1"/>
                <p:nvPr/>
              </p:nvSpPr>
              <p:spPr>
                <a:xfrm>
                  <a:off x="5684499" y="1993055"/>
                  <a:ext cx="30219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5205012-6EF8-A24B-9A26-E77AEEF8D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499" y="1993055"/>
                  <a:ext cx="302199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2000" r="-12000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57E66A0-B050-CB47-A90B-6115E8249382}"/>
                </a:ext>
              </a:extLst>
            </p:cNvPr>
            <p:cNvSpPr/>
            <p:nvPr/>
          </p:nvSpPr>
          <p:spPr>
            <a:xfrm>
              <a:off x="7093997" y="1792919"/>
              <a:ext cx="640080" cy="6400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7149558-1693-4141-9213-0A3DB9A9684E}"/>
                </a:ext>
              </a:extLst>
            </p:cNvPr>
            <p:cNvSpPr/>
            <p:nvPr/>
          </p:nvSpPr>
          <p:spPr>
            <a:xfrm>
              <a:off x="7185875" y="1887566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B71AC27-6A03-E549-AD31-AC63ADFBC278}"/>
                    </a:ext>
                  </a:extLst>
                </p:cNvPr>
                <p:cNvSpPr txBox="1"/>
                <p:nvPr/>
              </p:nvSpPr>
              <p:spPr>
                <a:xfrm>
                  <a:off x="7209258" y="1986643"/>
                  <a:ext cx="410433" cy="252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B71AC27-6A03-E549-AD31-AC63ADFBC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9258" y="1986643"/>
                  <a:ext cx="410433" cy="252633"/>
                </a:xfrm>
                <a:prstGeom prst="rect">
                  <a:avLst/>
                </a:prstGeom>
                <a:blipFill>
                  <a:blip r:embed="rId20"/>
                  <a:stretch>
                    <a:fillRect l="-9091" r="-909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1FD0784-796A-4C41-A12C-D73C6D94E8EE}"/>
                    </a:ext>
                  </a:extLst>
                </p:cNvPr>
                <p:cNvSpPr txBox="1"/>
                <p:nvPr/>
              </p:nvSpPr>
              <p:spPr>
                <a:xfrm>
                  <a:off x="6515354" y="2132675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1FD0784-796A-4C41-A12C-D73C6D94E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354" y="2132675"/>
                  <a:ext cx="181140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26667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FDDAA91-6DD4-4542-9E8C-6AB0A88816D0}"/>
                    </a:ext>
                  </a:extLst>
                </p:cNvPr>
                <p:cNvSpPr txBox="1"/>
                <p:nvPr/>
              </p:nvSpPr>
              <p:spPr>
                <a:xfrm>
                  <a:off x="8012483" y="2014304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FDDAA91-6DD4-4542-9E8C-6AB0A8881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2483" y="2014304"/>
                  <a:ext cx="181140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25000" r="-250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5701D89-75B3-9F4E-A6FC-427F828D8736}"/>
              </a:ext>
            </a:extLst>
          </p:cNvPr>
          <p:cNvGrpSpPr/>
          <p:nvPr/>
        </p:nvGrpSpPr>
        <p:grpSpPr>
          <a:xfrm>
            <a:off x="537657" y="4270077"/>
            <a:ext cx="3197783" cy="2488208"/>
            <a:chOff x="537657" y="4270077"/>
            <a:chExt cx="3197783" cy="248820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D1DA403-F6BA-BF46-BC81-B546A4560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489" y="4493998"/>
              <a:ext cx="559209" cy="463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B42D325-97F5-2F45-A737-E146DA485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339" y="5020696"/>
              <a:ext cx="22304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0D2C6A5-FFA0-1243-965B-CF3D74669AD7}"/>
                </a:ext>
              </a:extLst>
            </p:cNvPr>
            <p:cNvSpPr/>
            <p:nvPr/>
          </p:nvSpPr>
          <p:spPr>
            <a:xfrm flipH="1">
              <a:off x="770823" y="4417189"/>
              <a:ext cx="2731324" cy="1406878"/>
            </a:xfrm>
            <a:custGeom>
              <a:avLst/>
              <a:gdLst>
                <a:gd name="connsiteX0" fmla="*/ 0 w 2731324"/>
                <a:gd name="connsiteY0" fmla="*/ 1816927 h 1828803"/>
                <a:gd name="connsiteX1" fmla="*/ 1377537 w 2731324"/>
                <a:gd name="connsiteY1" fmla="*/ 3 h 1828803"/>
                <a:gd name="connsiteX2" fmla="*/ 2731324 w 2731324"/>
                <a:gd name="connsiteY2" fmla="*/ 1828803 h 182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4" h="1828803">
                  <a:moveTo>
                    <a:pt x="0" y="1816927"/>
                  </a:moveTo>
                  <a:cubicBezTo>
                    <a:pt x="461158" y="907475"/>
                    <a:pt x="922316" y="-1976"/>
                    <a:pt x="1377537" y="3"/>
                  </a:cubicBezTo>
                  <a:cubicBezTo>
                    <a:pt x="1832758" y="1982"/>
                    <a:pt x="2282041" y="915392"/>
                    <a:pt x="2731324" y="182880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AD52014-931E-F443-8D71-56E489B0FC4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38762" y="4547074"/>
              <a:ext cx="2795445" cy="1930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036358B-6E59-8B40-9994-8FDFF97E4FAA}"/>
                    </a:ext>
                  </a:extLst>
                </p:cNvPr>
                <p:cNvSpPr txBox="1"/>
                <p:nvPr/>
              </p:nvSpPr>
              <p:spPr>
                <a:xfrm flipH="1">
                  <a:off x="540593" y="4270078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036358B-6E59-8B40-9994-8FDFF97E4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593" y="4270078"/>
                  <a:ext cx="18114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E78431E-01C0-EC44-B999-09FF573D05A6}"/>
                    </a:ext>
                  </a:extLst>
                </p:cNvPr>
                <p:cNvSpPr txBox="1"/>
                <p:nvPr/>
              </p:nvSpPr>
              <p:spPr>
                <a:xfrm flipH="1">
                  <a:off x="537657" y="486660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E78431E-01C0-EC44-B999-09FF573D0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657" y="4866609"/>
                  <a:ext cx="181140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FF87230-FCCD-5940-8195-FF2793D80DDA}"/>
                    </a:ext>
                  </a:extLst>
                </p:cNvPr>
                <p:cNvSpPr txBox="1"/>
                <p:nvPr/>
              </p:nvSpPr>
              <p:spPr>
                <a:xfrm flipH="1">
                  <a:off x="3537694" y="6481286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FF87230-FCCD-5940-8195-FF2793D80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37694" y="6481286"/>
                  <a:ext cx="197746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1765" r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B10B97A-9BA0-224C-B0A7-9C8EA1F57B33}"/>
                    </a:ext>
                  </a:extLst>
                </p:cNvPr>
                <p:cNvSpPr txBox="1"/>
                <p:nvPr/>
              </p:nvSpPr>
              <p:spPr>
                <a:xfrm flipH="1">
                  <a:off x="3521530" y="4270077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B10B97A-9BA0-224C-B0A7-9C8EA1F57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21530" y="4270077"/>
                  <a:ext cx="181140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33333" r="-3333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B4AD533-1421-F748-9042-149E3279E974}"/>
                    </a:ext>
                  </a:extLst>
                </p:cNvPr>
                <p:cNvSpPr txBox="1"/>
                <p:nvPr/>
              </p:nvSpPr>
              <p:spPr>
                <a:xfrm flipH="1">
                  <a:off x="3529193" y="5824067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B4AD533-1421-F748-9042-149E3279E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29193" y="5824067"/>
                  <a:ext cx="18114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92D34FA-9610-C24A-A83F-62F8CD07D86E}"/>
                    </a:ext>
                  </a:extLst>
                </p:cNvPr>
                <p:cNvSpPr txBox="1"/>
                <p:nvPr/>
              </p:nvSpPr>
              <p:spPr>
                <a:xfrm flipH="1">
                  <a:off x="2035034" y="4493998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92D34FA-9610-C24A-A83F-62F8CD07D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035034" y="4493998"/>
                  <a:ext cx="181140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6667" r="-266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CCFC079-B51B-A843-854F-1F241010F710}"/>
                </a:ext>
              </a:extLst>
            </p:cNvPr>
            <p:cNvSpPr/>
            <p:nvPr/>
          </p:nvSpPr>
          <p:spPr>
            <a:xfrm flipH="1">
              <a:off x="1028967" y="4685068"/>
              <a:ext cx="640080" cy="6400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793BDC9-6D8D-F44E-83BE-181AEF20E13F}"/>
                </a:ext>
              </a:extLst>
            </p:cNvPr>
            <p:cNvSpPr/>
            <p:nvPr/>
          </p:nvSpPr>
          <p:spPr>
            <a:xfrm flipH="1">
              <a:off x="1116046" y="4781834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DF146A1-63BD-6F40-BDB1-3CCE70236646}"/>
                    </a:ext>
                  </a:extLst>
                </p:cNvPr>
                <p:cNvSpPr txBox="1"/>
                <p:nvPr/>
              </p:nvSpPr>
              <p:spPr>
                <a:xfrm flipH="1">
                  <a:off x="1193546" y="4887323"/>
                  <a:ext cx="30219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DF146A1-63BD-6F40-BDB1-3CCE70236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93546" y="4887323"/>
                  <a:ext cx="302199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6667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C645011-619A-C747-AD5A-04CD624C16F4}"/>
                </a:ext>
              </a:extLst>
            </p:cNvPr>
            <p:cNvSpPr/>
            <p:nvPr/>
          </p:nvSpPr>
          <p:spPr>
            <a:xfrm flipH="1">
              <a:off x="2694922" y="4781834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02044F7-745D-D44E-BEE5-2C861E7AC4A1}"/>
                    </a:ext>
                  </a:extLst>
                </p:cNvPr>
                <p:cNvSpPr txBox="1"/>
                <p:nvPr/>
              </p:nvSpPr>
              <p:spPr>
                <a:xfrm flipH="1">
                  <a:off x="2718305" y="4880911"/>
                  <a:ext cx="410433" cy="252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02044F7-745D-D44E-BEE5-2C861E7AC4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18305" y="4880911"/>
                  <a:ext cx="410433" cy="252633"/>
                </a:xfrm>
                <a:prstGeom prst="rect">
                  <a:avLst/>
                </a:prstGeom>
                <a:blipFill>
                  <a:blip r:embed="rId27"/>
                  <a:stretch>
                    <a:fillRect l="-12121" t="-4762" r="-909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FFDD020-A515-9A47-B1AC-7B67FD291D66}"/>
                    </a:ext>
                  </a:extLst>
                </p:cNvPr>
                <p:cNvSpPr txBox="1"/>
                <p:nvPr/>
              </p:nvSpPr>
              <p:spPr>
                <a:xfrm flipH="1">
                  <a:off x="2024401" y="5026943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FFDD020-A515-9A47-B1AC-7B67FD291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024401" y="5026943"/>
                  <a:ext cx="19774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1176" t="-4545" r="-29412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2B26ADF-D4A7-F843-88A3-356FEC76E910}"/>
                    </a:ext>
                  </a:extLst>
                </p:cNvPr>
                <p:cNvSpPr txBox="1"/>
                <p:nvPr/>
              </p:nvSpPr>
              <p:spPr>
                <a:xfrm flipH="1">
                  <a:off x="558722" y="5835857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2B26ADF-D4A7-F843-88A3-356FEC76E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8722" y="5835857"/>
                  <a:ext cx="181140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33333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77D1C52-BDDC-FB49-867C-69B5EC683427}"/>
              </a:ext>
            </a:extLst>
          </p:cNvPr>
          <p:cNvGrpSpPr/>
          <p:nvPr/>
        </p:nvGrpSpPr>
        <p:grpSpPr>
          <a:xfrm>
            <a:off x="5038781" y="4249686"/>
            <a:ext cx="3197783" cy="2488208"/>
            <a:chOff x="5038781" y="4249686"/>
            <a:chExt cx="3197783" cy="248820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13EAC91-8882-0F45-AA7A-116F6D1766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2613" y="4473607"/>
              <a:ext cx="559209" cy="463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10B26B-89FC-CA40-8C05-E4262D6B971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239886" y="4526683"/>
              <a:ext cx="2795445" cy="1930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63F0737-F106-C649-926B-5853DC246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9463" y="5000305"/>
              <a:ext cx="22304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449C9C35-EEF3-214E-90E6-1EA0C179E167}"/>
                </a:ext>
              </a:extLst>
            </p:cNvPr>
            <p:cNvSpPr/>
            <p:nvPr/>
          </p:nvSpPr>
          <p:spPr>
            <a:xfrm flipH="1">
              <a:off x="5271947" y="4396798"/>
              <a:ext cx="2731324" cy="1406878"/>
            </a:xfrm>
            <a:custGeom>
              <a:avLst/>
              <a:gdLst>
                <a:gd name="connsiteX0" fmla="*/ 0 w 2731324"/>
                <a:gd name="connsiteY0" fmla="*/ 1816927 h 1828803"/>
                <a:gd name="connsiteX1" fmla="*/ 1377537 w 2731324"/>
                <a:gd name="connsiteY1" fmla="*/ 3 h 1828803"/>
                <a:gd name="connsiteX2" fmla="*/ 2731324 w 2731324"/>
                <a:gd name="connsiteY2" fmla="*/ 1828803 h 182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4" h="1828803">
                  <a:moveTo>
                    <a:pt x="0" y="1816927"/>
                  </a:moveTo>
                  <a:cubicBezTo>
                    <a:pt x="461158" y="907475"/>
                    <a:pt x="922316" y="-1976"/>
                    <a:pt x="1377537" y="3"/>
                  </a:cubicBezTo>
                  <a:cubicBezTo>
                    <a:pt x="1832758" y="1982"/>
                    <a:pt x="2282041" y="915392"/>
                    <a:pt x="2731324" y="182880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04AC6C0-8189-0E44-96E9-8D9DD8D5F09C}"/>
                    </a:ext>
                  </a:extLst>
                </p:cNvPr>
                <p:cNvSpPr txBox="1"/>
                <p:nvPr/>
              </p:nvSpPr>
              <p:spPr>
                <a:xfrm flipH="1">
                  <a:off x="5041717" y="4249687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04AC6C0-8189-0E44-96E9-8D9DD8D5F0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41717" y="4249687"/>
                  <a:ext cx="181140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5000" r="-250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4BDAA31-0399-934F-BA87-C74672EB9FFB}"/>
                    </a:ext>
                  </a:extLst>
                </p:cNvPr>
                <p:cNvSpPr txBox="1"/>
                <p:nvPr/>
              </p:nvSpPr>
              <p:spPr>
                <a:xfrm flipH="1">
                  <a:off x="5038781" y="4846218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4BDAA31-0399-934F-BA87-C74672EB9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38781" y="4846218"/>
                  <a:ext cx="18114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6667" r="-3333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3EAD76-854C-5F4D-847D-278F106EA2CE}"/>
                    </a:ext>
                  </a:extLst>
                </p:cNvPr>
                <p:cNvSpPr txBox="1"/>
                <p:nvPr/>
              </p:nvSpPr>
              <p:spPr>
                <a:xfrm flipH="1">
                  <a:off x="8038818" y="6460895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3EAD76-854C-5F4D-847D-278F106EA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038818" y="6460895"/>
                  <a:ext cx="197746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43750" r="-3750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5522323-7A96-5C49-A9BD-B82443C0F8AD}"/>
                    </a:ext>
                  </a:extLst>
                </p:cNvPr>
                <p:cNvSpPr txBox="1"/>
                <p:nvPr/>
              </p:nvSpPr>
              <p:spPr>
                <a:xfrm flipH="1">
                  <a:off x="8022654" y="4249686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5522323-7A96-5C49-A9BD-B82443C0F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022654" y="4249686"/>
                  <a:ext cx="181140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31250" r="-250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8FFD460-992B-5F43-852E-C68448CAF8A7}"/>
                    </a:ext>
                  </a:extLst>
                </p:cNvPr>
                <p:cNvSpPr txBox="1"/>
                <p:nvPr/>
              </p:nvSpPr>
              <p:spPr>
                <a:xfrm flipH="1">
                  <a:off x="8030317" y="5803676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8FFD460-992B-5F43-852E-C68448CAF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030317" y="5803676"/>
                  <a:ext cx="181140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26667" r="-266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E96A908-89AC-2247-8F7B-F00C1E35AF89}"/>
                    </a:ext>
                  </a:extLst>
                </p:cNvPr>
                <p:cNvSpPr txBox="1"/>
                <p:nvPr/>
              </p:nvSpPr>
              <p:spPr>
                <a:xfrm flipH="1">
                  <a:off x="6536158" y="4473607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E96A908-89AC-2247-8F7B-F00C1E35A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536158" y="4473607"/>
                  <a:ext cx="181140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8A82BF5-04D3-E247-A878-508EAD695E7B}"/>
                </a:ext>
              </a:extLst>
            </p:cNvPr>
            <p:cNvSpPr/>
            <p:nvPr/>
          </p:nvSpPr>
          <p:spPr>
            <a:xfrm flipH="1">
              <a:off x="5530091" y="4664677"/>
              <a:ext cx="640080" cy="6400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E4EE0B1-2E94-E64B-9476-76B8D88F6531}"/>
                </a:ext>
              </a:extLst>
            </p:cNvPr>
            <p:cNvSpPr/>
            <p:nvPr/>
          </p:nvSpPr>
          <p:spPr>
            <a:xfrm flipH="1">
              <a:off x="5617170" y="4761443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11EB4C3-2B5E-9B43-AED8-AD24B7B8D2F9}"/>
                    </a:ext>
                  </a:extLst>
                </p:cNvPr>
                <p:cNvSpPr txBox="1"/>
                <p:nvPr/>
              </p:nvSpPr>
              <p:spPr>
                <a:xfrm flipH="1">
                  <a:off x="5694670" y="4866932"/>
                  <a:ext cx="30219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11EB4C3-2B5E-9B43-AED8-AD24B7B8D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94670" y="4866932"/>
                  <a:ext cx="302199" cy="246221"/>
                </a:xfrm>
                <a:prstGeom prst="rect">
                  <a:avLst/>
                </a:prstGeom>
                <a:blipFill>
                  <a:blip r:embed="rId34"/>
                  <a:stretch>
                    <a:fillRect l="-16000" r="-12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33A1108-D3F5-424C-AAB7-FBD8C084B9EB}"/>
                </a:ext>
              </a:extLst>
            </p:cNvPr>
            <p:cNvSpPr/>
            <p:nvPr/>
          </p:nvSpPr>
          <p:spPr>
            <a:xfrm flipH="1">
              <a:off x="7196046" y="4761443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E6D9B0C-C59F-E947-8F50-5AEC4C99C94C}"/>
                    </a:ext>
                  </a:extLst>
                </p:cNvPr>
                <p:cNvSpPr txBox="1"/>
                <p:nvPr/>
              </p:nvSpPr>
              <p:spPr>
                <a:xfrm flipH="1">
                  <a:off x="7219429" y="4860520"/>
                  <a:ext cx="410433" cy="252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E6D9B0C-C59F-E947-8F50-5AEC4C99C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9429" y="4860520"/>
                  <a:ext cx="410433" cy="252633"/>
                </a:xfrm>
                <a:prstGeom prst="rect">
                  <a:avLst/>
                </a:prstGeom>
                <a:blipFill>
                  <a:blip r:embed="rId35"/>
                  <a:stretch>
                    <a:fillRect l="-12121" r="-909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5EAA645-3041-FC40-9E21-6533B9F29438}"/>
                    </a:ext>
                  </a:extLst>
                </p:cNvPr>
                <p:cNvSpPr txBox="1"/>
                <p:nvPr/>
              </p:nvSpPr>
              <p:spPr>
                <a:xfrm flipH="1">
                  <a:off x="6525525" y="5006552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5EAA645-3041-FC40-9E21-6533B9F29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525525" y="5006552"/>
                  <a:ext cx="181140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6667" r="-3333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5799554D-F6A0-2B4C-A478-55C7A992B32B}"/>
                    </a:ext>
                  </a:extLst>
                </p:cNvPr>
                <p:cNvSpPr txBox="1"/>
                <p:nvPr/>
              </p:nvSpPr>
              <p:spPr>
                <a:xfrm flipH="1">
                  <a:off x="5059846" y="5815466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5799554D-F6A0-2B4C-A478-55C7A992B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59846" y="5815466"/>
                  <a:ext cx="181140" cy="276999"/>
                </a:xfrm>
                <a:prstGeom prst="rect">
                  <a:avLst/>
                </a:prstGeom>
                <a:blipFill>
                  <a:blip r:embed="rId36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719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783F0FD-D3E9-144C-9C57-3DD11667781A}"/>
                  </a:ext>
                </a:extLst>
              </p:cNvPr>
              <p:cNvSpPr/>
              <p:nvPr/>
            </p:nvSpPr>
            <p:spPr>
              <a:xfrm>
                <a:off x="0" y="0"/>
                <a:ext cx="4005071" cy="417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3-body terms: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783F0FD-D3E9-144C-9C57-3DD116677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005071" cy="417165"/>
              </a:xfrm>
              <a:prstGeom prst="rect">
                <a:avLst/>
              </a:prstGeom>
              <a:blipFill>
                <a:blip r:embed="rId3"/>
                <a:stretch>
                  <a:fillRect l="-1266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D52BA5DA-0914-B74E-B891-FB73BFBCFB8A}"/>
              </a:ext>
            </a:extLst>
          </p:cNvPr>
          <p:cNvGrpSpPr/>
          <p:nvPr/>
        </p:nvGrpSpPr>
        <p:grpSpPr>
          <a:xfrm>
            <a:off x="970366" y="753270"/>
            <a:ext cx="2244107" cy="2382799"/>
            <a:chOff x="970366" y="753270"/>
            <a:chExt cx="2244107" cy="238279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BD23898-1A3E-DD46-BC4F-8C89E93DE39E}"/>
                </a:ext>
              </a:extLst>
            </p:cNvPr>
            <p:cNvCxnSpPr>
              <a:cxnSpLocks/>
            </p:cNvCxnSpPr>
            <p:nvPr/>
          </p:nvCxnSpPr>
          <p:spPr>
            <a:xfrm>
              <a:off x="1184970" y="1941461"/>
              <a:ext cx="182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88BB36-6483-794C-BCA4-A2F710CCD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718" y="1030270"/>
              <a:ext cx="1828800" cy="182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9ACE47-4895-D04B-90A7-E4686903D21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169718" y="1030270"/>
              <a:ext cx="1828800" cy="182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7E38C9C-F37E-CF42-8CB6-F4D5A48E73D5}"/>
                    </a:ext>
                  </a:extLst>
                </p:cNvPr>
                <p:cNvSpPr txBox="1"/>
                <p:nvPr/>
              </p:nvSpPr>
              <p:spPr>
                <a:xfrm>
                  <a:off x="971972" y="753270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7E38C9C-F37E-CF42-8CB6-F4D5A48E7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972" y="753270"/>
                  <a:ext cx="18114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3333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BD453F0-56E7-FA40-91E3-8316F661567E}"/>
                    </a:ext>
                  </a:extLst>
                </p:cNvPr>
                <p:cNvSpPr txBox="1"/>
                <p:nvPr/>
              </p:nvSpPr>
              <p:spPr>
                <a:xfrm>
                  <a:off x="970366" y="2859070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BD453F0-56E7-FA40-91E3-8316F6615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366" y="2859070"/>
                  <a:ext cx="18114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6667" r="-26667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F9928CD-BE7D-CE42-B2C0-8363EBA628D2}"/>
                    </a:ext>
                  </a:extLst>
                </p:cNvPr>
                <p:cNvSpPr txBox="1"/>
                <p:nvPr/>
              </p:nvSpPr>
              <p:spPr>
                <a:xfrm>
                  <a:off x="2998518" y="753270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F9928CD-BE7D-CE42-B2C0-8363EBA62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518" y="753270"/>
                  <a:ext cx="19774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66DD4F5-1F5E-B740-88A7-94C9F0FE2F1E}"/>
                    </a:ext>
                  </a:extLst>
                </p:cNvPr>
                <p:cNvSpPr txBox="1"/>
                <p:nvPr/>
              </p:nvSpPr>
              <p:spPr>
                <a:xfrm>
                  <a:off x="2996914" y="2859070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66DD4F5-1F5E-B740-88A7-94C9F0FE2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914" y="2859070"/>
                  <a:ext cx="18114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3333" r="-26667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6D61028-57F9-074E-8781-4BF2639D721B}"/>
                </a:ext>
              </a:extLst>
            </p:cNvPr>
            <p:cNvSpPr/>
            <p:nvPr/>
          </p:nvSpPr>
          <p:spPr>
            <a:xfrm>
              <a:off x="1758135" y="1621421"/>
              <a:ext cx="640080" cy="6400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63F9BF-DC97-BC40-A92A-6341962AAA42}"/>
                </a:ext>
              </a:extLst>
            </p:cNvPr>
            <p:cNvSpPr/>
            <p:nvPr/>
          </p:nvSpPr>
          <p:spPr>
            <a:xfrm>
              <a:off x="1855517" y="1716068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6E0BF05-ECDA-5441-ACD6-FCBFD6927FA1}"/>
                    </a:ext>
                  </a:extLst>
                </p:cNvPr>
                <p:cNvSpPr txBox="1"/>
                <p:nvPr/>
              </p:nvSpPr>
              <p:spPr>
                <a:xfrm>
                  <a:off x="1933017" y="1821557"/>
                  <a:ext cx="30219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6E0BF05-ECDA-5441-ACD6-FCBFD6927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017" y="1821557"/>
                  <a:ext cx="30219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6000" r="-12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009A7A9-3319-FF45-AA6D-D882B46EE3C2}"/>
                    </a:ext>
                  </a:extLst>
                </p:cNvPr>
                <p:cNvSpPr txBox="1"/>
                <p:nvPr/>
              </p:nvSpPr>
              <p:spPr>
                <a:xfrm>
                  <a:off x="995903" y="1801596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009A7A9-3319-FF45-AA6D-D882B46EE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903" y="1801596"/>
                  <a:ext cx="18114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667" r="-26667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B352361-94E3-E24D-9AB3-BEFC7FAD1000}"/>
                    </a:ext>
                  </a:extLst>
                </p:cNvPr>
                <p:cNvSpPr txBox="1"/>
                <p:nvPr/>
              </p:nvSpPr>
              <p:spPr>
                <a:xfrm>
                  <a:off x="3015124" y="1801343"/>
                  <a:ext cx="199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B352361-94E3-E24D-9AB3-BEFC7FAD1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124" y="1801343"/>
                  <a:ext cx="19934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3750" r="-4375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B93CB3B-4AE7-EA40-9B70-8ED015A8DB64}"/>
              </a:ext>
            </a:extLst>
          </p:cNvPr>
          <p:cNvGrpSpPr/>
          <p:nvPr/>
        </p:nvGrpSpPr>
        <p:grpSpPr>
          <a:xfrm>
            <a:off x="4626362" y="753270"/>
            <a:ext cx="2211964" cy="2382799"/>
            <a:chOff x="4626362" y="753270"/>
            <a:chExt cx="2211964" cy="2382799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6F47FA6-A8EE-7643-AC50-ED4C3A64AFF4}"/>
                </a:ext>
              </a:extLst>
            </p:cNvPr>
            <p:cNvCxnSpPr>
              <a:cxnSpLocks/>
            </p:cNvCxnSpPr>
            <p:nvPr/>
          </p:nvCxnSpPr>
          <p:spPr>
            <a:xfrm>
              <a:off x="4826795" y="1951549"/>
              <a:ext cx="182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09A7D63-6320-804A-ACFE-D3337CAFE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5714" y="1030270"/>
              <a:ext cx="1828800" cy="182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AFFEDE0-4986-A94A-A34E-80FD6522891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825714" y="1030270"/>
              <a:ext cx="1828800" cy="182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E02CCFB-C3B7-7B4B-B993-FB44457F2FC4}"/>
                    </a:ext>
                  </a:extLst>
                </p:cNvPr>
                <p:cNvSpPr txBox="1"/>
                <p:nvPr/>
              </p:nvSpPr>
              <p:spPr>
                <a:xfrm>
                  <a:off x="4627968" y="753270"/>
                  <a:ext cx="19774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E02CCFB-C3B7-7B4B-B993-FB44457F2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7968" y="753270"/>
                  <a:ext cx="19774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7647" r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C6ED032-5338-6840-AC5B-56883AE68CDC}"/>
                    </a:ext>
                  </a:extLst>
                </p:cNvPr>
                <p:cNvSpPr txBox="1"/>
                <p:nvPr/>
              </p:nvSpPr>
              <p:spPr>
                <a:xfrm>
                  <a:off x="4626362" y="2859070"/>
                  <a:ext cx="18114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C6ED032-5338-6840-AC5B-56883AE68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6362" y="2859070"/>
                  <a:ext cx="18114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6667" r="-26667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0F83783-42CF-4742-B205-A45145B33E8B}"/>
                    </a:ext>
                  </a:extLst>
                </p:cNvPr>
                <p:cNvSpPr txBox="1"/>
                <p:nvPr/>
              </p:nvSpPr>
              <p:spPr>
                <a:xfrm>
                  <a:off x="6654514" y="753270"/>
                  <a:ext cx="18114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0F83783-42CF-4742-B205-A45145B33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514" y="753270"/>
                  <a:ext cx="18114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3333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E202166-5712-A54D-94ED-AD43882C8033}"/>
                    </a:ext>
                  </a:extLst>
                </p:cNvPr>
                <p:cNvSpPr txBox="1"/>
                <p:nvPr/>
              </p:nvSpPr>
              <p:spPr>
                <a:xfrm>
                  <a:off x="6652910" y="2859070"/>
                  <a:ext cx="18114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E202166-5712-A54D-94ED-AD43882C8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910" y="2859070"/>
                  <a:ext cx="18114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5000" r="-25000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CEB16B2-0700-4E43-A864-BB0D2749371D}"/>
                </a:ext>
              </a:extLst>
            </p:cNvPr>
            <p:cNvSpPr/>
            <p:nvPr/>
          </p:nvSpPr>
          <p:spPr>
            <a:xfrm>
              <a:off x="5418738" y="1626693"/>
              <a:ext cx="640080" cy="6400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A48AC59-ECFB-724F-9899-D5B0FC560FA1}"/>
                </a:ext>
              </a:extLst>
            </p:cNvPr>
            <p:cNvSpPr/>
            <p:nvPr/>
          </p:nvSpPr>
          <p:spPr>
            <a:xfrm>
              <a:off x="5510179" y="1716068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63500-9582-5D46-B998-C921CF2BB7BD}"/>
                    </a:ext>
                  </a:extLst>
                </p:cNvPr>
                <p:cNvSpPr txBox="1"/>
                <p:nvPr/>
              </p:nvSpPr>
              <p:spPr>
                <a:xfrm>
                  <a:off x="5533562" y="1815145"/>
                  <a:ext cx="410433" cy="252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A463500-9582-5D46-B998-C921CF2BB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562" y="1815145"/>
                  <a:ext cx="410433" cy="252633"/>
                </a:xfrm>
                <a:prstGeom prst="rect">
                  <a:avLst/>
                </a:prstGeom>
                <a:blipFill>
                  <a:blip r:embed="rId15"/>
                  <a:stretch>
                    <a:fillRect l="-8824" t="-5000" r="-588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624F7DE-84E4-F44D-AF88-16D9D11ED79C}"/>
                    </a:ext>
                  </a:extLst>
                </p:cNvPr>
                <p:cNvSpPr txBox="1"/>
                <p:nvPr/>
              </p:nvSpPr>
              <p:spPr>
                <a:xfrm>
                  <a:off x="4641902" y="1821557"/>
                  <a:ext cx="199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624F7DE-84E4-F44D-AF88-16D9D11ED7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902" y="1821557"/>
                  <a:ext cx="19934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35294" r="-35294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7C0BD7-2792-7F46-A4D2-2C1157FF0D15}"/>
                    </a:ext>
                  </a:extLst>
                </p:cNvPr>
                <p:cNvSpPr txBox="1"/>
                <p:nvPr/>
              </p:nvSpPr>
              <p:spPr>
                <a:xfrm>
                  <a:off x="6657186" y="1825530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7C0BD7-2792-7F46-A4D2-2C1157FF0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7186" y="1825530"/>
                  <a:ext cx="18114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266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95DB669-42D1-D74C-8FD9-BF772ED5C9C9}"/>
              </a:ext>
            </a:extLst>
          </p:cNvPr>
          <p:cNvGrpSpPr/>
          <p:nvPr/>
        </p:nvGrpSpPr>
        <p:grpSpPr>
          <a:xfrm>
            <a:off x="525869" y="3598269"/>
            <a:ext cx="3122872" cy="2343304"/>
            <a:chOff x="525869" y="3598269"/>
            <a:chExt cx="3122872" cy="2343304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452E82-09BE-2740-8407-2DC2E41C3C10}"/>
                </a:ext>
              </a:extLst>
            </p:cNvPr>
            <p:cNvCxnSpPr>
              <a:cxnSpLocks/>
            </p:cNvCxnSpPr>
            <p:nvPr/>
          </p:nvCxnSpPr>
          <p:spPr>
            <a:xfrm>
              <a:off x="707009" y="4745274"/>
              <a:ext cx="27397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099DE6E-C012-1645-99B2-DA0ABA228E10}"/>
                </a:ext>
              </a:extLst>
            </p:cNvPr>
            <p:cNvSpPr/>
            <p:nvPr/>
          </p:nvSpPr>
          <p:spPr>
            <a:xfrm>
              <a:off x="724395" y="3823852"/>
              <a:ext cx="2731324" cy="1828803"/>
            </a:xfrm>
            <a:custGeom>
              <a:avLst/>
              <a:gdLst>
                <a:gd name="connsiteX0" fmla="*/ 0 w 2731324"/>
                <a:gd name="connsiteY0" fmla="*/ 1816927 h 1828803"/>
                <a:gd name="connsiteX1" fmla="*/ 1377537 w 2731324"/>
                <a:gd name="connsiteY1" fmla="*/ 3 h 1828803"/>
                <a:gd name="connsiteX2" fmla="*/ 2731324 w 2731324"/>
                <a:gd name="connsiteY2" fmla="*/ 1828803 h 182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4" h="1828803">
                  <a:moveTo>
                    <a:pt x="0" y="1816927"/>
                  </a:moveTo>
                  <a:cubicBezTo>
                    <a:pt x="461158" y="907475"/>
                    <a:pt x="922316" y="-1976"/>
                    <a:pt x="1377537" y="3"/>
                  </a:cubicBezTo>
                  <a:cubicBezTo>
                    <a:pt x="1832758" y="1982"/>
                    <a:pt x="2282041" y="915392"/>
                    <a:pt x="2731324" y="182880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A526C8A-98C0-AF4C-954B-88D6D754ACBB}"/>
                </a:ext>
              </a:extLst>
            </p:cNvPr>
            <p:cNvSpPr/>
            <p:nvPr/>
          </p:nvSpPr>
          <p:spPr>
            <a:xfrm rot="10800000">
              <a:off x="712513" y="3823852"/>
              <a:ext cx="2731324" cy="1828803"/>
            </a:xfrm>
            <a:custGeom>
              <a:avLst/>
              <a:gdLst>
                <a:gd name="connsiteX0" fmla="*/ 0 w 2731324"/>
                <a:gd name="connsiteY0" fmla="*/ 1816927 h 1828803"/>
                <a:gd name="connsiteX1" fmla="*/ 1377537 w 2731324"/>
                <a:gd name="connsiteY1" fmla="*/ 3 h 1828803"/>
                <a:gd name="connsiteX2" fmla="*/ 2731324 w 2731324"/>
                <a:gd name="connsiteY2" fmla="*/ 1828803 h 182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4" h="1828803">
                  <a:moveTo>
                    <a:pt x="0" y="1816927"/>
                  </a:moveTo>
                  <a:cubicBezTo>
                    <a:pt x="461158" y="907475"/>
                    <a:pt x="922316" y="-1976"/>
                    <a:pt x="1377537" y="3"/>
                  </a:cubicBezTo>
                  <a:cubicBezTo>
                    <a:pt x="1832758" y="1982"/>
                    <a:pt x="2282041" y="915392"/>
                    <a:pt x="2731324" y="182880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1854A27-8105-1747-91B9-EBF6C051AF14}"/>
                </a:ext>
              </a:extLst>
            </p:cNvPr>
            <p:cNvSpPr/>
            <p:nvPr/>
          </p:nvSpPr>
          <p:spPr>
            <a:xfrm>
              <a:off x="2647623" y="4413025"/>
              <a:ext cx="640080" cy="6400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03C1DA5-16C2-D749-9E22-0CD23A2178C9}"/>
                </a:ext>
              </a:extLst>
            </p:cNvPr>
            <p:cNvSpPr/>
            <p:nvPr/>
          </p:nvSpPr>
          <p:spPr>
            <a:xfrm>
              <a:off x="863531" y="4413025"/>
              <a:ext cx="640080" cy="6400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5517B6A-0E56-8B49-973F-2F0F2D776F38}"/>
                </a:ext>
              </a:extLst>
            </p:cNvPr>
            <p:cNvSpPr/>
            <p:nvPr/>
          </p:nvSpPr>
          <p:spPr>
            <a:xfrm>
              <a:off x="954972" y="450767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3B6C36-A598-A944-B8F6-C215DE6C077E}"/>
                    </a:ext>
                  </a:extLst>
                </p:cNvPr>
                <p:cNvSpPr txBox="1"/>
                <p:nvPr/>
              </p:nvSpPr>
              <p:spPr>
                <a:xfrm>
                  <a:off x="1032472" y="4613161"/>
                  <a:ext cx="30219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3B6C36-A598-A944-B8F6-C215DE6C0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472" y="4613161"/>
                  <a:ext cx="30219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6000" r="-1200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094528E-6DAC-0640-9178-D57C450FD652}"/>
                </a:ext>
              </a:extLst>
            </p:cNvPr>
            <p:cNvSpPr/>
            <p:nvPr/>
          </p:nvSpPr>
          <p:spPr>
            <a:xfrm>
              <a:off x="2739064" y="450767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441B53-0688-8E47-8C36-9C95DFA74B87}"/>
                    </a:ext>
                  </a:extLst>
                </p:cNvPr>
                <p:cNvSpPr txBox="1"/>
                <p:nvPr/>
              </p:nvSpPr>
              <p:spPr>
                <a:xfrm>
                  <a:off x="2762447" y="4606749"/>
                  <a:ext cx="410433" cy="252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441B53-0688-8E47-8C36-9C95DFA74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2447" y="4606749"/>
                  <a:ext cx="410433" cy="252633"/>
                </a:xfrm>
                <a:prstGeom prst="rect">
                  <a:avLst/>
                </a:prstGeom>
                <a:blipFill>
                  <a:blip r:embed="rId19"/>
                  <a:stretch>
                    <a:fillRect l="-12121" t="-4762" r="-909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D7E33A9-274C-2C4C-BED0-126206BD1FAC}"/>
                    </a:ext>
                  </a:extLst>
                </p:cNvPr>
                <p:cNvSpPr txBox="1"/>
                <p:nvPr/>
              </p:nvSpPr>
              <p:spPr>
                <a:xfrm>
                  <a:off x="545743" y="359826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D7E33A9-274C-2C4C-BED0-126206BD1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43" y="3598269"/>
                  <a:ext cx="18114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087A508-6821-ED47-8989-BC8151E534F0}"/>
                    </a:ext>
                  </a:extLst>
                </p:cNvPr>
                <p:cNvSpPr txBox="1"/>
                <p:nvPr/>
              </p:nvSpPr>
              <p:spPr>
                <a:xfrm>
                  <a:off x="1999487" y="3879227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087A508-6821-ED47-8989-BC8151E53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487" y="3879227"/>
                  <a:ext cx="197746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2500" r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85CF456-4B89-4E47-BE24-F9E287789002}"/>
                    </a:ext>
                  </a:extLst>
                </p:cNvPr>
                <p:cNvSpPr txBox="1"/>
                <p:nvPr/>
              </p:nvSpPr>
              <p:spPr>
                <a:xfrm>
                  <a:off x="3440828" y="359826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85CF456-4B89-4E47-BE24-F9E287789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828" y="3598269"/>
                  <a:ext cx="181140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25000" r="-250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F434056-6586-234E-AF77-3FD4E11D887E}"/>
                    </a:ext>
                  </a:extLst>
                </p:cNvPr>
                <p:cNvSpPr txBox="1"/>
                <p:nvPr/>
              </p:nvSpPr>
              <p:spPr>
                <a:xfrm>
                  <a:off x="1987605" y="533201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F434056-6586-234E-AF77-3FD4E11D8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605" y="5332019"/>
                  <a:ext cx="181140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6667" r="-26667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896379F-7EB2-6D4B-8D38-3B0953007A99}"/>
                    </a:ext>
                  </a:extLst>
                </p:cNvPr>
                <p:cNvSpPr txBox="1"/>
                <p:nvPr/>
              </p:nvSpPr>
              <p:spPr>
                <a:xfrm>
                  <a:off x="525869" y="5664574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896379F-7EB2-6D4B-8D38-3B0953007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69" y="5664574"/>
                  <a:ext cx="18114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26667" r="-33333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1405781-F5B5-C541-9A47-7190F3F79F12}"/>
                    </a:ext>
                  </a:extLst>
                </p:cNvPr>
                <p:cNvSpPr txBox="1"/>
                <p:nvPr/>
              </p:nvSpPr>
              <p:spPr>
                <a:xfrm>
                  <a:off x="3467601" y="5609018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1405781-F5B5-C541-9A47-7190F3F79F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601" y="5609018"/>
                  <a:ext cx="181140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33333" r="-266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3598FCE-FC6F-7448-BD8E-94BCC6614088}"/>
                    </a:ext>
                  </a:extLst>
                </p:cNvPr>
                <p:cNvSpPr txBox="1"/>
                <p:nvPr/>
              </p:nvSpPr>
              <p:spPr>
                <a:xfrm>
                  <a:off x="528621" y="4625462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3598FCE-FC6F-7448-BD8E-94BCC66140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21" y="4625462"/>
                  <a:ext cx="181140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6667" r="-33333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76DDD89-BEFF-DA4A-82EB-F6EB4392D2A6}"/>
                    </a:ext>
                  </a:extLst>
                </p:cNvPr>
                <p:cNvSpPr txBox="1"/>
                <p:nvPr/>
              </p:nvSpPr>
              <p:spPr>
                <a:xfrm>
                  <a:off x="3440828" y="4625462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76DDD89-BEFF-DA4A-82EB-F6EB4392D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828" y="4625462"/>
                  <a:ext cx="181140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5000" r="-25000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3C4F87D-9F4C-FE4F-B78D-172E0C3A085D}"/>
                    </a:ext>
                  </a:extLst>
                </p:cNvPr>
                <p:cNvSpPr txBox="1"/>
                <p:nvPr/>
              </p:nvSpPr>
              <p:spPr>
                <a:xfrm>
                  <a:off x="1999487" y="4442762"/>
                  <a:ext cx="199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3C4F87D-9F4C-FE4F-B78D-172E0C3A0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487" y="4442762"/>
                  <a:ext cx="19934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1176" r="-35294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201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D40903-45D1-CB47-A173-86C4CB823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971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D40903-45D1-CB47-A173-86C4CB823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9718"/>
                <a:ext cx="10515600" cy="4351338"/>
              </a:xfrm>
              <a:blipFill>
                <a:blip r:embed="rId2"/>
                <a:stretch>
                  <a:fillRect l="-844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E6A3E820-3F7B-D445-86D9-0A30C3B24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793" y="157605"/>
            <a:ext cx="1315331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7E92-1478-F940-AC93-8F756C2017CE}"/>
                  </a:ext>
                </a:extLst>
              </p:cNvPr>
              <p:cNvSpPr txBox="1"/>
              <p:nvPr/>
            </p:nvSpPr>
            <p:spPr>
              <a:xfrm>
                <a:off x="4537775" y="70490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77E92-1478-F940-AC93-8F756C201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775" y="704906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white circl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334421D-3F27-8647-86C9-07D6B871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450" y="157605"/>
            <a:ext cx="1294226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D7BF37-5388-B148-AA32-DB77CB0512EB}"/>
                  </a:ext>
                </a:extLst>
              </p:cNvPr>
              <p:cNvSpPr txBox="1"/>
              <p:nvPr/>
            </p:nvSpPr>
            <p:spPr>
              <a:xfrm>
                <a:off x="6454601" y="70490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D7BF37-5388-B148-AA32-DB77CB051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601" y="704906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578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35228A9-7848-E940-80DA-AB892C5A8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4550" y="157605"/>
            <a:ext cx="1294226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09836-3FC8-684B-9DE9-7942ACA62175}"/>
                  </a:ext>
                </a:extLst>
              </p:cNvPr>
              <p:cNvSpPr txBox="1"/>
              <p:nvPr/>
            </p:nvSpPr>
            <p:spPr>
              <a:xfrm>
                <a:off x="8342701" y="70490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09836-3FC8-684B-9DE9-7942ACA6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701" y="704905"/>
                <a:ext cx="226024" cy="276999"/>
              </a:xfrm>
              <a:prstGeom prst="rect">
                <a:avLst/>
              </a:prstGeom>
              <a:blipFill>
                <a:blip r:embed="rId7"/>
                <a:stretch>
                  <a:fillRect l="-22222" r="-2222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60F59EC-6E13-3C4B-A175-988476E596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2650" y="157605"/>
            <a:ext cx="1873043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7FB66B-8319-1B4A-B286-6BC1139A810C}"/>
                  </a:ext>
                </a:extLst>
              </p:cNvPr>
              <p:cNvSpPr txBox="1"/>
              <p:nvPr/>
            </p:nvSpPr>
            <p:spPr>
              <a:xfrm>
                <a:off x="2610292" y="233011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7FB66B-8319-1B4A-B286-6BC1139A8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292" y="2330119"/>
                <a:ext cx="226024" cy="276999"/>
              </a:xfrm>
              <a:prstGeom prst="rect">
                <a:avLst/>
              </a:prstGeom>
              <a:blipFill>
                <a:blip r:embed="rId9"/>
                <a:stretch>
                  <a:fillRect l="-15789" r="-2105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A8B8B9-625C-9349-8F22-BA89BFDB11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9793" y="1921318"/>
            <a:ext cx="1494174" cy="1371600"/>
          </a:xfrm>
          <a:prstGeom prst="rect">
            <a:avLst/>
          </a:prstGeom>
        </p:spPr>
      </p:pic>
      <p:pic>
        <p:nvPicPr>
          <p:cNvPr id="19" name="Picture 18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90783777-7E08-664B-9B93-91C7ADC8B3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78494" y="1918143"/>
            <a:ext cx="1490137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920D39-957E-C145-9B69-54084B4BAA03}"/>
                  </a:ext>
                </a:extLst>
              </p:cNvPr>
              <p:cNvSpPr txBox="1"/>
              <p:nvPr/>
            </p:nvSpPr>
            <p:spPr>
              <a:xfrm>
                <a:off x="4578218" y="2326944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920D39-957E-C145-9B69-54084B4BA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218" y="2326944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053" r="-2105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 descr="A picture containing pool ball, sport&#10;&#10;Description automatically generated">
            <a:extLst>
              <a:ext uri="{FF2B5EF4-FFF2-40B4-BE49-F238E27FC236}">
                <a16:creationId xmlns:a16="http://schemas.microsoft.com/office/drawing/2014/main" id="{90C71000-B7FD-1A48-8BAD-4955589BC3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64550" y="1918143"/>
            <a:ext cx="1741393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840146-91D2-D74C-A827-004539C70443}"/>
                  </a:ext>
                </a:extLst>
              </p:cNvPr>
              <p:cNvSpPr txBox="1"/>
              <p:nvPr/>
            </p:nvSpPr>
            <p:spPr>
              <a:xfrm>
                <a:off x="6503578" y="2326944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840146-91D2-D74C-A827-004539C70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578" y="2326944"/>
                <a:ext cx="226024" cy="276999"/>
              </a:xfrm>
              <a:prstGeom prst="rect">
                <a:avLst/>
              </a:prstGeom>
              <a:blipFill>
                <a:blip r:embed="rId14"/>
                <a:stretch>
                  <a:fillRect l="-22222" r="-22222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 descr="A white circl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6936249-EB28-3B45-95DA-9D4D687023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05462" y="1918142"/>
            <a:ext cx="174812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768EDC-BF08-BB44-8033-BC5E76E5B89A}"/>
                  </a:ext>
                </a:extLst>
              </p:cNvPr>
              <p:cNvSpPr txBox="1"/>
              <p:nvPr/>
            </p:nvSpPr>
            <p:spPr>
              <a:xfrm>
                <a:off x="8740891" y="232694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768EDC-BF08-BB44-8033-BC5E76E5B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891" y="2326943"/>
                <a:ext cx="226024" cy="276999"/>
              </a:xfrm>
              <a:prstGeom prst="rect">
                <a:avLst/>
              </a:prstGeom>
              <a:blipFill>
                <a:blip r:embed="rId16"/>
                <a:stretch>
                  <a:fillRect l="-21053" r="-15789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7B082D-9F92-EC4D-8884-A21A6633F6A1}"/>
                  </a:ext>
                </a:extLst>
              </p:cNvPr>
              <p:cNvSpPr txBox="1"/>
              <p:nvPr/>
            </p:nvSpPr>
            <p:spPr>
              <a:xfrm>
                <a:off x="2628120" y="426384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7B082D-9F92-EC4D-8884-A21A6633F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120" y="4263842"/>
                <a:ext cx="226024" cy="276999"/>
              </a:xfrm>
              <a:prstGeom prst="rect">
                <a:avLst/>
              </a:prstGeom>
              <a:blipFill>
                <a:blip r:embed="rId17"/>
                <a:stretch>
                  <a:fillRect l="-15789" r="-2105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CE30EFBE-242B-D54C-A6A1-9CF6B771595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55948" y="3716246"/>
            <a:ext cx="1805472" cy="1371600"/>
          </a:xfrm>
          <a:prstGeom prst="rect">
            <a:avLst/>
          </a:prstGeom>
        </p:spPr>
      </p:pic>
      <p:pic>
        <p:nvPicPr>
          <p:cNvPr id="31" name="Picture 30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B905B6DA-8209-DA4B-966F-18E3C2019E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91461" y="3716449"/>
            <a:ext cx="174812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13CACD-EB49-C445-BC4F-BC1B98AB19E4}"/>
                  </a:ext>
                </a:extLst>
              </p:cNvPr>
              <p:cNvSpPr txBox="1"/>
              <p:nvPr/>
            </p:nvSpPr>
            <p:spPr>
              <a:xfrm>
                <a:off x="4812526" y="426374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13CACD-EB49-C445-BC4F-BC1B98AB1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526" y="4263749"/>
                <a:ext cx="226024" cy="276999"/>
              </a:xfrm>
              <a:prstGeom prst="rect">
                <a:avLst/>
              </a:prstGeom>
              <a:blipFill>
                <a:blip r:embed="rId17"/>
                <a:stretch>
                  <a:fillRect l="-15789" r="-2105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67BBBB-D524-6C46-8CD4-77EB714B3F1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471426" y="3716449"/>
            <a:ext cx="1805472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E8714A-8E48-2B4E-BA56-2066AC00407F}"/>
                  </a:ext>
                </a:extLst>
              </p:cNvPr>
              <p:cNvSpPr txBox="1"/>
              <p:nvPr/>
            </p:nvSpPr>
            <p:spPr>
              <a:xfrm>
                <a:off x="7092491" y="426374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E8714A-8E48-2B4E-BA56-2066AC00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491" y="4263749"/>
                <a:ext cx="226024" cy="276999"/>
              </a:xfrm>
              <a:prstGeom prst="rect">
                <a:avLst/>
              </a:prstGeom>
              <a:blipFill>
                <a:blip r:embed="rId21"/>
                <a:stretch>
                  <a:fillRect l="-21053" r="-1578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E7B87414-2C45-1D49-8155-A14690413D5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808743" y="3716246"/>
            <a:ext cx="1761563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6B3CBC-F0E3-F94E-95FC-AFEE57D7014B}"/>
                  </a:ext>
                </a:extLst>
              </p:cNvPr>
              <p:cNvSpPr txBox="1"/>
              <p:nvPr/>
            </p:nvSpPr>
            <p:spPr>
              <a:xfrm>
                <a:off x="9429808" y="426354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6B3CBC-F0E3-F94E-95FC-AFEE57D70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808" y="4263546"/>
                <a:ext cx="226024" cy="276999"/>
              </a:xfrm>
              <a:prstGeom prst="rect">
                <a:avLst/>
              </a:prstGeom>
              <a:blipFill>
                <a:blip r:embed="rId21"/>
                <a:stretch>
                  <a:fillRect l="-21053" r="-1578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6CC3BE2-EBDC-7545-810A-1EAA7BD3C73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85518" y="5479959"/>
            <a:ext cx="1342724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36146B7-CEB9-DC48-9EDE-54EC51FCE2B4}"/>
                  </a:ext>
                </a:extLst>
              </p:cNvPr>
              <p:cNvSpPr txBox="1"/>
              <p:nvPr/>
            </p:nvSpPr>
            <p:spPr>
              <a:xfrm>
                <a:off x="2628120" y="603128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36146B7-CEB9-DC48-9EDE-54EC51FCE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120" y="6031283"/>
                <a:ext cx="226024" cy="276999"/>
              </a:xfrm>
              <a:prstGeom prst="rect">
                <a:avLst/>
              </a:prstGeom>
              <a:blipFill>
                <a:blip r:embed="rId17"/>
                <a:stretch>
                  <a:fillRect l="-15789" r="-2105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919F77-83C3-5243-9E80-54D670CD848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038550" y="5476987"/>
            <a:ext cx="1321069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04AD20-160B-664B-9FD0-769CC21B4338}"/>
                  </a:ext>
                </a:extLst>
              </p:cNvPr>
              <p:cNvSpPr txBox="1"/>
              <p:nvPr/>
            </p:nvSpPr>
            <p:spPr>
              <a:xfrm>
                <a:off x="4650787" y="603128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04AD20-160B-664B-9FD0-769CC21B4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787" y="6031283"/>
                <a:ext cx="226024" cy="276999"/>
              </a:xfrm>
              <a:prstGeom prst="rect">
                <a:avLst/>
              </a:prstGeom>
              <a:blipFill>
                <a:blip r:embed="rId21"/>
                <a:stretch>
                  <a:fillRect l="-22222" r="-2222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997524-05CF-004B-BCB4-ED8B7B27EAB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969927" y="5483982"/>
            <a:ext cx="1873043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4632BE-706D-C140-BE79-1C2687530D11}"/>
                  </a:ext>
                </a:extLst>
              </p:cNvPr>
              <p:cNvSpPr txBox="1"/>
              <p:nvPr/>
            </p:nvSpPr>
            <p:spPr>
              <a:xfrm>
                <a:off x="6521358" y="602428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4632BE-706D-C140-BE79-1C2687530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358" y="602428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053" r="-1578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324A07-5C09-2D40-8235-9CB3B2C3D43E}"/>
                  </a:ext>
                </a:extLst>
              </p:cNvPr>
              <p:cNvSpPr txBox="1"/>
              <p:nvPr/>
            </p:nvSpPr>
            <p:spPr>
              <a:xfrm>
                <a:off x="9063043" y="6026910"/>
                <a:ext cx="461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324A07-5C09-2D40-8235-9CB3B2C3D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043" y="6026910"/>
                <a:ext cx="461665" cy="276999"/>
              </a:xfrm>
              <a:prstGeom prst="rect">
                <a:avLst/>
              </a:prstGeom>
              <a:blipFill>
                <a:blip r:embed="rId26"/>
                <a:stretch>
                  <a:fillRect l="-10811" r="-270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62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FDC5AA-9797-A34E-8EA2-C523C642F658}"/>
                  </a:ext>
                </a:extLst>
              </p:cNvPr>
              <p:cNvSpPr txBox="1"/>
              <p:nvPr/>
            </p:nvSpPr>
            <p:spPr>
              <a:xfrm>
                <a:off x="2972752" y="856955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FDC5AA-9797-A34E-8EA2-C523C642F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52" y="856955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41667" r="-3333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A2DD88-CC37-7740-9A9F-444E0258120C}"/>
                  </a:ext>
                </a:extLst>
              </p:cNvPr>
              <p:cNvSpPr txBox="1"/>
              <p:nvPr/>
            </p:nvSpPr>
            <p:spPr>
              <a:xfrm>
                <a:off x="2450816" y="1781560"/>
                <a:ext cx="1340623" cy="366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A2DD88-CC37-7740-9A9F-444E02581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816" y="1781560"/>
                <a:ext cx="1340623" cy="366703"/>
              </a:xfrm>
              <a:prstGeom prst="rect">
                <a:avLst/>
              </a:prstGeom>
              <a:blipFill>
                <a:blip r:embed="rId3"/>
                <a:stretch>
                  <a:fillRect l="-5607" t="-10345" r="-3738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A013DA-BB99-C448-B249-D44C62836226}"/>
                  </a:ext>
                </a:extLst>
              </p:cNvPr>
              <p:cNvSpPr txBox="1"/>
              <p:nvPr/>
            </p:nvSpPr>
            <p:spPr>
              <a:xfrm>
                <a:off x="2578254" y="2795869"/>
                <a:ext cx="1085745" cy="366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A013DA-BB99-C448-B249-D44C62836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254" y="2795869"/>
                <a:ext cx="1085745" cy="366703"/>
              </a:xfrm>
              <a:prstGeom prst="rect">
                <a:avLst/>
              </a:prstGeom>
              <a:blipFill>
                <a:blip r:embed="rId4"/>
                <a:stretch>
                  <a:fillRect l="-5814" t="-3333" r="-348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FEAF9E-52C2-B745-ACBE-EF1FA28239A2}"/>
                  </a:ext>
                </a:extLst>
              </p:cNvPr>
              <p:cNvSpPr txBox="1"/>
              <p:nvPr/>
            </p:nvSpPr>
            <p:spPr>
              <a:xfrm>
                <a:off x="2450816" y="3930600"/>
                <a:ext cx="1340623" cy="366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FEAF9E-52C2-B745-ACBE-EF1FA2823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816" y="3930600"/>
                <a:ext cx="1340623" cy="366703"/>
              </a:xfrm>
              <a:prstGeom prst="rect">
                <a:avLst/>
              </a:prstGeom>
              <a:blipFill>
                <a:blip r:embed="rId5"/>
                <a:stretch>
                  <a:fillRect l="-5607" t="-10000" r="-3738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9C602D-4134-0749-8350-F2185CFEAC28}"/>
                  </a:ext>
                </a:extLst>
              </p:cNvPr>
              <p:cNvSpPr txBox="1"/>
              <p:nvPr/>
            </p:nvSpPr>
            <p:spPr>
              <a:xfrm>
                <a:off x="1907941" y="5065331"/>
                <a:ext cx="2426370" cy="366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9C602D-4134-0749-8350-F2185CFEA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941" y="5065331"/>
                <a:ext cx="2426370" cy="366703"/>
              </a:xfrm>
              <a:prstGeom prst="rect">
                <a:avLst/>
              </a:prstGeom>
              <a:blipFill>
                <a:blip r:embed="rId6"/>
                <a:stretch>
                  <a:fillRect l="-364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B53C74-4E82-A547-86C5-5A9D03D89939}"/>
                  </a:ext>
                </a:extLst>
              </p:cNvPr>
              <p:cNvSpPr txBox="1"/>
              <p:nvPr/>
            </p:nvSpPr>
            <p:spPr>
              <a:xfrm>
                <a:off x="2504066" y="6200062"/>
                <a:ext cx="1085745" cy="366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B53C74-4E82-A547-86C5-5A9D03D89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066" y="6200062"/>
                <a:ext cx="1085745" cy="366703"/>
              </a:xfrm>
              <a:prstGeom prst="rect">
                <a:avLst/>
              </a:prstGeom>
              <a:blipFill>
                <a:blip r:embed="rId7"/>
                <a:stretch>
                  <a:fillRect l="-5814" t="-3448" r="-348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60C0CE9-E1A6-2C42-9984-9A38EA623153}"/>
              </a:ext>
            </a:extLst>
          </p:cNvPr>
          <p:cNvSpPr txBox="1"/>
          <p:nvPr/>
        </p:nvSpPr>
        <p:spPr>
          <a:xfrm>
            <a:off x="4429496" y="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2-body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04C24-A639-DA4C-99F6-CD07810296FC}"/>
              </a:ext>
            </a:extLst>
          </p:cNvPr>
          <p:cNvSpPr txBox="1"/>
          <p:nvPr/>
        </p:nvSpPr>
        <p:spPr>
          <a:xfrm>
            <a:off x="7157527" y="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3-body</a:t>
            </a:r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6E046BD-CF0C-3749-A76C-54B26451A3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3734" y="629695"/>
            <a:ext cx="701508" cy="731520"/>
          </a:xfrm>
          <a:prstGeom prst="rect">
            <a:avLst/>
          </a:prstGeom>
        </p:spPr>
      </p:pic>
      <p:pic>
        <p:nvPicPr>
          <p:cNvPr id="15" name="Picture 14" descr="A white circl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9D453F70-25BB-E648-ADA5-65D2F3393D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3734" y="1621578"/>
            <a:ext cx="690252" cy="731520"/>
          </a:xfrm>
          <a:prstGeom prst="rect">
            <a:avLst/>
          </a:prstGeom>
        </p:spPr>
      </p:pic>
      <p:pic>
        <p:nvPicPr>
          <p:cNvPr id="16" name="Picture 1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471145C-FEE2-3544-9B7C-A416EB4897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8778" y="1599151"/>
            <a:ext cx="690252" cy="731520"/>
          </a:xfrm>
          <a:prstGeom prst="rect">
            <a:avLst/>
          </a:prstGeom>
        </p:spPr>
      </p:pic>
      <p:pic>
        <p:nvPicPr>
          <p:cNvPr id="17" name="Picture 1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CF54919-C397-A24C-A112-4721E35FD3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9496" y="2613461"/>
            <a:ext cx="998956" cy="731520"/>
          </a:xfrm>
          <a:prstGeom prst="rect">
            <a:avLst/>
          </a:prstGeom>
        </p:spPr>
      </p:pic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8A307A-23FE-AE43-B8BC-1FC9C5FAE7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57527" y="2613461"/>
            <a:ext cx="796893" cy="731520"/>
          </a:xfrm>
          <a:prstGeom prst="rect">
            <a:avLst/>
          </a:prstGeom>
        </p:spPr>
      </p:pic>
      <p:pic>
        <p:nvPicPr>
          <p:cNvPr id="19" name="Picture 18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49C3A0DB-67B0-7E48-B4C5-4D7418D436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10464" y="2613461"/>
            <a:ext cx="794740" cy="731520"/>
          </a:xfrm>
          <a:prstGeom prst="rect">
            <a:avLst/>
          </a:prstGeom>
        </p:spPr>
      </p:pic>
      <p:pic>
        <p:nvPicPr>
          <p:cNvPr id="20" name="Picture 19" descr="A picture containing pool ball, sport&#10;&#10;Description automatically generated">
            <a:extLst>
              <a:ext uri="{FF2B5EF4-FFF2-40B4-BE49-F238E27FC236}">
                <a16:creationId xmlns:a16="http://schemas.microsoft.com/office/drawing/2014/main" id="{042BCFF3-2AE9-624D-AD3D-B9355A3EF7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61248" y="2613461"/>
            <a:ext cx="928742" cy="731520"/>
          </a:xfrm>
          <a:prstGeom prst="rect">
            <a:avLst/>
          </a:prstGeom>
        </p:spPr>
      </p:pic>
      <p:pic>
        <p:nvPicPr>
          <p:cNvPr id="21" name="Picture 20" descr="A white circl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816D73EE-3C63-C54B-8614-FB6CD4A228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46034" y="2613461"/>
            <a:ext cx="932332" cy="731520"/>
          </a:xfrm>
          <a:prstGeom prst="rect">
            <a:avLst/>
          </a:prstGeom>
        </p:spPr>
      </p:pic>
      <p:pic>
        <p:nvPicPr>
          <p:cNvPr id="22" name="Picture 2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6178711-51D4-834A-A02B-F9BD808743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97913" y="3748192"/>
            <a:ext cx="716119" cy="731520"/>
          </a:xfrm>
          <a:prstGeom prst="rect">
            <a:avLst/>
          </a:prstGeom>
        </p:spPr>
      </p:pic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4FBA6F-455B-B545-87C3-C4B652BE7F1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0464" y="3748192"/>
            <a:ext cx="704572" cy="731520"/>
          </a:xfrm>
          <a:prstGeom prst="rect">
            <a:avLst/>
          </a:prstGeom>
        </p:spPr>
      </p:pic>
      <p:pic>
        <p:nvPicPr>
          <p:cNvPr id="24" name="Picture 23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B7B2E5A6-90C0-1349-9068-7B7C8392031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74513" y="4882923"/>
            <a:ext cx="962917" cy="731520"/>
          </a:xfrm>
          <a:prstGeom prst="rect">
            <a:avLst/>
          </a:prstGeom>
        </p:spPr>
      </p:pic>
      <p:pic>
        <p:nvPicPr>
          <p:cNvPr id="25" name="Picture 24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166247CD-7FE2-1D49-B581-4A705045F66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10464" y="4882922"/>
            <a:ext cx="932332" cy="731520"/>
          </a:xfrm>
          <a:prstGeom prst="rect">
            <a:avLst/>
          </a:prstGeom>
        </p:spPr>
      </p:pic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C22907-6A8B-1748-A3CB-93C61C4D430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61248" y="4882922"/>
            <a:ext cx="962917" cy="731520"/>
          </a:xfrm>
          <a:prstGeom prst="rect">
            <a:avLst/>
          </a:prstGeom>
        </p:spPr>
      </p:pic>
      <p:pic>
        <p:nvPicPr>
          <p:cNvPr id="27" name="Picture 26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1045FF6B-7591-4D4D-8D87-FA7A5D16D85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746034" y="4882922"/>
            <a:ext cx="939500" cy="731520"/>
          </a:xfrm>
          <a:prstGeom prst="rect">
            <a:avLst/>
          </a:prstGeom>
        </p:spPr>
      </p:pic>
      <p:pic>
        <p:nvPicPr>
          <p:cNvPr id="28" name="Picture 2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2DA44D-BE08-8D43-B361-D322564FF09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03042" y="6017653"/>
            <a:ext cx="99895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9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C3B2EA3-FD1A-8A46-95D0-7E4693BFF8FD}"/>
              </a:ext>
            </a:extLst>
          </p:cNvPr>
          <p:cNvGrpSpPr/>
          <p:nvPr/>
        </p:nvGrpSpPr>
        <p:grpSpPr>
          <a:xfrm>
            <a:off x="2617799" y="663823"/>
            <a:ext cx="5546895" cy="5093592"/>
            <a:chOff x="3069061" y="1447595"/>
            <a:chExt cx="5546895" cy="5093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EBA78EF-75A1-D64C-A611-4360C6C67B59}"/>
                    </a:ext>
                  </a:extLst>
                </p:cNvPr>
                <p:cNvSpPr txBox="1"/>
                <p:nvPr/>
              </p:nvSpPr>
              <p:spPr>
                <a:xfrm>
                  <a:off x="3763417" y="1948729"/>
                  <a:ext cx="19569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EBA78EF-75A1-D64C-A611-4360C6C67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3417" y="1948729"/>
                  <a:ext cx="19569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36FA33D-412F-2243-B1EF-ED589BE3495D}"/>
                    </a:ext>
                  </a:extLst>
                </p:cNvPr>
                <p:cNvSpPr txBox="1"/>
                <p:nvPr/>
              </p:nvSpPr>
              <p:spPr>
                <a:xfrm>
                  <a:off x="3069061" y="3749933"/>
                  <a:ext cx="1780103" cy="4889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a14:m>
                  <a:r>
                    <a:rPr lang="en-US" sz="2400" dirty="0"/>
                    <a:t> or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36FA33D-412F-2243-B1EF-ED589BE34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061" y="3749933"/>
                  <a:ext cx="1780103" cy="488916"/>
                </a:xfrm>
                <a:prstGeom prst="rect">
                  <a:avLst/>
                </a:prstGeom>
                <a:blipFill>
                  <a:blip r:embed="rId3"/>
                  <a:stretch>
                    <a:fillRect l="-6383" t="-7692" r="-4965" b="-25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9D30B50-5EB9-7542-998B-308C91239672}"/>
                    </a:ext>
                  </a:extLst>
                </p:cNvPr>
                <p:cNvSpPr txBox="1"/>
                <p:nvPr/>
              </p:nvSpPr>
              <p:spPr>
                <a:xfrm>
                  <a:off x="3140330" y="5610929"/>
                  <a:ext cx="1441870" cy="4889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9D30B50-5EB9-7542-998B-308C91239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330" y="5610929"/>
                  <a:ext cx="1441870" cy="488916"/>
                </a:xfrm>
                <a:prstGeom prst="rect">
                  <a:avLst/>
                </a:prstGeom>
                <a:blipFill>
                  <a:blip r:embed="rId4"/>
                  <a:stretch>
                    <a:fillRect l="-5263" r="-438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Picture 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776F120-C380-C64D-8C74-3AC4DAEB8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8334" y="1447595"/>
              <a:ext cx="1315331" cy="1371600"/>
            </a:xfrm>
            <a:prstGeom prst="rect">
              <a:avLst/>
            </a:prstGeom>
          </p:spPr>
        </p:pic>
        <p:pic>
          <p:nvPicPr>
            <p:cNvPr id="9" name="Picture 8" descr="A white circle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61161852-D8C1-E148-AAA9-B7653FA04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8334" y="3308591"/>
              <a:ext cx="1294226" cy="1371600"/>
            </a:xfrm>
            <a:prstGeom prst="rect">
              <a:avLst/>
            </a:prstGeom>
          </p:spPr>
        </p:pic>
        <p:pic>
          <p:nvPicPr>
            <p:cNvPr id="10" name="Picture 9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7A7D431B-9DA4-8545-B905-428206880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21730" y="3308591"/>
              <a:ext cx="1294226" cy="1371600"/>
            </a:xfrm>
            <a:prstGeom prst="rect">
              <a:avLst/>
            </a:prstGeom>
          </p:spPr>
        </p:pic>
        <p:pic>
          <p:nvPicPr>
            <p:cNvPr id="11" name="Picture 10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B39BDA3F-FF9B-C246-9976-2FAA68826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98177" y="5169587"/>
              <a:ext cx="1873046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731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0F9C603-758C-1842-844C-42716BA2BECF}"/>
              </a:ext>
            </a:extLst>
          </p:cNvPr>
          <p:cNvGrpSpPr/>
          <p:nvPr/>
        </p:nvGrpSpPr>
        <p:grpSpPr>
          <a:xfrm>
            <a:off x="290252" y="0"/>
            <a:ext cx="12301396" cy="7077001"/>
            <a:chOff x="1572787" y="993758"/>
            <a:chExt cx="12301396" cy="70770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E312DCB-DDC7-1A4D-BDE7-D3BF2247F3A6}"/>
                    </a:ext>
                  </a:extLst>
                </p:cNvPr>
                <p:cNvSpPr txBox="1"/>
                <p:nvPr/>
              </p:nvSpPr>
              <p:spPr>
                <a:xfrm>
                  <a:off x="2615775" y="1435100"/>
                  <a:ext cx="1441870" cy="4889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E312DCB-DDC7-1A4D-BDE7-D3BF2247F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775" y="1435100"/>
                  <a:ext cx="1441870" cy="488916"/>
                </a:xfrm>
                <a:prstGeom prst="rect">
                  <a:avLst/>
                </a:prstGeom>
                <a:blipFill>
                  <a:blip r:embed="rId2"/>
                  <a:stretch>
                    <a:fillRect l="-4348" r="-347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FC955E3-8301-0C4D-996C-F108DBC3C931}"/>
                    </a:ext>
                  </a:extLst>
                </p:cNvPr>
                <p:cNvSpPr txBox="1"/>
                <p:nvPr/>
              </p:nvSpPr>
              <p:spPr>
                <a:xfrm>
                  <a:off x="2449722" y="3338793"/>
                  <a:ext cx="1780103" cy="4889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</m:sSub>
                    </m:oMath>
                  </a14:m>
                  <a:r>
                    <a:rPr lang="en-US" sz="2400" dirty="0"/>
                    <a:t> or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FC955E3-8301-0C4D-996C-F108DBC3C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722" y="3338793"/>
                  <a:ext cx="1780103" cy="488916"/>
                </a:xfrm>
                <a:prstGeom prst="rect">
                  <a:avLst/>
                </a:prstGeom>
                <a:blipFill>
                  <a:blip r:embed="rId3"/>
                  <a:stretch>
                    <a:fillRect l="-5634" t="-7692" r="-4225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027C15-BFC7-E142-AC26-CBDF27F9FF00}"/>
                    </a:ext>
                  </a:extLst>
                </p:cNvPr>
                <p:cNvSpPr txBox="1"/>
                <p:nvPr/>
              </p:nvSpPr>
              <p:spPr>
                <a:xfrm>
                  <a:off x="1572787" y="5237905"/>
                  <a:ext cx="3205942" cy="4889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a14:m>
                  <a:r>
                    <a:rPr lang="en-US" sz="2400" dirty="0"/>
                    <a:t> 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027C15-BFC7-E142-AC26-CBDF27F9FF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787" y="5237905"/>
                  <a:ext cx="3205942" cy="488916"/>
                </a:xfrm>
                <a:prstGeom prst="rect">
                  <a:avLst/>
                </a:prstGeom>
                <a:blipFill>
                  <a:blip r:embed="rId4"/>
                  <a:stretch>
                    <a:fillRect l="-3150" t="-7692" r="-394" b="-25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F1F000-956A-034F-874C-6769004EA39B}"/>
                    </a:ext>
                  </a:extLst>
                </p:cNvPr>
                <p:cNvSpPr txBox="1"/>
                <p:nvPr/>
              </p:nvSpPr>
              <p:spPr>
                <a:xfrm>
                  <a:off x="2615775" y="7137017"/>
                  <a:ext cx="1441870" cy="4889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F1F000-956A-034F-874C-6769004EA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775" y="7137017"/>
                  <a:ext cx="1441870" cy="488916"/>
                </a:xfrm>
                <a:prstGeom prst="rect">
                  <a:avLst/>
                </a:prstGeom>
                <a:blipFill>
                  <a:blip r:embed="rId5"/>
                  <a:stretch>
                    <a:fillRect l="-4348" t="-2564" r="-3478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Picture 16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F6338C7A-4602-FA43-90E0-0CB0636B1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2456" y="993758"/>
              <a:ext cx="1494177" cy="1371600"/>
            </a:xfrm>
            <a:prstGeom prst="rect">
              <a:avLst/>
            </a:prstGeom>
          </p:spPr>
        </p:pic>
        <p:pic>
          <p:nvPicPr>
            <p:cNvPr id="18" name="Picture 17" descr="A picture containing pool ball&#10;&#10;Description automatically generated">
              <a:extLst>
                <a:ext uri="{FF2B5EF4-FFF2-40B4-BE49-F238E27FC236}">
                  <a16:creationId xmlns:a16="http://schemas.microsoft.com/office/drawing/2014/main" id="{BA40E103-BE05-EB4F-9D6B-D925F7EF5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09263" y="998339"/>
              <a:ext cx="1490141" cy="1371600"/>
            </a:xfrm>
            <a:prstGeom prst="rect">
              <a:avLst/>
            </a:prstGeom>
          </p:spPr>
        </p:pic>
        <p:pic>
          <p:nvPicPr>
            <p:cNvPr id="19" name="Picture 18" descr="A picture containing pool ball, sport&#10;&#10;Description automatically generated">
              <a:extLst>
                <a:ext uri="{FF2B5EF4-FFF2-40B4-BE49-F238E27FC236}">
                  <a16:creationId xmlns:a16="http://schemas.microsoft.com/office/drawing/2014/main" id="{9EA54525-C359-1D41-8FFA-36A13B04E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92034" y="993758"/>
              <a:ext cx="1741393" cy="1371600"/>
            </a:xfrm>
            <a:prstGeom prst="rect">
              <a:avLst/>
            </a:prstGeom>
          </p:spPr>
        </p:pic>
        <p:pic>
          <p:nvPicPr>
            <p:cNvPr id="20" name="Picture 19" descr="A white circle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C658100E-81DE-2443-8B5F-093CD91BE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126057" y="993758"/>
              <a:ext cx="1748126" cy="1371600"/>
            </a:xfrm>
            <a:prstGeom prst="rect">
              <a:avLst/>
            </a:prstGeom>
          </p:spPr>
        </p:pic>
        <p:pic>
          <p:nvPicPr>
            <p:cNvPr id="21" name="Picture 20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56247D59-FBDB-8341-9779-46F078F73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98182" y="2897451"/>
              <a:ext cx="1342724" cy="1371600"/>
            </a:xfrm>
            <a:prstGeom prst="rect">
              <a:avLst/>
            </a:prstGeom>
          </p:spPr>
        </p:pic>
        <p:pic>
          <p:nvPicPr>
            <p:cNvPr id="22" name="Picture 2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7C3B1CD-C1F7-0740-85AA-1B48D8644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09263" y="2897451"/>
              <a:ext cx="1321076" cy="1371600"/>
            </a:xfrm>
            <a:prstGeom prst="rect">
              <a:avLst/>
            </a:prstGeom>
          </p:spPr>
        </p:pic>
        <p:pic>
          <p:nvPicPr>
            <p:cNvPr id="23" name="Picture 22" descr="A picture containing text, pool ball&#10;&#10;Description automatically generated">
              <a:extLst>
                <a:ext uri="{FF2B5EF4-FFF2-40B4-BE49-F238E27FC236}">
                  <a16:creationId xmlns:a16="http://schemas.microsoft.com/office/drawing/2014/main" id="{21B927DF-E317-DE4B-BB4C-7EFFEAB3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75845" y="4798305"/>
              <a:ext cx="1805472" cy="1371600"/>
            </a:xfrm>
            <a:prstGeom prst="rect">
              <a:avLst/>
            </a:prstGeom>
          </p:spPr>
        </p:pic>
        <p:pic>
          <p:nvPicPr>
            <p:cNvPr id="24" name="Picture 23" descr="A picture containing text, pool ball&#10;&#10;Description automatically generated">
              <a:extLst>
                <a:ext uri="{FF2B5EF4-FFF2-40B4-BE49-F238E27FC236}">
                  <a16:creationId xmlns:a16="http://schemas.microsoft.com/office/drawing/2014/main" id="{D1F5A89E-6A5E-E146-A60F-A0709A70D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349104" y="4796563"/>
              <a:ext cx="1748126" cy="1371600"/>
            </a:xfrm>
            <a:prstGeom prst="rect">
              <a:avLst/>
            </a:prstGeom>
          </p:spPr>
        </p:pic>
        <p:pic>
          <p:nvPicPr>
            <p:cNvPr id="25" name="Picture 2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1CACD737-C963-9F4F-9E17-CC026DAA5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565017" y="4796563"/>
              <a:ext cx="1805472" cy="1371600"/>
            </a:xfrm>
            <a:prstGeom prst="rect">
              <a:avLst/>
            </a:prstGeom>
          </p:spPr>
        </p:pic>
        <p:pic>
          <p:nvPicPr>
            <p:cNvPr id="26" name="Picture 25" descr="A picture containing text, pool ball&#10;&#10;Description automatically generated">
              <a:extLst>
                <a:ext uri="{FF2B5EF4-FFF2-40B4-BE49-F238E27FC236}">
                  <a16:creationId xmlns:a16="http://schemas.microsoft.com/office/drawing/2014/main" id="{22A4906F-FF70-E240-BA7D-A45C0B527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838276" y="4796563"/>
              <a:ext cx="1761566" cy="1371600"/>
            </a:xfrm>
            <a:prstGeom prst="rect">
              <a:avLst/>
            </a:prstGeom>
          </p:spPr>
        </p:pic>
        <p:pic>
          <p:nvPicPr>
            <p:cNvPr id="27" name="Picture 26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D3B0B03E-B51F-AB4E-91F7-F85668BC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022456" y="6699159"/>
              <a:ext cx="1873046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357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347</Words>
  <Application>Microsoft Macintosh PowerPoint</Application>
  <PresentationFormat>Widescreen</PresentationFormat>
  <Paragraphs>178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Tropiano</dc:creator>
  <cp:lastModifiedBy>Anthony Tropiano</cp:lastModifiedBy>
  <cp:revision>16</cp:revision>
  <dcterms:created xsi:type="dcterms:W3CDTF">2021-08-13T12:34:10Z</dcterms:created>
  <dcterms:modified xsi:type="dcterms:W3CDTF">2021-08-20T19:05:32Z</dcterms:modified>
</cp:coreProperties>
</file>