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8"/>
  </p:notesMasterIdLst>
  <p:sldIdLst>
    <p:sldId id="260" r:id="rId3"/>
    <p:sldId id="360" r:id="rId4"/>
    <p:sldId id="284" r:id="rId5"/>
    <p:sldId id="295" r:id="rId6"/>
    <p:sldId id="286" r:id="rId7"/>
    <p:sldId id="296" r:id="rId8"/>
    <p:sldId id="270" r:id="rId9"/>
    <p:sldId id="332" r:id="rId10"/>
    <p:sldId id="281" r:id="rId11"/>
    <p:sldId id="356" r:id="rId12"/>
    <p:sldId id="334" r:id="rId13"/>
    <p:sldId id="335" r:id="rId14"/>
    <p:sldId id="338" r:id="rId15"/>
    <p:sldId id="339" r:id="rId16"/>
    <p:sldId id="343" r:id="rId17"/>
    <p:sldId id="345" r:id="rId18"/>
    <p:sldId id="346" r:id="rId19"/>
    <p:sldId id="351" r:id="rId20"/>
    <p:sldId id="352" r:id="rId21"/>
    <p:sldId id="353" r:id="rId22"/>
    <p:sldId id="358" r:id="rId23"/>
    <p:sldId id="357" r:id="rId24"/>
    <p:sldId id="355" r:id="rId25"/>
    <p:sldId id="288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AE67C-AFFC-435C-AD9F-9AF171CD98BD}" v="17" dt="2021-05-31T15:16:04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12"/>
  </p:normalViewPr>
  <p:slideViewPr>
    <p:cSldViewPr snapToGrid="0">
      <p:cViewPr varScale="1">
        <p:scale>
          <a:sx n="108" d="100"/>
          <a:sy n="10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Tropiano" userId="233d3ea1253ce006" providerId="LiveId" clId="{FCAAE67C-AFFC-435C-AD9F-9AF171CD98BD}"/>
    <pc:docChg chg="undo custSel modSld sldOrd">
      <pc:chgData name="Anthony Tropiano" userId="233d3ea1253ce006" providerId="LiveId" clId="{FCAAE67C-AFFC-435C-AD9F-9AF171CD98BD}" dt="2021-05-31T15:19:36.236" v="357" actId="167"/>
      <pc:docMkLst>
        <pc:docMk/>
      </pc:docMkLst>
      <pc:sldChg chg="addSp delSp modSp mod">
        <pc:chgData name="Anthony Tropiano" userId="233d3ea1253ce006" providerId="LiveId" clId="{FCAAE67C-AFFC-435C-AD9F-9AF171CD98BD}" dt="2021-05-31T15:17:43.624" v="354" actId="20577"/>
        <pc:sldMkLst>
          <pc:docMk/>
          <pc:sldMk cId="2696127934" sldId="288"/>
        </pc:sldMkLst>
        <pc:spChg chg="mod">
          <ac:chgData name="Anthony Tropiano" userId="233d3ea1253ce006" providerId="LiveId" clId="{FCAAE67C-AFFC-435C-AD9F-9AF171CD98BD}" dt="2021-05-31T14:44:06.799" v="139" actId="20577"/>
          <ac:spMkLst>
            <pc:docMk/>
            <pc:sldMk cId="2696127934" sldId="288"/>
            <ac:spMk id="2" creationId="{9FECE9C7-FBB0-B54D-8E92-C3BC6CA96ED2}"/>
          </ac:spMkLst>
        </pc:spChg>
        <pc:spChg chg="mod">
          <ac:chgData name="Anthony Tropiano" userId="233d3ea1253ce006" providerId="LiveId" clId="{FCAAE67C-AFFC-435C-AD9F-9AF171CD98BD}" dt="2021-05-31T15:17:43.624" v="354" actId="20577"/>
          <ac:spMkLst>
            <pc:docMk/>
            <pc:sldMk cId="2696127934" sldId="288"/>
            <ac:spMk id="3" creationId="{1A8FA9B3-1B32-894B-93C2-F90FB63CBDAA}"/>
          </ac:spMkLst>
        </pc:spChg>
        <pc:picChg chg="add mod ord">
          <ac:chgData name="Anthony Tropiano" userId="233d3ea1253ce006" providerId="LiveId" clId="{FCAAE67C-AFFC-435C-AD9F-9AF171CD98BD}" dt="2021-05-31T15:16:21.952" v="344" actId="167"/>
          <ac:picMkLst>
            <pc:docMk/>
            <pc:sldMk cId="2696127934" sldId="288"/>
            <ac:picMk id="7" creationId="{0D4C7292-FB7A-4469-9692-B603F7966BCD}"/>
          </ac:picMkLst>
        </pc:picChg>
        <pc:picChg chg="del">
          <ac:chgData name="Anthony Tropiano" userId="233d3ea1253ce006" providerId="LiveId" clId="{FCAAE67C-AFFC-435C-AD9F-9AF171CD98BD}" dt="2021-05-31T15:16:23.272" v="345" actId="478"/>
          <ac:picMkLst>
            <pc:docMk/>
            <pc:sldMk cId="2696127934" sldId="288"/>
            <ac:picMk id="10" creationId="{436BAE43-4413-404C-82F9-1E66F248AD90}"/>
          </ac:picMkLst>
        </pc:picChg>
      </pc:sldChg>
      <pc:sldChg chg="modSp mod">
        <pc:chgData name="Anthony Tropiano" userId="233d3ea1253ce006" providerId="LiveId" clId="{FCAAE67C-AFFC-435C-AD9F-9AF171CD98BD}" dt="2021-05-31T14:41:29.725" v="132" actId="20577"/>
        <pc:sldMkLst>
          <pc:docMk/>
          <pc:sldMk cId="2458220907" sldId="289"/>
        </pc:sldMkLst>
        <pc:spChg chg="mod">
          <ac:chgData name="Anthony Tropiano" userId="233d3ea1253ce006" providerId="LiveId" clId="{FCAAE67C-AFFC-435C-AD9F-9AF171CD98BD}" dt="2021-05-31T14:41:29.725" v="132" actId="20577"/>
          <ac:spMkLst>
            <pc:docMk/>
            <pc:sldMk cId="2458220907" sldId="289"/>
            <ac:spMk id="2" creationId="{9FECE9C7-FBB0-B54D-8E92-C3BC6CA96ED2}"/>
          </ac:spMkLst>
        </pc:spChg>
        <pc:spChg chg="mod">
          <ac:chgData name="Anthony Tropiano" userId="233d3ea1253ce006" providerId="LiveId" clId="{FCAAE67C-AFFC-435C-AD9F-9AF171CD98BD}" dt="2021-05-31T13:31:26.972" v="10" actId="27636"/>
          <ac:spMkLst>
            <pc:docMk/>
            <pc:sldMk cId="2458220907" sldId="289"/>
            <ac:spMk id="3" creationId="{1A8FA9B3-1B32-894B-93C2-F90FB63CBDAA}"/>
          </ac:spMkLst>
        </pc:spChg>
      </pc:sldChg>
      <pc:sldChg chg="addSp delSp modSp mod">
        <pc:chgData name="Anthony Tropiano" userId="233d3ea1253ce006" providerId="LiveId" clId="{FCAAE67C-AFFC-435C-AD9F-9AF171CD98BD}" dt="2021-05-31T14:31:20.822" v="61" actId="478"/>
        <pc:sldMkLst>
          <pc:docMk/>
          <pc:sldMk cId="3441146041" sldId="334"/>
        </pc:sldMkLst>
        <pc:picChg chg="add del mod">
          <ac:chgData name="Anthony Tropiano" userId="233d3ea1253ce006" providerId="LiveId" clId="{FCAAE67C-AFFC-435C-AD9F-9AF171CD98BD}" dt="2021-05-31T14:31:20.822" v="61" actId="478"/>
          <ac:picMkLst>
            <pc:docMk/>
            <pc:sldMk cId="3441146041" sldId="334"/>
            <ac:picMk id="7" creationId="{C5FD2AF4-CA47-4B7C-AE2B-1C1F0D23EBD9}"/>
          </ac:picMkLst>
        </pc:picChg>
        <pc:picChg chg="del">
          <ac:chgData name="Anthony Tropiano" userId="233d3ea1253ce006" providerId="LiveId" clId="{FCAAE67C-AFFC-435C-AD9F-9AF171CD98BD}" dt="2021-05-31T14:27:23.628" v="34" actId="478"/>
          <ac:picMkLst>
            <pc:docMk/>
            <pc:sldMk cId="3441146041" sldId="334"/>
            <ac:picMk id="8" creationId="{8558FB7A-92D8-4BB8-94BF-F7247ABF029A}"/>
          </ac:picMkLst>
        </pc:picChg>
        <pc:picChg chg="add mod">
          <ac:chgData name="Anthony Tropiano" userId="233d3ea1253ce006" providerId="LiveId" clId="{FCAAE67C-AFFC-435C-AD9F-9AF171CD98BD}" dt="2021-05-31T14:31:16.734" v="60" actId="1076"/>
          <ac:picMkLst>
            <pc:docMk/>
            <pc:sldMk cId="3441146041" sldId="334"/>
            <ac:picMk id="11" creationId="{408245BD-FF2F-4787-A4D3-32D373812A95}"/>
          </ac:picMkLst>
        </pc:picChg>
      </pc:sldChg>
      <pc:sldChg chg="addSp delSp modSp mod">
        <pc:chgData name="Anthony Tropiano" userId="233d3ea1253ce006" providerId="LiveId" clId="{FCAAE67C-AFFC-435C-AD9F-9AF171CD98BD}" dt="2021-05-31T14:32:06.387" v="85" actId="478"/>
        <pc:sldMkLst>
          <pc:docMk/>
          <pc:sldMk cId="562059806" sldId="335"/>
        </pc:sldMkLst>
        <pc:picChg chg="add del mod">
          <ac:chgData name="Anthony Tropiano" userId="233d3ea1253ce006" providerId="LiveId" clId="{FCAAE67C-AFFC-435C-AD9F-9AF171CD98BD}" dt="2021-05-31T14:28:29.848" v="41" actId="478"/>
          <ac:picMkLst>
            <pc:docMk/>
            <pc:sldMk cId="562059806" sldId="335"/>
            <ac:picMk id="7" creationId="{856A19DF-FFBB-402C-9690-1A74C57C21B6}"/>
          </ac:picMkLst>
        </pc:picChg>
        <pc:picChg chg="del">
          <ac:chgData name="Anthony Tropiano" userId="233d3ea1253ce006" providerId="LiveId" clId="{FCAAE67C-AFFC-435C-AD9F-9AF171CD98BD}" dt="2021-05-31T14:32:06.387" v="85" actId="478"/>
          <ac:picMkLst>
            <pc:docMk/>
            <pc:sldMk cId="562059806" sldId="335"/>
            <ac:picMk id="11" creationId="{166A3E21-C887-47AC-B31D-397F548704C6}"/>
          </ac:picMkLst>
        </pc:picChg>
        <pc:picChg chg="add mod">
          <ac:chgData name="Anthony Tropiano" userId="233d3ea1253ce006" providerId="LiveId" clId="{FCAAE67C-AFFC-435C-AD9F-9AF171CD98BD}" dt="2021-05-31T14:32:03.899" v="84" actId="1076"/>
          <ac:picMkLst>
            <pc:docMk/>
            <pc:sldMk cId="562059806" sldId="335"/>
            <ac:picMk id="12" creationId="{50042DF0-7FD5-4B90-9E5D-7D2870FDF860}"/>
          </ac:picMkLst>
        </pc:picChg>
      </pc:sldChg>
      <pc:sldChg chg="addSp delSp modSp mod">
        <pc:chgData name="Anthony Tropiano" userId="233d3ea1253ce006" providerId="LiveId" clId="{FCAAE67C-AFFC-435C-AD9F-9AF171CD98BD}" dt="2021-05-31T14:32:43.263" v="105" actId="478"/>
        <pc:sldMkLst>
          <pc:docMk/>
          <pc:sldMk cId="971586444" sldId="338"/>
        </pc:sldMkLst>
        <pc:picChg chg="add mod">
          <ac:chgData name="Anthony Tropiano" userId="233d3ea1253ce006" providerId="LiveId" clId="{FCAAE67C-AFFC-435C-AD9F-9AF171CD98BD}" dt="2021-05-31T14:32:40.761" v="104" actId="1076"/>
          <ac:picMkLst>
            <pc:docMk/>
            <pc:sldMk cId="971586444" sldId="338"/>
            <ac:picMk id="7" creationId="{5A103312-47AC-4A86-A69B-C456B653E32A}"/>
          </ac:picMkLst>
        </pc:picChg>
        <pc:picChg chg="del">
          <ac:chgData name="Anthony Tropiano" userId="233d3ea1253ce006" providerId="LiveId" clId="{FCAAE67C-AFFC-435C-AD9F-9AF171CD98BD}" dt="2021-05-31T14:32:43.263" v="105" actId="478"/>
          <ac:picMkLst>
            <pc:docMk/>
            <pc:sldMk cId="971586444" sldId="338"/>
            <ac:picMk id="12" creationId="{BFC64F92-B78B-48E8-B59E-B66D87D70F97}"/>
          </ac:picMkLst>
        </pc:picChg>
      </pc:sldChg>
      <pc:sldChg chg="addSp delSp modSp mod">
        <pc:chgData name="Anthony Tropiano" userId="233d3ea1253ce006" providerId="LiveId" clId="{FCAAE67C-AFFC-435C-AD9F-9AF171CD98BD}" dt="2021-05-31T14:33:13.353" v="125" actId="478"/>
        <pc:sldMkLst>
          <pc:docMk/>
          <pc:sldMk cId="162100182" sldId="339"/>
        </pc:sldMkLst>
        <pc:picChg chg="add mod">
          <ac:chgData name="Anthony Tropiano" userId="233d3ea1253ce006" providerId="LiveId" clId="{FCAAE67C-AFFC-435C-AD9F-9AF171CD98BD}" dt="2021-05-31T14:33:09.668" v="124" actId="1076"/>
          <ac:picMkLst>
            <pc:docMk/>
            <pc:sldMk cId="162100182" sldId="339"/>
            <ac:picMk id="7" creationId="{DFA318B9-913F-4D87-81BF-687D886C4780}"/>
          </ac:picMkLst>
        </pc:picChg>
        <pc:picChg chg="del">
          <ac:chgData name="Anthony Tropiano" userId="233d3ea1253ce006" providerId="LiveId" clId="{FCAAE67C-AFFC-435C-AD9F-9AF171CD98BD}" dt="2021-05-31T14:33:13.353" v="125" actId="478"/>
          <ac:picMkLst>
            <pc:docMk/>
            <pc:sldMk cId="162100182" sldId="339"/>
            <ac:picMk id="13" creationId="{8F21E53A-79F4-42E2-ACBC-FBD48823E700}"/>
          </ac:picMkLst>
        </pc:picChg>
      </pc:sldChg>
      <pc:sldChg chg="addSp delSp modSp mod">
        <pc:chgData name="Anthony Tropiano" userId="233d3ea1253ce006" providerId="LiveId" clId="{FCAAE67C-AFFC-435C-AD9F-9AF171CD98BD}" dt="2021-05-31T14:33:19.556" v="127"/>
        <pc:sldMkLst>
          <pc:docMk/>
          <pc:sldMk cId="222800089" sldId="343"/>
        </pc:sldMkLst>
        <pc:picChg chg="add mod">
          <ac:chgData name="Anthony Tropiano" userId="233d3ea1253ce006" providerId="LiveId" clId="{FCAAE67C-AFFC-435C-AD9F-9AF171CD98BD}" dt="2021-05-31T14:33:19.556" v="127"/>
          <ac:picMkLst>
            <pc:docMk/>
            <pc:sldMk cId="222800089" sldId="343"/>
            <ac:picMk id="8" creationId="{DD83E321-3268-4A6C-BB51-14BD77254E8F}"/>
          </ac:picMkLst>
        </pc:picChg>
        <pc:picChg chg="del">
          <ac:chgData name="Anthony Tropiano" userId="233d3ea1253ce006" providerId="LiveId" clId="{FCAAE67C-AFFC-435C-AD9F-9AF171CD98BD}" dt="2021-05-31T14:33:18.594" v="126" actId="478"/>
          <ac:picMkLst>
            <pc:docMk/>
            <pc:sldMk cId="222800089" sldId="343"/>
            <ac:picMk id="12" creationId="{1BDF93BD-03DF-4845-8EB9-67CFC7060331}"/>
          </ac:picMkLst>
        </pc:picChg>
      </pc:sldChg>
      <pc:sldChg chg="addSp delSp modSp mod">
        <pc:chgData name="Anthony Tropiano" userId="233d3ea1253ce006" providerId="LiveId" clId="{FCAAE67C-AFFC-435C-AD9F-9AF171CD98BD}" dt="2021-05-31T14:33:23.927" v="129"/>
        <pc:sldMkLst>
          <pc:docMk/>
          <pc:sldMk cId="89882095" sldId="345"/>
        </pc:sldMkLst>
        <pc:picChg chg="add mod">
          <ac:chgData name="Anthony Tropiano" userId="233d3ea1253ce006" providerId="LiveId" clId="{FCAAE67C-AFFC-435C-AD9F-9AF171CD98BD}" dt="2021-05-31T14:33:23.927" v="129"/>
          <ac:picMkLst>
            <pc:docMk/>
            <pc:sldMk cId="89882095" sldId="345"/>
            <ac:picMk id="12" creationId="{34EB86F1-E8ED-4F02-955B-5406DB54B935}"/>
          </ac:picMkLst>
        </pc:picChg>
        <pc:picChg chg="del">
          <ac:chgData name="Anthony Tropiano" userId="233d3ea1253ce006" providerId="LiveId" clId="{FCAAE67C-AFFC-435C-AD9F-9AF171CD98BD}" dt="2021-05-31T14:33:23.097" v="128" actId="478"/>
          <ac:picMkLst>
            <pc:docMk/>
            <pc:sldMk cId="89882095" sldId="345"/>
            <ac:picMk id="16" creationId="{A1BA9114-26E3-46F7-A818-0BD17E039ABF}"/>
          </ac:picMkLst>
        </pc:picChg>
      </pc:sldChg>
      <pc:sldChg chg="addSp delSp modSp mod">
        <pc:chgData name="Anthony Tropiano" userId="233d3ea1253ce006" providerId="LiveId" clId="{FCAAE67C-AFFC-435C-AD9F-9AF171CD98BD}" dt="2021-05-31T14:33:27.589" v="131"/>
        <pc:sldMkLst>
          <pc:docMk/>
          <pc:sldMk cId="221442031" sldId="346"/>
        </pc:sldMkLst>
        <pc:picChg chg="add mod">
          <ac:chgData name="Anthony Tropiano" userId="233d3ea1253ce006" providerId="LiveId" clId="{FCAAE67C-AFFC-435C-AD9F-9AF171CD98BD}" dt="2021-05-31T14:33:27.589" v="131"/>
          <ac:picMkLst>
            <pc:docMk/>
            <pc:sldMk cId="221442031" sldId="346"/>
            <ac:picMk id="12" creationId="{5C6EB421-4587-4CCB-B699-44225F813F24}"/>
          </ac:picMkLst>
        </pc:picChg>
        <pc:picChg chg="del">
          <ac:chgData name="Anthony Tropiano" userId="233d3ea1253ce006" providerId="LiveId" clId="{FCAAE67C-AFFC-435C-AD9F-9AF171CD98BD}" dt="2021-05-31T14:33:26.785" v="130" actId="478"/>
          <ac:picMkLst>
            <pc:docMk/>
            <pc:sldMk cId="221442031" sldId="346"/>
            <ac:picMk id="16" creationId="{3336FE8D-4F2B-4FE8-A73F-DED9E8E90FD9}"/>
          </ac:picMkLst>
        </pc:picChg>
      </pc:sldChg>
      <pc:sldChg chg="addSp delSp modSp mod ord">
        <pc:chgData name="Anthony Tropiano" userId="233d3ea1253ce006" providerId="LiveId" clId="{FCAAE67C-AFFC-435C-AD9F-9AF171CD98BD}" dt="2021-05-31T15:19:36.236" v="357" actId="167"/>
        <pc:sldMkLst>
          <pc:docMk/>
          <pc:sldMk cId="2443494481" sldId="351"/>
        </pc:sldMkLst>
        <pc:spChg chg="mod">
          <ac:chgData name="Anthony Tropiano" userId="233d3ea1253ce006" providerId="LiveId" clId="{FCAAE67C-AFFC-435C-AD9F-9AF171CD98BD}" dt="2021-05-31T14:43:49.346" v="133" actId="20577"/>
          <ac:spMkLst>
            <pc:docMk/>
            <pc:sldMk cId="2443494481" sldId="351"/>
            <ac:spMk id="2" creationId="{9FECE9C7-FBB0-B54D-8E92-C3BC6CA96ED2}"/>
          </ac:spMkLst>
        </pc:spChg>
        <pc:picChg chg="del mod">
          <ac:chgData name="Anthony Tropiano" userId="233d3ea1253ce006" providerId="LiveId" clId="{FCAAE67C-AFFC-435C-AD9F-9AF171CD98BD}" dt="2021-05-31T15:05:33.629" v="190" actId="478"/>
          <ac:picMkLst>
            <pc:docMk/>
            <pc:sldMk cId="2443494481" sldId="351"/>
            <ac:picMk id="7" creationId="{7636F6F1-EE52-45DE-8A2A-21876B15C091}"/>
          </ac:picMkLst>
        </pc:picChg>
        <pc:picChg chg="add mod ord">
          <ac:chgData name="Anthony Tropiano" userId="233d3ea1253ce006" providerId="LiveId" clId="{FCAAE67C-AFFC-435C-AD9F-9AF171CD98BD}" dt="2021-05-31T15:19:36.236" v="357" actId="167"/>
          <ac:picMkLst>
            <pc:docMk/>
            <pc:sldMk cId="2443494481" sldId="351"/>
            <ac:picMk id="10" creationId="{BF459289-34A5-4B2D-B3B9-8171E8E92AD0}"/>
          </ac:picMkLst>
        </pc:picChg>
      </pc:sldChg>
      <pc:sldChg chg="addSp delSp modSp mod">
        <pc:chgData name="Anthony Tropiano" userId="233d3ea1253ce006" providerId="LiveId" clId="{FCAAE67C-AFFC-435C-AD9F-9AF171CD98BD}" dt="2021-05-31T15:04:18.022" v="162" actId="14100"/>
        <pc:sldMkLst>
          <pc:docMk/>
          <pc:sldMk cId="3065171183" sldId="352"/>
        </pc:sldMkLst>
        <pc:spChg chg="mod">
          <ac:chgData name="Anthony Tropiano" userId="233d3ea1253ce006" providerId="LiveId" clId="{FCAAE67C-AFFC-435C-AD9F-9AF171CD98BD}" dt="2021-05-31T14:43:52.050" v="134" actId="20577"/>
          <ac:spMkLst>
            <pc:docMk/>
            <pc:sldMk cId="3065171183" sldId="352"/>
            <ac:spMk id="2" creationId="{9FECE9C7-FBB0-B54D-8E92-C3BC6CA96ED2}"/>
          </ac:spMkLst>
        </pc:spChg>
        <pc:spChg chg="mod">
          <ac:chgData name="Anthony Tropiano" userId="233d3ea1253ce006" providerId="LiveId" clId="{FCAAE67C-AFFC-435C-AD9F-9AF171CD98BD}" dt="2021-05-31T15:03:57.260" v="159" actId="255"/>
          <ac:spMkLst>
            <pc:docMk/>
            <pc:sldMk cId="3065171183" sldId="352"/>
            <ac:spMk id="3" creationId="{1A8FA9B3-1B32-894B-93C2-F90FB63CBDAA}"/>
          </ac:spMkLst>
        </pc:spChg>
        <pc:spChg chg="mod">
          <ac:chgData name="Anthony Tropiano" userId="233d3ea1253ce006" providerId="LiveId" clId="{FCAAE67C-AFFC-435C-AD9F-9AF171CD98BD}" dt="2021-05-31T15:04:18.022" v="162" actId="14100"/>
          <ac:spMkLst>
            <pc:docMk/>
            <pc:sldMk cId="3065171183" sldId="352"/>
            <ac:spMk id="16" creationId="{1D9EB699-67B2-496C-97EA-04B5033A53CF}"/>
          </ac:spMkLst>
        </pc:spChg>
        <pc:spChg chg="mod">
          <ac:chgData name="Anthony Tropiano" userId="233d3ea1253ce006" providerId="LiveId" clId="{FCAAE67C-AFFC-435C-AD9F-9AF171CD98BD}" dt="2021-05-31T15:03:42.872" v="157" actId="1076"/>
          <ac:spMkLst>
            <pc:docMk/>
            <pc:sldMk cId="3065171183" sldId="352"/>
            <ac:spMk id="17" creationId="{C419643E-8C72-4798-AB23-3C7A55844BEA}"/>
          </ac:spMkLst>
        </pc:spChg>
        <pc:picChg chg="add mod ord">
          <ac:chgData name="Anthony Tropiano" userId="233d3ea1253ce006" providerId="LiveId" clId="{FCAAE67C-AFFC-435C-AD9F-9AF171CD98BD}" dt="2021-05-31T15:04:08.188" v="161" actId="1076"/>
          <ac:picMkLst>
            <pc:docMk/>
            <pc:sldMk cId="3065171183" sldId="352"/>
            <ac:picMk id="7" creationId="{811DB2A1-53C9-4E7D-BAD6-CAC8F1A016B1}"/>
          </ac:picMkLst>
        </pc:picChg>
        <pc:picChg chg="del">
          <ac:chgData name="Anthony Tropiano" userId="233d3ea1253ce006" providerId="LiveId" clId="{FCAAE67C-AFFC-435C-AD9F-9AF171CD98BD}" dt="2021-05-31T15:02:29.305" v="142" actId="478"/>
          <ac:picMkLst>
            <pc:docMk/>
            <pc:sldMk cId="3065171183" sldId="352"/>
            <ac:picMk id="8" creationId="{DB856DB1-6162-4C7A-B090-B1D6781545ED}"/>
          </ac:picMkLst>
        </pc:picChg>
        <pc:picChg chg="del">
          <ac:chgData name="Anthony Tropiano" userId="233d3ea1253ce006" providerId="LiveId" clId="{FCAAE67C-AFFC-435C-AD9F-9AF171CD98BD}" dt="2021-05-31T15:02:30.869" v="144" actId="478"/>
          <ac:picMkLst>
            <pc:docMk/>
            <pc:sldMk cId="3065171183" sldId="352"/>
            <ac:picMk id="11" creationId="{BD7E94C9-E81A-4385-9047-DB3206344E80}"/>
          </ac:picMkLst>
        </pc:picChg>
        <pc:picChg chg="del">
          <ac:chgData name="Anthony Tropiano" userId="233d3ea1253ce006" providerId="LiveId" clId="{FCAAE67C-AFFC-435C-AD9F-9AF171CD98BD}" dt="2021-05-31T15:02:30.095" v="143" actId="478"/>
          <ac:picMkLst>
            <pc:docMk/>
            <pc:sldMk cId="3065171183" sldId="352"/>
            <ac:picMk id="13" creationId="{7BEE01CE-3F7D-4185-801D-FF1236B3F973}"/>
          </ac:picMkLst>
        </pc:picChg>
      </pc:sldChg>
      <pc:sldChg chg="modSp mod">
        <pc:chgData name="Anthony Tropiano" userId="233d3ea1253ce006" providerId="LiveId" clId="{FCAAE67C-AFFC-435C-AD9F-9AF171CD98BD}" dt="2021-05-31T14:43:54.668" v="135" actId="20577"/>
        <pc:sldMkLst>
          <pc:docMk/>
          <pc:sldMk cId="3552009979" sldId="353"/>
        </pc:sldMkLst>
        <pc:spChg chg="mod">
          <ac:chgData name="Anthony Tropiano" userId="233d3ea1253ce006" providerId="LiveId" clId="{FCAAE67C-AFFC-435C-AD9F-9AF171CD98BD}" dt="2021-05-31T14:43:54.668" v="135" actId="20577"/>
          <ac:spMkLst>
            <pc:docMk/>
            <pc:sldMk cId="3552009979" sldId="353"/>
            <ac:spMk id="2" creationId="{9FECE9C7-FBB0-B54D-8E92-C3BC6CA96ED2}"/>
          </ac:spMkLst>
        </pc:spChg>
      </pc:sldChg>
      <pc:sldChg chg="addSp delSp modSp mod">
        <pc:chgData name="Anthony Tropiano" userId="233d3ea1253ce006" providerId="LiveId" clId="{FCAAE67C-AFFC-435C-AD9F-9AF171CD98BD}" dt="2021-05-31T15:15:31.504" v="326" actId="14100"/>
        <pc:sldMkLst>
          <pc:docMk/>
          <pc:sldMk cId="1253447032" sldId="355"/>
        </pc:sldMkLst>
        <pc:spChg chg="mod">
          <ac:chgData name="Anthony Tropiano" userId="233d3ea1253ce006" providerId="LiveId" clId="{FCAAE67C-AFFC-435C-AD9F-9AF171CD98BD}" dt="2021-05-31T14:44:03.547" v="138" actId="20577"/>
          <ac:spMkLst>
            <pc:docMk/>
            <pc:sldMk cId="1253447032" sldId="355"/>
            <ac:spMk id="2" creationId="{9FECE9C7-FBB0-B54D-8E92-C3BC6CA96ED2}"/>
          </ac:spMkLst>
        </pc:spChg>
        <pc:spChg chg="mod">
          <ac:chgData name="Anthony Tropiano" userId="233d3ea1253ce006" providerId="LiveId" clId="{FCAAE67C-AFFC-435C-AD9F-9AF171CD98BD}" dt="2021-05-31T15:15:31.504" v="326" actId="14100"/>
          <ac:spMkLst>
            <pc:docMk/>
            <pc:sldMk cId="1253447032" sldId="355"/>
            <ac:spMk id="3" creationId="{1A8FA9B3-1B32-894B-93C2-F90FB63CBDAA}"/>
          </ac:spMkLst>
        </pc:spChg>
        <pc:spChg chg="del mod">
          <ac:chgData name="Anthony Tropiano" userId="233d3ea1253ce006" providerId="LiveId" clId="{FCAAE67C-AFFC-435C-AD9F-9AF171CD98BD}" dt="2021-05-31T15:14:53.795" v="322" actId="478"/>
          <ac:spMkLst>
            <pc:docMk/>
            <pc:sldMk cId="1253447032" sldId="355"/>
            <ac:spMk id="10" creationId="{0C7C6CB6-0B43-46B2-83D3-DFF3C3BE29F4}"/>
          </ac:spMkLst>
        </pc:spChg>
        <pc:spChg chg="mod">
          <ac:chgData name="Anthony Tropiano" userId="233d3ea1253ce006" providerId="LiveId" clId="{FCAAE67C-AFFC-435C-AD9F-9AF171CD98BD}" dt="2021-05-31T15:14:44.129" v="318" actId="1076"/>
          <ac:spMkLst>
            <pc:docMk/>
            <pc:sldMk cId="1253447032" sldId="355"/>
            <ac:spMk id="15" creationId="{C543C442-7690-4DDD-9BA1-592B121AEBFC}"/>
          </ac:spMkLst>
        </pc:spChg>
        <pc:spChg chg="add mod">
          <ac:chgData name="Anthony Tropiano" userId="233d3ea1253ce006" providerId="LiveId" clId="{FCAAE67C-AFFC-435C-AD9F-9AF171CD98BD}" dt="2021-05-31T15:15:07.888" v="324" actId="1076"/>
          <ac:spMkLst>
            <pc:docMk/>
            <pc:sldMk cId="1253447032" sldId="355"/>
            <ac:spMk id="17" creationId="{23F59022-5A29-4623-9C6D-1411A496FBC2}"/>
          </ac:spMkLst>
        </pc:spChg>
        <pc:picChg chg="add mod ord">
          <ac:chgData name="Anthony Tropiano" userId="233d3ea1253ce006" providerId="LiveId" clId="{FCAAE67C-AFFC-435C-AD9F-9AF171CD98BD}" dt="2021-05-31T15:14:26.956" v="315" actId="167"/>
          <ac:picMkLst>
            <pc:docMk/>
            <pc:sldMk cId="1253447032" sldId="355"/>
            <ac:picMk id="7" creationId="{9B561A1D-CCDE-4999-BE55-95B9F61F71FC}"/>
          </ac:picMkLst>
        </pc:picChg>
        <pc:picChg chg="del">
          <ac:chgData name="Anthony Tropiano" userId="233d3ea1253ce006" providerId="LiveId" clId="{FCAAE67C-AFFC-435C-AD9F-9AF171CD98BD}" dt="2021-05-31T15:14:23.020" v="313" actId="478"/>
          <ac:picMkLst>
            <pc:docMk/>
            <pc:sldMk cId="1253447032" sldId="355"/>
            <ac:picMk id="9" creationId="{82C679BE-F081-4A06-B400-A76144A347FD}"/>
          </ac:picMkLst>
        </pc:picChg>
        <pc:cxnChg chg="mod">
          <ac:chgData name="Anthony Tropiano" userId="233d3ea1253ce006" providerId="LiveId" clId="{FCAAE67C-AFFC-435C-AD9F-9AF171CD98BD}" dt="2021-05-31T15:15:11.194" v="325" actId="14100"/>
          <ac:cxnSpMkLst>
            <pc:docMk/>
            <pc:sldMk cId="1253447032" sldId="355"/>
            <ac:cxnSpMk id="13" creationId="{00054BF0-63B8-49CC-8968-8C0D0DE14F06}"/>
          </ac:cxnSpMkLst>
        </pc:cxnChg>
      </pc:sldChg>
      <pc:sldChg chg="addSp delSp modSp mod">
        <pc:chgData name="Anthony Tropiano" userId="233d3ea1253ce006" providerId="LiveId" clId="{FCAAE67C-AFFC-435C-AD9F-9AF171CD98BD}" dt="2021-05-31T15:12:55.951" v="287" actId="14100"/>
        <pc:sldMkLst>
          <pc:docMk/>
          <pc:sldMk cId="573026633" sldId="357"/>
        </pc:sldMkLst>
        <pc:spChg chg="mod">
          <ac:chgData name="Anthony Tropiano" userId="233d3ea1253ce006" providerId="LiveId" clId="{FCAAE67C-AFFC-435C-AD9F-9AF171CD98BD}" dt="2021-05-31T14:44:01.095" v="137" actId="20577"/>
          <ac:spMkLst>
            <pc:docMk/>
            <pc:sldMk cId="573026633" sldId="357"/>
            <ac:spMk id="2" creationId="{9FECE9C7-FBB0-B54D-8E92-C3BC6CA96ED2}"/>
          </ac:spMkLst>
        </pc:spChg>
        <pc:spChg chg="mod">
          <ac:chgData name="Anthony Tropiano" userId="233d3ea1253ce006" providerId="LiveId" clId="{FCAAE67C-AFFC-435C-AD9F-9AF171CD98BD}" dt="2021-05-31T15:12:17.788" v="278" actId="1076"/>
          <ac:spMkLst>
            <pc:docMk/>
            <pc:sldMk cId="573026633" sldId="357"/>
            <ac:spMk id="12" creationId="{59EFC8E7-2541-48A3-9FC0-B510A5FD86D1}"/>
          </ac:spMkLst>
        </pc:spChg>
        <pc:spChg chg="mod ord">
          <ac:chgData name="Anthony Tropiano" userId="233d3ea1253ce006" providerId="LiveId" clId="{FCAAE67C-AFFC-435C-AD9F-9AF171CD98BD}" dt="2021-05-31T15:12:29.732" v="282" actId="1076"/>
          <ac:spMkLst>
            <pc:docMk/>
            <pc:sldMk cId="573026633" sldId="357"/>
            <ac:spMk id="18" creationId="{A678C984-5C0E-4E49-B052-23C408395A20}"/>
          </ac:spMkLst>
        </pc:spChg>
        <pc:spChg chg="mod">
          <ac:chgData name="Anthony Tropiano" userId="233d3ea1253ce006" providerId="LiveId" clId="{FCAAE67C-AFFC-435C-AD9F-9AF171CD98BD}" dt="2021-05-31T15:12:09.152" v="276" actId="1076"/>
          <ac:spMkLst>
            <pc:docMk/>
            <pc:sldMk cId="573026633" sldId="357"/>
            <ac:spMk id="19" creationId="{EE2713C1-C2EB-48C9-8D10-34C6D732BF25}"/>
          </ac:spMkLst>
        </pc:spChg>
        <pc:picChg chg="del">
          <ac:chgData name="Anthony Tropiano" userId="233d3ea1253ce006" providerId="LiveId" clId="{FCAAE67C-AFFC-435C-AD9F-9AF171CD98BD}" dt="2021-05-31T15:11:14.342" v="258" actId="478"/>
          <ac:picMkLst>
            <pc:docMk/>
            <pc:sldMk cId="573026633" sldId="357"/>
            <ac:picMk id="5" creationId="{3C2275A4-9919-4852-8DA2-71AD6C764C61}"/>
          </ac:picMkLst>
        </pc:picChg>
        <pc:picChg chg="add mod ord">
          <ac:chgData name="Anthony Tropiano" userId="233d3ea1253ce006" providerId="LiveId" clId="{FCAAE67C-AFFC-435C-AD9F-9AF171CD98BD}" dt="2021-05-31T15:12:48.547" v="284" actId="1076"/>
          <ac:picMkLst>
            <pc:docMk/>
            <pc:sldMk cId="573026633" sldId="357"/>
            <ac:picMk id="7" creationId="{7793D3E3-C7B2-47DA-B9FB-DE85F359026E}"/>
          </ac:picMkLst>
        </pc:picChg>
        <pc:cxnChg chg="mod">
          <ac:chgData name="Anthony Tropiano" userId="233d3ea1253ce006" providerId="LiveId" clId="{FCAAE67C-AFFC-435C-AD9F-9AF171CD98BD}" dt="2021-05-31T15:12:55.951" v="287" actId="14100"/>
          <ac:cxnSpMkLst>
            <pc:docMk/>
            <pc:sldMk cId="573026633" sldId="357"/>
            <ac:cxnSpMk id="10" creationId="{792D56E1-DF6E-4273-937E-693B3FC2119F}"/>
          </ac:cxnSpMkLst>
        </pc:cxnChg>
        <pc:cxnChg chg="mod ord">
          <ac:chgData name="Anthony Tropiano" userId="233d3ea1253ce006" providerId="LiveId" clId="{FCAAE67C-AFFC-435C-AD9F-9AF171CD98BD}" dt="2021-05-31T15:12:52.889" v="286" actId="14100"/>
          <ac:cxnSpMkLst>
            <pc:docMk/>
            <pc:sldMk cId="573026633" sldId="357"/>
            <ac:cxnSpMk id="20" creationId="{5625258E-3FD5-43C5-BC9A-99C8F589A589}"/>
          </ac:cxnSpMkLst>
        </pc:cxnChg>
      </pc:sldChg>
      <pc:sldChg chg="addSp delSp modSp mod">
        <pc:chgData name="Anthony Tropiano" userId="233d3ea1253ce006" providerId="LiveId" clId="{FCAAE67C-AFFC-435C-AD9F-9AF171CD98BD}" dt="2021-05-31T15:18:56.072" v="356" actId="14100"/>
        <pc:sldMkLst>
          <pc:docMk/>
          <pc:sldMk cId="446326257" sldId="358"/>
        </pc:sldMkLst>
        <pc:spChg chg="mod">
          <ac:chgData name="Anthony Tropiano" userId="233d3ea1253ce006" providerId="LiveId" clId="{FCAAE67C-AFFC-435C-AD9F-9AF171CD98BD}" dt="2021-05-31T14:43:57.590" v="136" actId="20577"/>
          <ac:spMkLst>
            <pc:docMk/>
            <pc:sldMk cId="446326257" sldId="358"/>
            <ac:spMk id="2" creationId="{9FECE9C7-FBB0-B54D-8E92-C3BC6CA96ED2}"/>
          </ac:spMkLst>
        </pc:spChg>
        <pc:spChg chg="mod">
          <ac:chgData name="Anthony Tropiano" userId="233d3ea1253ce006" providerId="LiveId" clId="{FCAAE67C-AFFC-435C-AD9F-9AF171CD98BD}" dt="2021-05-31T15:18:56.072" v="356" actId="14100"/>
          <ac:spMkLst>
            <pc:docMk/>
            <pc:sldMk cId="446326257" sldId="358"/>
            <ac:spMk id="3" creationId="{2899578B-5CEC-4282-8D3D-7B2B5D2C2E20}"/>
          </ac:spMkLst>
        </pc:spChg>
        <pc:spChg chg="mod">
          <ac:chgData name="Anthony Tropiano" userId="233d3ea1253ce006" providerId="LiveId" clId="{FCAAE67C-AFFC-435C-AD9F-9AF171CD98BD}" dt="2021-05-31T15:08:59.453" v="219" actId="1076"/>
          <ac:spMkLst>
            <pc:docMk/>
            <pc:sldMk cId="446326257" sldId="358"/>
            <ac:spMk id="5" creationId="{772D440B-8140-0344-84AE-1B5F7859EC6A}"/>
          </ac:spMkLst>
        </pc:spChg>
        <pc:spChg chg="mod ord">
          <ac:chgData name="Anthony Tropiano" userId="233d3ea1253ce006" providerId="LiveId" clId="{FCAAE67C-AFFC-435C-AD9F-9AF171CD98BD}" dt="2021-05-31T15:09:40.504" v="228" actId="1076"/>
          <ac:spMkLst>
            <pc:docMk/>
            <pc:sldMk cId="446326257" sldId="358"/>
            <ac:spMk id="15" creationId="{CF9A9F44-02BB-4043-9135-6DF81ABEF644}"/>
          </ac:spMkLst>
        </pc:spChg>
        <pc:spChg chg="mod">
          <ac:chgData name="Anthony Tropiano" userId="233d3ea1253ce006" providerId="LiveId" clId="{FCAAE67C-AFFC-435C-AD9F-9AF171CD98BD}" dt="2021-05-31T15:09:52.934" v="231" actId="1076"/>
          <ac:spMkLst>
            <pc:docMk/>
            <pc:sldMk cId="446326257" sldId="358"/>
            <ac:spMk id="22" creationId="{F4B41857-73B8-49E8-AFDC-50C24BE32AC5}"/>
          </ac:spMkLst>
        </pc:spChg>
        <pc:picChg chg="add mod ord">
          <ac:chgData name="Anthony Tropiano" userId="233d3ea1253ce006" providerId="LiveId" clId="{FCAAE67C-AFFC-435C-AD9F-9AF171CD98BD}" dt="2021-05-31T15:08:52.923" v="217" actId="171"/>
          <ac:picMkLst>
            <pc:docMk/>
            <pc:sldMk cId="446326257" sldId="358"/>
            <ac:picMk id="8" creationId="{182C5F03-55AD-4635-B0AB-F3DAC92561B8}"/>
          </ac:picMkLst>
        </pc:picChg>
        <pc:picChg chg="del">
          <ac:chgData name="Anthony Tropiano" userId="233d3ea1253ce006" providerId="LiveId" clId="{FCAAE67C-AFFC-435C-AD9F-9AF171CD98BD}" dt="2021-05-31T15:08:55.744" v="218" actId="478"/>
          <ac:picMkLst>
            <pc:docMk/>
            <pc:sldMk cId="446326257" sldId="358"/>
            <ac:picMk id="9" creationId="{D76642D1-4BAD-4F6F-964E-D43DAC7A4D5C}"/>
          </ac:picMkLst>
        </pc:picChg>
        <pc:cxnChg chg="mod">
          <ac:chgData name="Anthony Tropiano" userId="233d3ea1253ce006" providerId="LiveId" clId="{FCAAE67C-AFFC-435C-AD9F-9AF171CD98BD}" dt="2021-05-31T15:09:45.489" v="229" actId="14100"/>
          <ac:cxnSpMkLst>
            <pc:docMk/>
            <pc:sldMk cId="446326257" sldId="358"/>
            <ac:cxnSpMk id="14" creationId="{9EC76581-7B67-4F1A-87BD-9F256256E0BE}"/>
          </ac:cxnSpMkLst>
        </pc:cxnChg>
        <pc:cxnChg chg="mod">
          <ac:chgData name="Anthony Tropiano" userId="233d3ea1253ce006" providerId="LiveId" clId="{FCAAE67C-AFFC-435C-AD9F-9AF171CD98BD}" dt="2021-05-31T15:09:50.807" v="230" actId="14100"/>
          <ac:cxnSpMkLst>
            <pc:docMk/>
            <pc:sldMk cId="446326257" sldId="358"/>
            <ac:cxnSpMk id="24" creationId="{7C47CD18-140B-4FB3-A64A-6497F0B7EDD8}"/>
          </ac:cxnSpMkLst>
        </pc:cxnChg>
      </pc:sldChg>
      <pc:sldChg chg="modSp mod">
        <pc:chgData name="Anthony Tropiano" userId="233d3ea1253ce006" providerId="LiveId" clId="{FCAAE67C-AFFC-435C-AD9F-9AF171CD98BD}" dt="2021-05-31T13:30:34.180" v="7" actId="20577"/>
        <pc:sldMkLst>
          <pc:docMk/>
          <pc:sldMk cId="3975718966" sldId="360"/>
        </pc:sldMkLst>
        <pc:spChg chg="mod">
          <ac:chgData name="Anthony Tropiano" userId="233d3ea1253ce006" providerId="LiveId" clId="{FCAAE67C-AFFC-435C-AD9F-9AF171CD98BD}" dt="2021-05-31T13:30:34.180" v="7" actId="20577"/>
          <ac:spMkLst>
            <pc:docMk/>
            <pc:sldMk cId="3975718966" sldId="360"/>
            <ac:spMk id="10" creationId="{4C0DF36A-00A4-4D21-85DA-6ECEE64BC8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62846-A322-4A91-AADC-BD2991192A7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A79-22BD-45A7-A8A3-66A4B5D75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E64E43-1A43-5740-A2F1-516489818B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51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18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4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8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3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9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3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5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10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1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bother describing (a) - just say these are cross section ratios on the left, on the right are the pair fraction of proton-neutron and proton-proton.</a:t>
            </a:r>
          </a:p>
          <a:p>
            <a:r>
              <a:rPr lang="en-US" dirty="0"/>
              <a:t>The takeaway is at high RG resolution, the tensor force… (fast!)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87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physics is established in the 2-body system so we can easily apply this to any nuclei!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32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71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Isospin dependence: by taking ratios we see the </a:t>
            </a:r>
            <a:r>
              <a:rPr lang="en-US" dirty="0" err="1"/>
              <a:t>pn</a:t>
            </a:r>
            <a:r>
              <a:rPr lang="en-US" dirty="0"/>
              <a:t>-dominant region is independent of N/Z while the scalar limits depends on N/Z.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47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in experimental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2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50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4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1E5513-1272-A44C-AF68-F8AE51C323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43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6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ED04-388D-410A-A665-E14242DC85E6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85E3-FDD3-4A3F-8763-C265F3DB4E3D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66D8-8E7A-4E22-BBC1-BC659DD3C778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0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216D-7D59-4A7F-B917-368A6AA771D1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3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DA1B-F999-4E69-99FA-1CE3772F5BA5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69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999D-E676-4E45-9175-E80BE730AFA4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7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BCF4-86ED-40A1-86A7-32B5D50E9F93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7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AEC-7120-4131-91B0-7600C665D34A}" type="datetime1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0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B85E-64B9-43BE-AE29-B422BBA0E858}" type="datetime1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1B8C-FD49-4646-9FB0-3CB2922F548E}" type="datetime1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5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5260-0D0F-4914-839B-D20472212676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3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B546-0499-42FA-9D44-8F6B08AE3C90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6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12BE-3472-47F2-BF26-18685A7C56F6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89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7C95-A9A9-4012-BBE3-9041C38DF315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90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9E6-156D-4BA7-9DD6-6FA82AD0779F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F4C6-962C-4BD3-B281-8FC47A57A83D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9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960B-D9C1-4F1C-8EA6-D052E7F487B2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6406-26D4-468E-93D2-CE85D1EDF798}" type="datetime1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2F2F-3F11-4A6C-A0F0-FD7A21F242EC}" type="datetime1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E044-556D-4073-8297-E5E2436291C0}" type="datetime1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8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6207-BCE1-44EF-A79B-771210D6A754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1E1C-AC9E-42BA-B7CA-59A587E3E00F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5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63CF8C20-61BB-4A3E-B590-FA17A677BF79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Anthony Tropiano, NUCLEI 2021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2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6B6F2F9-C607-4720-87F9-6AD1246ADE76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Anthony Tropiano, NUCLEI 2021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7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84548"/>
            <a:ext cx="82296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Short-range correlation physics </a:t>
            </a:r>
            <a:r>
              <a:rPr lang="en-US" sz="4000" dirty="0">
                <a:solidFill>
                  <a:srgbClr val="00206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2281886"/>
            <a:ext cx="7543800" cy="331547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200" b="1" dirty="0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sz="2200" b="1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</a:p>
          <a:p>
            <a:pPr>
              <a:lnSpc>
                <a:spcPct val="110000"/>
              </a:lnSpc>
            </a:pPr>
            <a:endParaRPr lang="en-US" altLang="en-US" sz="14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NUCLEI Annual Meeting</a:t>
            </a:r>
          </a:p>
          <a:p>
            <a:pPr>
              <a:lnSpc>
                <a:spcPct val="11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June 2, 2021</a:t>
            </a:r>
            <a:endParaRPr lang="en-US" altLang="en-US" sz="22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800" i="1" dirty="0" err="1"/>
              <a:t>ajt</a:t>
            </a:r>
            <a:r>
              <a:rPr lang="en-US" sz="1800" i="1" dirty="0"/>
              <a:t>, S.K. Bogner, and R.J. Furnstahl, arXiv:2105.13936</a:t>
            </a:r>
          </a:p>
          <a:p>
            <a:pPr>
              <a:lnSpc>
                <a:spcPct val="100000"/>
              </a:lnSpc>
            </a:pPr>
            <a:endParaRPr lang="en-US" sz="1800" i="1" dirty="0"/>
          </a:p>
          <a:p>
            <a:pPr>
              <a:lnSpc>
                <a:spcPct val="100000"/>
              </a:lnSpc>
            </a:pPr>
            <a:endParaRPr lang="en-US" altLang="en-US" sz="20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848367-2624-1C42-BB16-5BE1F881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25" y="5063879"/>
            <a:ext cx="2376460" cy="1645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D0B37D-A927-A64A-A340-0BC4CDBC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36" y="5429639"/>
            <a:ext cx="314553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7F2C15-FD2A-054E-9CB9-C8322E45C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371" y="5201039"/>
            <a:ext cx="1371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48F84-F4C5-E34C-930C-87ABBE6E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423" y="5109599"/>
            <a:ext cx="276352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0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Soft wave functions at low RG resolution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200" dirty="0"/>
                  <a:t>Where does the SRC physics go?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SRC physics shifts to the operators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sSup>
                          <m:sSup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bSup>
                      </m:e>
                    </m:d>
                  </m:oMath>
                </a14:m>
                <a:endParaRPr lang="en-US" sz="14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Apply SRG transformations to momentum distribution operator</a:t>
                </a:r>
              </a:p>
              <a:p>
                <a:pPr>
                  <a:lnSpc>
                    <a:spcPct val="100000"/>
                  </a:lnSpc>
                </a:pPr>
                <a:endParaRPr lang="en-US" sz="1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h𝑖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</p:spTree>
    <p:extLst>
      <p:ext uri="{BB962C8B-B14F-4D97-AF65-F5344CB8AC3E}">
        <p14:creationId xmlns:p14="http://schemas.microsoft.com/office/powerpoint/2010/main" val="219867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E7A94F-E80E-4F3A-B6AC-2E66294C6DAD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E7A94F-E80E-4F3A-B6AC-2E66294C6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5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08245BD-FF2F-4787-A4D3-32D373812A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38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88B285-D2EC-44E9-827C-2482ADF2FECA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88B285-D2EC-44E9-827C-2482ADF2F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D767E0D9-275D-449A-A040-918694D8D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0042DF0-7FD5-4B90-9E5D-7D2870FDF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25238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5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4668F7-2418-4E48-9163-975D93BBBEE1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4668F7-2418-4E48-9163-975D93BBB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7812D5FD-AF32-4F4C-916D-49A969207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A103312-47AC-4A86-A69B-C456B653E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30643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8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5663CF-6306-46D3-A88B-BD146E05A505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5663CF-6306-46D3-A88B-BD146E05A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2ED5F962-EA58-4406-8A82-E54529D1C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FA318B9-913F-4D87-81BF-687D886C4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30643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0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711518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/>
                  <a:t> 2-body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711518" cy="4351338"/>
              </a:xfrm>
              <a:prstGeom prst="rect">
                <a:avLst/>
              </a:prstGeom>
              <a:blipFill>
                <a:blip r:embed="rId3"/>
                <a:stretch>
                  <a:fillRect l="-1181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741BAC-6D96-4E46-B742-1844B134960C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741BAC-6D96-4E46-B742-1844B1349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D83E321-3268-4A6C-BB51-14BD77254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30643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/>
                  <a:t> 2-body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  <a:blipFill>
                <a:blip r:embed="rId3"/>
                <a:stretch>
                  <a:fillRect l="-1181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/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Factorization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blipFill>
                <a:blip r:embed="rId8"/>
                <a:stretch>
                  <a:fillRect l="-1542" t="-3659" b="-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C1EAC-42A8-4335-ABB2-B459EB238FBD}"/>
              </a:ext>
            </a:extLst>
          </p:cNvPr>
          <p:cNvCxnSpPr/>
          <p:nvPr/>
        </p:nvCxnSpPr>
        <p:spPr>
          <a:xfrm>
            <a:off x="8753383" y="4767309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E1FC5F-9B1F-4230-9047-E48CEEC3330B}"/>
              </a:ext>
            </a:extLst>
          </p:cNvPr>
          <p:cNvCxnSpPr/>
          <p:nvPr/>
        </p:nvCxnSpPr>
        <p:spPr>
          <a:xfrm>
            <a:off x="8753383" y="3676837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4B014D-5F96-44F8-A134-A451BD5020F1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4B014D-5F96-44F8-A134-A451BD502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9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34EB86F1-E8ED-4F02-955B-5406DB54B9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30643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2-body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i="1" dirty="0">
                  <a:solidFill>
                    <a:schemeClr val="bg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  <a:blipFill>
                <a:blip r:embed="rId3"/>
                <a:stretch>
                  <a:fillRect l="-1181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/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Factorization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40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blipFill>
                <a:blip r:embed="rId8"/>
                <a:stretch>
                  <a:fillRect l="-1542" t="-3659" b="-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C1EAC-42A8-4335-ABB2-B459EB238FBD}"/>
              </a:ext>
            </a:extLst>
          </p:cNvPr>
          <p:cNvCxnSpPr/>
          <p:nvPr/>
        </p:nvCxnSpPr>
        <p:spPr>
          <a:xfrm>
            <a:off x="8753383" y="4767309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E1FC5F-9B1F-4230-9047-E48CEEC3330B}"/>
              </a:ext>
            </a:extLst>
          </p:cNvPr>
          <p:cNvCxnSpPr/>
          <p:nvPr/>
        </p:nvCxnSpPr>
        <p:spPr>
          <a:xfrm>
            <a:off x="8753383" y="3676837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250289-5B13-4C81-A478-5E94D823D1BA}"/>
              </a:ext>
            </a:extLst>
          </p:cNvPr>
          <p:cNvSpPr txBox="1"/>
          <p:nvPr/>
        </p:nvSpPr>
        <p:spPr>
          <a:xfrm>
            <a:off x="5517430" y="3479296"/>
            <a:ext cx="5271939" cy="1723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this strategy to nuclear momentum distributions using local density approximation (LDA)!</a:t>
            </a:r>
          </a:p>
          <a:p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1BBB86-EB30-4202-8C01-E379596D0D77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1BBB86-EB30-4202-8C01-E379596D0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9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C6EB421-4587-4CCB-B699-44225F813F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30643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2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F459289-34A5-4B2D-B3B9-8171E8E92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883" y="1554480"/>
            <a:ext cx="5592241" cy="5303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302" y="1690688"/>
                <a:ext cx="625136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Universality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High-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tail collapses to universal function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h𝑖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fixed by 2-body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302" y="1690688"/>
                <a:ext cx="6251360" cy="4351338"/>
              </a:xfrm>
              <a:blipFill>
                <a:blip r:embed="rId4"/>
                <a:stretch>
                  <a:fillRect l="-182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D6FD-6BEC-4F1C-8D36-B0AA13CA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8A8BEE-76AC-4568-B8F5-833F57751303}"/>
                  </a:ext>
                </a:extLst>
              </p:cNvPr>
              <p:cNvSpPr txBox="1"/>
              <p:nvPr/>
            </p:nvSpPr>
            <p:spPr>
              <a:xfrm>
                <a:off x="7523389" y="723483"/>
                <a:ext cx="47004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Proton momentum distribution under LDA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densities from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Skyrme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potential SLy4 using the HFBRAD code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8A8BEE-76AC-4568-B8F5-833F5775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389" y="723483"/>
                <a:ext cx="4700491" cy="830997"/>
              </a:xfrm>
              <a:prstGeom prst="rect">
                <a:avLst/>
              </a:prstGeom>
              <a:blipFill>
                <a:blip r:embed="rId5"/>
                <a:stretch>
                  <a:fillRect l="-809" t="-303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761EE2A-2240-0F4E-9D38-4D911DE0EA51}"/>
              </a:ext>
            </a:extLst>
          </p:cNvPr>
          <p:cNvSpPr txBox="1"/>
          <p:nvPr/>
        </p:nvSpPr>
        <p:spPr>
          <a:xfrm>
            <a:off x="-532982" y="6552198"/>
            <a:ext cx="554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00000"/>
              </a:lnSpc>
            </a:pP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Bennaceur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Phys.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Commun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168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96 (2005)</a:t>
            </a:r>
          </a:p>
        </p:txBody>
      </p:sp>
    </p:spTree>
    <p:extLst>
      <p:ext uri="{BB962C8B-B14F-4D97-AF65-F5344CB8AC3E}">
        <p14:creationId xmlns:p14="http://schemas.microsoft.com/office/powerpoint/2010/main" val="244349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map, different&#10;&#10;Description automatically generated">
            <a:extLst>
              <a:ext uri="{FF2B5EF4-FFF2-40B4-BE49-F238E27FC236}">
                <a16:creationId xmlns:a16="http://schemas.microsoft.com/office/drawing/2014/main" id="{811DB2A1-53C9-4E7D-BAD6-CAC8F1A01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93" y="2708861"/>
            <a:ext cx="9908814" cy="36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09" y="1536642"/>
            <a:ext cx="1076358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Low RG resolution</a:t>
            </a:r>
            <a:r>
              <a:rPr lang="en-US" sz="2200" dirty="0"/>
              <a:t> calculations reproduce momentum distributions of AV18 data</a:t>
            </a:r>
            <a:r>
              <a:rPr lang="en-US" sz="2200" baseline="30000" dirty="0"/>
              <a:t>1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2060"/>
                </a:solidFill>
              </a:rPr>
              <a:t>high RG resolution</a:t>
            </a:r>
            <a:r>
              <a:rPr lang="en-US" sz="2200" dirty="0"/>
              <a:t> calculation)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Low RG works well with simple approximations and is systematically improvable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D6FD-6BEC-4F1C-8D36-B0AA13CA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9EB699-67B2-496C-97EA-04B5033A53CF}"/>
                  </a:ext>
                </a:extLst>
              </p:cNvPr>
              <p:cNvSpPr txBox="1"/>
              <p:nvPr/>
            </p:nvSpPr>
            <p:spPr>
              <a:xfrm>
                <a:off x="0" y="6285390"/>
                <a:ext cx="44388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Proton momentum distributions for 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C, 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O, and 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40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 under LDA</a:t>
                </a: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9EB699-67B2-496C-97EA-04B5033A5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85390"/>
                <a:ext cx="4438835" cy="523220"/>
              </a:xfrm>
              <a:prstGeom prst="rect">
                <a:avLst/>
              </a:prstGeom>
              <a:blipFill>
                <a:blip r:embed="rId4"/>
                <a:stretch>
                  <a:fillRect l="-412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419643E-8C72-4798-AB23-3C7A55844BEA}"/>
              </a:ext>
            </a:extLst>
          </p:cNvPr>
          <p:cNvSpPr txBox="1"/>
          <p:nvPr/>
        </p:nvSpPr>
        <p:spPr>
          <a:xfrm>
            <a:off x="7245646" y="105225"/>
            <a:ext cx="4946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.B.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Wiringa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89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024305 (2014)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https://www.phy.anl.gov/theory/research/momenta/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7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452DF-4AA0-4D39-90B6-4FC6D8911A33}"/>
              </a:ext>
            </a:extLst>
          </p:cNvPr>
          <p:cNvSpPr/>
          <p:nvPr/>
        </p:nvSpPr>
        <p:spPr>
          <a:xfrm>
            <a:off x="10886159" y="3345518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FF64D8-5F78-468D-9D0A-3889AA23C2A1}"/>
              </a:ext>
            </a:extLst>
          </p:cNvPr>
          <p:cNvSpPr/>
          <p:nvPr/>
        </p:nvSpPr>
        <p:spPr>
          <a:xfrm>
            <a:off x="10941851" y="2598792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947AD9-CEFF-4588-BADC-5B6DE5FB5086}"/>
              </a:ext>
            </a:extLst>
          </p:cNvPr>
          <p:cNvSpPr/>
          <p:nvPr/>
        </p:nvSpPr>
        <p:spPr>
          <a:xfrm>
            <a:off x="8495930" y="2273569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20CBBC-A0F7-4076-AB99-0F768639D57B}"/>
              </a:ext>
            </a:extLst>
          </p:cNvPr>
          <p:cNvSpPr/>
          <p:nvPr/>
        </p:nvSpPr>
        <p:spPr>
          <a:xfrm>
            <a:off x="6998492" y="5526887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5FD4F9-11FB-4391-ACFF-6CA718E1DCBF}"/>
              </a:ext>
            </a:extLst>
          </p:cNvPr>
          <p:cNvSpPr/>
          <p:nvPr/>
        </p:nvSpPr>
        <p:spPr>
          <a:xfrm>
            <a:off x="5314475" y="5615172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9F7FA1-19CB-4316-9964-8F0B1B14D66F}"/>
              </a:ext>
            </a:extLst>
          </p:cNvPr>
          <p:cNvSpPr/>
          <p:nvPr/>
        </p:nvSpPr>
        <p:spPr>
          <a:xfrm>
            <a:off x="9094387" y="7122454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27D95-8503-46DA-947D-3D3653A7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C0DF36A-00A4-4D21-85DA-6ECEE64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Anthony Tropiano, NUCLEI 2021 Meeting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71C235C-6EB9-4851-8A30-E773FBEC9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3219D33-8280-4E1D-AFC1-209474D4C01E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00A4FD-5032-42D4-A6B7-DEC5EF4E3229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C8AFF3C-0FAD-42DC-98F7-C3E5FC02FA5E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424D64B-058B-4477-B844-C43C685E6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001C466-6C84-40BC-951A-E140A8E458DB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4CBD54-1386-4534-80A4-6D1FF7E1F3BF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D03A78C-A3CC-4FCB-9639-54CD7AAD03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6134C10-F6D8-4422-BD77-681935A0555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CBF8D4-A50C-465C-B76B-363EE07D9008}"/>
              </a:ext>
            </a:extLst>
          </p:cNvPr>
          <p:cNvSpPr/>
          <p:nvPr/>
        </p:nvSpPr>
        <p:spPr>
          <a:xfrm>
            <a:off x="10886159" y="3345518"/>
            <a:ext cx="1234048" cy="700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41A96-D6FF-42D0-8925-3F202969B9E2}"/>
              </a:ext>
            </a:extLst>
          </p:cNvPr>
          <p:cNvSpPr/>
          <p:nvPr/>
        </p:nvSpPr>
        <p:spPr>
          <a:xfrm>
            <a:off x="8743580" y="3737270"/>
            <a:ext cx="2142579" cy="3049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43D920-3414-4631-876D-30BF4EC44489}"/>
              </a:ext>
            </a:extLst>
          </p:cNvPr>
          <p:cNvSpPr/>
          <p:nvPr/>
        </p:nvSpPr>
        <p:spPr>
          <a:xfrm>
            <a:off x="8608899" y="3965667"/>
            <a:ext cx="3511307" cy="2390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5A5B253-7CF5-4199-BF10-28D39C7AE75F}"/>
              </a:ext>
            </a:extLst>
          </p:cNvPr>
          <p:cNvSpPr/>
          <p:nvPr/>
        </p:nvSpPr>
        <p:spPr>
          <a:xfrm>
            <a:off x="8362950" y="5406501"/>
            <a:ext cx="380630" cy="1379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EE92E74-7B81-4A86-B270-B59B1A17B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42" y="4062776"/>
            <a:ext cx="3341351" cy="2416838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D4E3583-BB98-4E8D-8897-721859F6192B}"/>
              </a:ext>
            </a:extLst>
          </p:cNvPr>
          <p:cNvSpPr txBox="1">
            <a:spLocks/>
          </p:cNvSpPr>
          <p:nvPr/>
        </p:nvSpPr>
        <p:spPr>
          <a:xfrm>
            <a:off x="292963" y="1834503"/>
            <a:ext cx="820296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SRC physics 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 RG resolution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SRC pairs are components in the nuclear wave function with relative momenta above the Fermi momentum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1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15" y="2302299"/>
            <a:ext cx="3249229" cy="3786943"/>
          </a:xfrm>
        </p:spPr>
        <p:txBody>
          <a:bodyPr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At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 RG resolution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the tensor force and the repulsive core of the NN interaction kicks nucleon pairs into SRCs</a:t>
            </a:r>
          </a:p>
          <a:p>
            <a:pPr>
              <a:lnSpc>
                <a:spcPct val="100000"/>
              </a:lnSpc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np dominates because the tensor force requires spin triplet pairs (pp are spin singlets)</a:t>
            </a:r>
            <a:endParaRPr lang="en-US" sz="22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Do we describe this physics at low RG resolution?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4260C3-D68A-4A38-9BB2-EE7E2633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91EF03-A52C-4B39-B69A-9C91AE991A21}"/>
              </a:ext>
            </a:extLst>
          </p:cNvPr>
          <p:cNvSpPr txBox="1"/>
          <p:nvPr/>
        </p:nvSpPr>
        <p:spPr>
          <a:xfrm>
            <a:off x="554208" y="5361870"/>
            <a:ext cx="835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Fig. 6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(a) Ratio of two-nucleon to single-nucleon electron-scattering cross sections for carbon as a function of missing momentum. (b) Fraction of np to p and pp to p pairs versus the relative momentum. Figure from CLAS collaboration publication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5EDDE-CAFD-4643-AD41-03497B596F4B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8B9CB-C95F-4CB9-85E8-965F0C3ABA08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CA2A-37AA-486A-B898-935A9565D282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E267E3-2BF4-4EEE-A0F3-D84CD4F89218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FA6CA5-3C24-4B33-BE54-6324173D0B42}"/>
              </a:ext>
            </a:extLst>
          </p:cNvPr>
          <p:cNvSpPr txBox="1"/>
          <p:nvPr/>
        </p:nvSpPr>
        <p:spPr>
          <a:xfrm>
            <a:off x="0" y="6538912"/>
            <a:ext cx="41713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Korover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 (CLAS), arXiv:2004.07304 (2014)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0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4260C3-D68A-4A38-9BB2-EE7E2633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F5EDDE-CAFD-4643-AD41-03497B596F4B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8B9CB-C95F-4CB9-85E8-965F0C3ABA08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CA2A-37AA-486A-B898-935A9565D282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E267E3-2BF4-4EEE-A0F3-D84CD4F89218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Diagram, histogram&#10;&#10;Description automatically generated">
            <a:extLst>
              <a:ext uri="{FF2B5EF4-FFF2-40B4-BE49-F238E27FC236}">
                <a16:creationId xmlns:a16="http://schemas.microsoft.com/office/drawing/2014/main" id="{182C5F03-55AD-4635-B0AB-F3DAC9256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3530"/>
            <a:ext cx="4488677" cy="43891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B41857-73B8-49E8-AFDC-50C24BE32AC5}"/>
              </a:ext>
            </a:extLst>
          </p:cNvPr>
          <p:cNvSpPr txBox="1"/>
          <p:nvPr/>
        </p:nvSpPr>
        <p:spPr>
          <a:xfrm>
            <a:off x="4659112" y="566241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47CD18-140B-4FB3-A64A-6497F0B7EDD8}"/>
              </a:ext>
            </a:extLst>
          </p:cNvPr>
          <p:cNvCxnSpPr>
            <a:cxnSpLocks/>
          </p:cNvCxnSpPr>
          <p:nvPr/>
        </p:nvCxnSpPr>
        <p:spPr>
          <a:xfrm flipH="1" flipV="1">
            <a:off x="4189933" y="5077430"/>
            <a:ext cx="564675" cy="530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B663AEBB-EB90-4D5D-B759-BEC015C34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00115" y="2302299"/>
                <a:ext cx="3009532" cy="3786943"/>
              </a:xfrm>
            </p:spPr>
            <p:txBody>
              <a:bodyPr>
                <a:normAutofit fontScale="92500" lnSpcReduction="20000"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At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low RG resolution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, SRCs are suppressed in the wave function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Consider the ratio of </a:t>
                </a:r>
                <a:r>
                  <a:rPr lang="en-US" sz="22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3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S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-</a:t>
                </a:r>
                <a:r>
                  <a:rPr lang="en-US" sz="22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3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D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to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22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S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0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evolved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This physics is established in the 2-body system!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Can apply to any nucleus!</a:t>
                </a:r>
                <a:endParaRPr lang="en-US" sz="22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B663AEBB-EB90-4D5D-B759-BEC015C34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00115" y="2302299"/>
                <a:ext cx="3009532" cy="3786943"/>
              </a:xfrm>
              <a:blipFill>
                <a:blip r:embed="rId5"/>
                <a:stretch>
                  <a:fillRect l="-1822" t="-2415" r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99578B-5CEC-4282-8D3D-7B2B5D2C2E20}"/>
                  </a:ext>
                </a:extLst>
              </p:cNvPr>
              <p:cNvSpPr txBox="1"/>
              <p:nvPr/>
            </p:nvSpPr>
            <p:spPr>
              <a:xfrm>
                <a:off x="889786" y="6282650"/>
                <a:ext cx="3581400" cy="575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7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kumimoji="0" lang="en-US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3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-</a:t>
                </a:r>
                <a:r>
                  <a:rPr kumimoji="0" lang="en-US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3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to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0</a:t>
                </a:r>
                <a:r>
                  <a:rPr 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atio of SRG-evolved momentum projection operators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99578B-5CEC-4282-8D3D-7B2B5D2C2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86" y="6282650"/>
                <a:ext cx="3581400" cy="575350"/>
              </a:xfrm>
              <a:prstGeom prst="rect">
                <a:avLst/>
              </a:prstGeom>
              <a:blipFill>
                <a:blip r:embed="rId6"/>
                <a:stretch>
                  <a:fillRect l="-511" t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72D440B-8140-0344-84AE-1B5F7859EC6A}"/>
              </a:ext>
            </a:extLst>
          </p:cNvPr>
          <p:cNvSpPr/>
          <p:nvPr/>
        </p:nvSpPr>
        <p:spPr>
          <a:xfrm>
            <a:off x="2334333" y="1991233"/>
            <a:ext cx="498764" cy="2278804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C76581-7B67-4F1A-87BD-9F256256E0B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2522862" y="3271036"/>
            <a:ext cx="682553" cy="912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9A9F44-02BB-4043-9135-6DF81ABEF644}"/>
              </a:ext>
            </a:extLst>
          </p:cNvPr>
          <p:cNvSpPr txBox="1"/>
          <p:nvPr/>
        </p:nvSpPr>
        <p:spPr>
          <a:xfrm>
            <a:off x="3205415" y="3998408"/>
            <a:ext cx="166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</p:spTree>
    <p:extLst>
      <p:ext uri="{BB962C8B-B14F-4D97-AF65-F5344CB8AC3E}">
        <p14:creationId xmlns:p14="http://schemas.microsoft.com/office/powerpoint/2010/main" val="446326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1A22809-2CF3-49C1-8FE5-E63D0B1B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793D3E3-C7B2-47DA-B9FB-DE85F3590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" y="1769485"/>
            <a:ext cx="4676414" cy="43891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FC8E7-2541-48A3-9FC0-B510A5FD86D1}"/>
              </a:ext>
            </a:extLst>
          </p:cNvPr>
          <p:cNvSpPr txBox="1"/>
          <p:nvPr/>
        </p:nvSpPr>
        <p:spPr>
          <a:xfrm>
            <a:off x="1499013" y="3927872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2713C1-C2EB-48C9-8D10-34C6D732BF25}"/>
              </a:ext>
            </a:extLst>
          </p:cNvPr>
          <p:cNvSpPr/>
          <p:nvPr/>
        </p:nvSpPr>
        <p:spPr>
          <a:xfrm>
            <a:off x="1160642" y="4502043"/>
            <a:ext cx="819694" cy="823532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2D56E1-DF6E-4273-937E-693B3FC2119F}"/>
              </a:ext>
            </a:extLst>
          </p:cNvPr>
          <p:cNvCxnSpPr>
            <a:cxnSpLocks/>
          </p:cNvCxnSpPr>
          <p:nvPr/>
        </p:nvCxnSpPr>
        <p:spPr>
          <a:xfrm flipH="1">
            <a:off x="1570489" y="4297204"/>
            <a:ext cx="627742" cy="862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8FCBE57-2C11-4A20-9220-00A883651C68}"/>
              </a:ext>
            </a:extLst>
          </p:cNvPr>
          <p:cNvSpPr txBox="1">
            <a:spLocks/>
          </p:cNvSpPr>
          <p:nvPr/>
        </p:nvSpPr>
        <p:spPr>
          <a:xfrm>
            <a:off x="8691238" y="2302299"/>
            <a:ext cx="3320249" cy="378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Reproduces the characteristics of cross section ratios using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low RG resolution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operator with simple approximations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BBA70E-7B80-4362-A086-F61E0CC8AB43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9987C-3D76-4F32-84BF-F0C74C47E6ED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BE4E83-F46B-40CC-A789-EC5F010CD017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7B237D-8BA3-454E-8541-5B78D34A3619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73FA58-520B-486A-823C-23ECAE55070A}"/>
                  </a:ext>
                </a:extLst>
              </p:cNvPr>
              <p:cNvSpPr txBox="1"/>
              <p:nvPr/>
            </p:nvSpPr>
            <p:spPr>
              <a:xfrm>
                <a:off x="-18458" y="6089242"/>
                <a:ext cx="47347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8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pp/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pn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atio of pair momentum distributions under LDA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73FA58-520B-486A-823C-23ECAE550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458" y="6089242"/>
                <a:ext cx="4734780" cy="584775"/>
              </a:xfrm>
              <a:prstGeom prst="rect">
                <a:avLst/>
              </a:prstGeom>
              <a:blipFill>
                <a:blip r:embed="rId5"/>
                <a:stretch>
                  <a:fillRect l="-772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678C984-5C0E-4E49-B052-23C408395A20}"/>
              </a:ext>
            </a:extLst>
          </p:cNvPr>
          <p:cNvSpPr txBox="1"/>
          <p:nvPr/>
        </p:nvSpPr>
        <p:spPr>
          <a:xfrm>
            <a:off x="4411857" y="5083747"/>
            <a:ext cx="121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25258E-3FD5-43C5-BC9A-99C8F589A589}"/>
              </a:ext>
            </a:extLst>
          </p:cNvPr>
          <p:cNvCxnSpPr>
            <a:cxnSpLocks/>
          </p:cNvCxnSpPr>
          <p:nvPr/>
        </p:nvCxnSpPr>
        <p:spPr>
          <a:xfrm flipH="1" flipV="1">
            <a:off x="4332303" y="3533314"/>
            <a:ext cx="568438" cy="1550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02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B561A1D-CCDE-4999-BE55-95B9F61F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3" y="1318334"/>
            <a:ext cx="5260964" cy="49377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8544" y="1825625"/>
                <a:ext cx="5605325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Ratio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independent of N/Z in </a:t>
                </a:r>
                <a:r>
                  <a:rPr lang="en-US" dirty="0" err="1">
                    <a:solidFill>
                      <a:schemeClr val="tx1"/>
                    </a:solidFill>
                  </a:rPr>
                  <a:t>pn</a:t>
                </a:r>
                <a:r>
                  <a:rPr lang="en-US" dirty="0">
                    <a:solidFill>
                      <a:schemeClr val="tx1"/>
                    </a:solidFill>
                  </a:rPr>
                  <a:t> dominant region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Ratio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nuclei where 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Z and outside </a:t>
                </a:r>
                <a:r>
                  <a:rPr lang="en-US" dirty="0" err="1"/>
                  <a:t>pn</a:t>
                </a:r>
                <a:r>
                  <a:rPr lang="en-US" dirty="0"/>
                  <a:t> dominant region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8544" y="1825625"/>
                <a:ext cx="5605325" cy="4351338"/>
              </a:xfrm>
              <a:blipFill>
                <a:blip r:embed="rId4"/>
                <a:stretch>
                  <a:fillRect l="-1957" t="-1401" r="-3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F63D-E4B1-4414-B59E-2ABB48D3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054BF0-63B8-49CC-8968-8C0D0DE14F06}"/>
              </a:ext>
            </a:extLst>
          </p:cNvPr>
          <p:cNvCxnSpPr>
            <a:cxnSpLocks/>
          </p:cNvCxnSpPr>
          <p:nvPr/>
        </p:nvCxnSpPr>
        <p:spPr>
          <a:xfrm flipH="1" flipV="1">
            <a:off x="1916025" y="3429000"/>
            <a:ext cx="1349041" cy="1338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43C442-7690-4DDD-9BA1-592B121AEBFC}"/>
              </a:ext>
            </a:extLst>
          </p:cNvPr>
          <p:cNvSpPr txBox="1"/>
          <p:nvPr/>
        </p:nvSpPr>
        <p:spPr>
          <a:xfrm>
            <a:off x="3265065" y="4646288"/>
            <a:ext cx="154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6D7C7D-B976-449E-95BA-FE7330C12AC4}"/>
                  </a:ext>
                </a:extLst>
              </p:cNvPr>
              <p:cNvSpPr txBox="1"/>
              <p:nvPr/>
            </p:nvSpPr>
            <p:spPr>
              <a:xfrm>
                <a:off x="0" y="6176963"/>
                <a:ext cx="495444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9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: (</a:t>
                </a:r>
                <a:r>
                  <a:rPr lang="en-US" sz="1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pp+pn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)/(</a:t>
                </a:r>
                <a:r>
                  <a:rPr lang="en-US" sz="1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nn+np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1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atio of pair momentum distributions under LDA</a:t>
                </a:r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5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6D7C7D-B976-449E-95BA-FE7330C1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76963"/>
                <a:ext cx="4954442" cy="553998"/>
              </a:xfrm>
              <a:prstGeom prst="rect">
                <a:avLst/>
              </a:prstGeom>
              <a:blipFill>
                <a:blip r:embed="rId5"/>
                <a:stretch>
                  <a:fillRect l="-492" t="-2198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23F59022-5A29-4623-9C6D-1411A496FBC2}"/>
              </a:ext>
            </a:extLst>
          </p:cNvPr>
          <p:cNvSpPr/>
          <p:nvPr/>
        </p:nvSpPr>
        <p:spPr>
          <a:xfrm>
            <a:off x="1506178" y="2924117"/>
            <a:ext cx="819694" cy="823532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7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D4C7292-FB7A-4469-9692-B603F7966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515"/>
            <a:ext cx="4501945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5581" y="1510846"/>
                <a:ext cx="6098219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SRC scale factors</a:t>
                </a:r>
              </a:p>
              <a:p>
                <a:pPr>
                  <a:lnSpc>
                    <a:spcPct val="100000"/>
                  </a:lnSpc>
                </a:pPr>
                <a:endParaRPr lang="en-US" sz="1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</m:func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h𝑖𝑔h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h𝑖𝑔h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000" dirty="0"/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400" dirty="0"/>
                  <a:t> is the single-nucleon probability distribution in nucleus A with error bars from varying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h𝑖𝑔h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Good agreement with experiment</a:t>
                </a:r>
                <a:r>
                  <a:rPr lang="en-US" sz="2400" baseline="30000" dirty="0"/>
                  <a:t>1</a:t>
                </a:r>
                <a:r>
                  <a:rPr lang="en-US" sz="2400" dirty="0"/>
                  <a:t> and LCA calculations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5581" y="1510846"/>
                <a:ext cx="6098219" cy="4351338"/>
              </a:xfrm>
              <a:blipFill>
                <a:blip r:embed="rId4"/>
                <a:stretch>
                  <a:fillRect l="-1299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3B1C2-5FED-4346-BBDF-4C67C293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8CDEA4-F1AE-4B94-9D25-25DCE9686CD6}"/>
                  </a:ext>
                </a:extLst>
              </p:cNvPr>
              <p:cNvSpPr txBox="1"/>
              <p:nvPr/>
            </p:nvSpPr>
            <p:spPr>
              <a:xfrm>
                <a:off x="119511" y="5936645"/>
                <a:ext cx="4643021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10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scale factors using single-nucleon momentum distributions under LDA</a:t>
                </a:r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5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compared to experimental values</a:t>
                </a:r>
                <a:r>
                  <a:rPr lang="en-US" sz="15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8CDEA4-F1AE-4B94-9D25-25DCE9686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1" y="5936645"/>
                <a:ext cx="4643021" cy="784830"/>
              </a:xfrm>
              <a:prstGeom prst="rect">
                <a:avLst/>
              </a:prstGeom>
              <a:blipFill>
                <a:blip r:embed="rId5"/>
                <a:stretch>
                  <a:fillRect l="-526" t="-1550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A13B90A-6D7E-4D17-9725-B3C28AABD6C8}"/>
              </a:ext>
            </a:extLst>
          </p:cNvPr>
          <p:cNvSpPr txBox="1"/>
          <p:nvPr/>
        </p:nvSpPr>
        <p:spPr>
          <a:xfrm>
            <a:off x="7524160" y="5862184"/>
            <a:ext cx="4597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Schmookler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 (CLAS), Nature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566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354 (2019)</a:t>
            </a:r>
          </a:p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Ryckebusch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054620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(2019)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127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 and 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27" y="1825625"/>
            <a:ext cx="1179576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Simple approximations work and are systematically improvable at low RG resolution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Results suggest that we can analyze high-energy nuclear reactions using low RG resolution structure (e.g., shell model) and consistently evolved operators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Matching resolution scale between structure and reactions is crucial!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Ongoing work: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Extend to cross sections and test scale/scheme dependence of extracted properties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Further investigate how final state interactions and physical interpretations depend on the RG scale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Apply to more complicated knock-out reactions (SRG with optical potentials)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E489D-C774-493D-9776-6F883098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</p:spTree>
    <p:extLst>
      <p:ext uri="{BB962C8B-B14F-4D97-AF65-F5344CB8AC3E}">
        <p14:creationId xmlns:p14="http://schemas.microsoft.com/office/powerpoint/2010/main" val="245822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B0A8-4217-4ADF-88ED-4DAEDFEE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27FBCB-EBB5-4F55-B02B-00C1796D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706FAC-0C3C-4F74-B1DA-9200450A14F3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ACA173-ECD2-4C4F-A676-7CA966D73397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99D78D-1E45-48E5-9818-5A688A828B9A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123B21-FB28-470C-AB2E-D7DEDE6D6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8DC32-9233-4F75-9587-D82B38C8A499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49AFEA-A3E7-40E8-9C14-2C1CBFEE0971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364BFE-AEB0-4ADD-AF00-5F52015DF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5C4B3E-824C-4738-9D47-36969E0D28A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B4E408F-8BCD-4388-A087-A0509F43A354}"/>
              </a:ext>
            </a:extLst>
          </p:cNvPr>
          <p:cNvSpPr txBox="1">
            <a:spLocks/>
          </p:cNvSpPr>
          <p:nvPr/>
        </p:nvSpPr>
        <p:spPr>
          <a:xfrm>
            <a:off x="292963" y="1834503"/>
            <a:ext cx="820296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SRC physics at </a:t>
            </a:r>
            <a:r>
              <a:rPr lang="en-US" sz="2400" dirty="0">
                <a:solidFill>
                  <a:srgbClr val="C00000"/>
                </a:solidFill>
              </a:rPr>
              <a:t>low RG resolution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The SRC </a:t>
            </a:r>
            <a:r>
              <a:rPr lang="en-US" sz="2000" i="1" dirty="0">
                <a:solidFill>
                  <a:srgbClr val="C00000"/>
                </a:solidFill>
              </a:rPr>
              <a:t>physics</a:t>
            </a:r>
            <a:r>
              <a:rPr lang="en-US" sz="2000" dirty="0">
                <a:solidFill>
                  <a:srgbClr val="C00000"/>
                </a:solidFill>
              </a:rPr>
              <a:t> is shifted into the reaction operators from the nuclear wave function (which becomes soft)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Operators do not become hard which simplifies calculations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1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834503"/>
            <a:ext cx="8202967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SRC physics at </a:t>
            </a:r>
            <a:r>
              <a:rPr lang="en-US" sz="2400" dirty="0">
                <a:solidFill>
                  <a:srgbClr val="C00000"/>
                </a:solidFill>
              </a:rPr>
              <a:t>low RG resolution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The SRC </a:t>
            </a:r>
            <a:r>
              <a:rPr lang="en-US" sz="2000" i="1" dirty="0"/>
              <a:t>physics</a:t>
            </a:r>
            <a:r>
              <a:rPr lang="en-US" sz="2000" dirty="0"/>
              <a:t> is shifted into the reaction operators from the nuclear wave function (which becomes soft)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Operators do not become hard which simplifies calculations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400" dirty="0">
                <a:solidFill>
                  <a:srgbClr val="C00000"/>
                </a:solidFill>
              </a:rPr>
              <a:t>Experimental resolution (set by momentum of probe) is the same in both pictures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400" dirty="0">
                <a:solidFill>
                  <a:srgbClr val="C00000"/>
                </a:solidFill>
              </a:rPr>
              <a:t>Same observables but different physical interpretation!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B0A8-4217-4ADF-88ED-4DAEDFEE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27FBCB-EBB5-4F55-B02B-00C1796D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706FAC-0C3C-4F74-B1DA-9200450A14F3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ACA173-ECD2-4C4F-A676-7CA966D73397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99D78D-1E45-48E5-9818-5A688A828B9A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123B21-FB28-470C-AB2E-D7DEDE6D6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8DC32-9233-4F75-9587-D82B38C8A499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49AFEA-A3E7-40E8-9C14-2C1CBFEE0971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364BFE-AEB0-4ADD-AF00-5F52015DF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5C4B3E-824C-4738-9D47-36969E0D28A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</p:spTree>
    <p:extLst>
      <p:ext uri="{BB962C8B-B14F-4D97-AF65-F5344CB8AC3E}">
        <p14:creationId xmlns:p14="http://schemas.microsoft.com/office/powerpoint/2010/main" val="33394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Evolve operators to low RG resolution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en-US" sz="26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altLang="en-US" sz="2600" dirty="0"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solidFill>
                      <a:srgbClr val="C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is unitary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  <a:blipFill>
                <a:blip r:embed="rId3"/>
                <a:stretch>
                  <a:fillRect l="-2370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0BEE4DF-D326-47B8-8C8A-A16243FC5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36" y="1690688"/>
            <a:ext cx="6984127" cy="33269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B458-08A8-4A67-A6DF-74E2B17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59709-938F-4D3F-B90B-C23E69FBCECD}"/>
              </a:ext>
            </a:extLst>
          </p:cNvPr>
          <p:cNvSpPr txBox="1"/>
          <p:nvPr/>
        </p:nvSpPr>
        <p:spPr>
          <a:xfrm>
            <a:off x="5685221" y="5017672"/>
            <a:ext cx="6392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Momentum space matrix elements of Argonne v18 (AV18) under SRG evolution in 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channel.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40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Evolve operators to low RG resolution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en-US" sz="26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altLang="en-US" sz="2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en-US" sz="2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describes the decoupling scale of the RG evolved operator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  <a:blipFill>
                <a:blip r:embed="rId3"/>
                <a:stretch>
                  <a:fillRect l="-2370" t="-1261" b="-9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2CF15-B58B-456E-B1D7-D5C20A8DF8F9}"/>
              </a:ext>
            </a:extLst>
          </p:cNvPr>
          <p:cNvSpPr txBox="1"/>
          <p:nvPr/>
        </p:nvSpPr>
        <p:spPr>
          <a:xfrm>
            <a:off x="5685221" y="5017672"/>
            <a:ext cx="6392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Momentum space matrix elements of Argonne v18 (AV18) under SRG evolution in 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channel.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0BEE4DF-D326-47B8-8C8A-A16243FC5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36" y="1690688"/>
            <a:ext cx="6984127" cy="33269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B458-08A8-4A67-A6DF-74E2B17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7912E-B4D4-4E4F-99A1-D80627027677}"/>
              </a:ext>
            </a:extLst>
          </p:cNvPr>
          <p:cNvCxnSpPr>
            <a:cxnSpLocks/>
          </p:cNvCxnSpPr>
          <p:nvPr/>
        </p:nvCxnSpPr>
        <p:spPr>
          <a:xfrm flipH="1">
            <a:off x="9241653" y="2192786"/>
            <a:ext cx="736847" cy="807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106639-5743-4336-B6ED-2625C4F8D655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31205" y="3387075"/>
            <a:ext cx="736847" cy="807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AV18 wave function has significant SRC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</a:rPr>
              <a:t>What happens to the</a:t>
            </a:r>
            <a:r>
              <a:rPr lang="en-US" sz="2400" dirty="0"/>
              <a:t> wave function at low RG resolution?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04" y="1974518"/>
            <a:ext cx="7350596" cy="3840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51776D-BB55-0846-A6D9-97884EF81016}"/>
              </a:ext>
            </a:extLst>
          </p:cNvPr>
          <p:cNvSpPr/>
          <p:nvPr/>
        </p:nvSpPr>
        <p:spPr>
          <a:xfrm>
            <a:off x="8967729" y="2060709"/>
            <a:ext cx="3107040" cy="3642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599045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045817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5B1B5A-8357-5748-BF0C-BB90B4AC953C}"/>
              </a:ext>
            </a:extLst>
          </p:cNvPr>
          <p:cNvSpPr txBox="1"/>
          <p:nvPr/>
        </p:nvSpPr>
        <p:spPr>
          <a:xfrm>
            <a:off x="6292467" y="5703101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Fig. 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SRG evolution of deuteron wave function in coordinate space for AV18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N2LO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A4C36-4CC4-EF4E-AAC3-123C17150A47}"/>
              </a:ext>
            </a:extLst>
          </p:cNvPr>
          <p:cNvSpPr txBox="1"/>
          <p:nvPr/>
        </p:nvSpPr>
        <p:spPr>
          <a:xfrm>
            <a:off x="0" y="6553626"/>
            <a:ext cx="485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054323 (2014)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4B8703-9CFE-7141-B6ED-8F3DB62DA86D}"/>
              </a:ext>
            </a:extLst>
          </p:cNvPr>
          <p:cNvSpPr txBox="1"/>
          <p:nvPr/>
        </p:nvSpPr>
        <p:spPr>
          <a:xfrm>
            <a:off x="7662040" y="334745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1FD51-E6AD-4944-BC36-A02F6434D611}"/>
              </a:ext>
            </a:extLst>
          </p:cNvPr>
          <p:cNvSpPr txBox="1"/>
          <p:nvPr/>
        </p:nvSpPr>
        <p:spPr>
          <a:xfrm>
            <a:off x="6111764" y="430914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0E7DD-84E0-3947-ABAB-BB556E01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FBB0F-6E99-5A45-8686-938993C0A350}"/>
              </a:ext>
            </a:extLst>
          </p:cNvPr>
          <p:cNvSpPr/>
          <p:nvPr/>
        </p:nvSpPr>
        <p:spPr>
          <a:xfrm>
            <a:off x="8862646" y="5333079"/>
            <a:ext cx="211016" cy="176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9C0B1-5284-43E6-9A65-C3A9B7D5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SRC physics in AV18 is gone from wave function at low RG resolution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Observables such as asymptotic D-S ratio are the same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04" y="1974518"/>
            <a:ext cx="7350596" cy="3840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599045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045817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71F045-D8BC-4749-95CE-E502A86CED68}"/>
              </a:ext>
            </a:extLst>
          </p:cNvPr>
          <p:cNvCxnSpPr>
            <a:cxnSpLocks/>
          </p:cNvCxnSpPr>
          <p:nvPr/>
        </p:nvCxnSpPr>
        <p:spPr>
          <a:xfrm flipH="1">
            <a:off x="9121346" y="1975055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3A9BA-3767-1D49-958A-C176B6C7E964}"/>
              </a:ext>
            </a:extLst>
          </p:cNvPr>
          <p:cNvSpPr txBox="1"/>
          <p:nvPr/>
        </p:nvSpPr>
        <p:spPr>
          <a:xfrm>
            <a:off x="9032314" y="1584152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SRC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8C490-D018-D042-B618-D75D7384DD8E}"/>
              </a:ext>
            </a:extLst>
          </p:cNvPr>
          <p:cNvSpPr txBox="1"/>
          <p:nvPr/>
        </p:nvSpPr>
        <p:spPr>
          <a:xfrm>
            <a:off x="6292467" y="5703101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Fig. 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SRG evolution of deuteron wave function in coordinate space for AV18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N2LO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10BF7-9648-A744-9D5F-34233DC6E7DB}"/>
              </a:ext>
            </a:extLst>
          </p:cNvPr>
          <p:cNvSpPr txBox="1"/>
          <p:nvPr/>
        </p:nvSpPr>
        <p:spPr>
          <a:xfrm>
            <a:off x="7662040" y="334745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6C3445-CC98-F046-889C-C8F4689A8618}"/>
              </a:ext>
            </a:extLst>
          </p:cNvPr>
          <p:cNvSpPr txBox="1"/>
          <p:nvPr/>
        </p:nvSpPr>
        <p:spPr>
          <a:xfrm>
            <a:off x="6111764" y="430914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A1B76-CAC0-6E4B-BA5E-246C82D589F6}"/>
              </a:ext>
            </a:extLst>
          </p:cNvPr>
          <p:cNvSpPr txBox="1"/>
          <p:nvPr/>
        </p:nvSpPr>
        <p:spPr>
          <a:xfrm>
            <a:off x="11063451" y="3322464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5B7BEC-9E83-4D4B-8B61-96EBC82E65CB}"/>
              </a:ext>
            </a:extLst>
          </p:cNvPr>
          <p:cNvSpPr txBox="1"/>
          <p:nvPr/>
        </p:nvSpPr>
        <p:spPr>
          <a:xfrm>
            <a:off x="9513175" y="428416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04E5E-4E62-9B40-AA59-B5811565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8C873-6BC8-4D34-ACA6-040D59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CC4BD5-357F-4B19-8553-A7E3E2BD0E16}"/>
              </a:ext>
            </a:extLst>
          </p:cNvPr>
          <p:cNvSpPr txBox="1"/>
          <p:nvPr/>
        </p:nvSpPr>
        <p:spPr>
          <a:xfrm>
            <a:off x="0" y="6553626"/>
            <a:ext cx="485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054323 (2014)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2F611-E013-4F77-9549-2B21EF408A35}"/>
              </a:ext>
            </a:extLst>
          </p:cNvPr>
          <p:cNvSpPr/>
          <p:nvPr/>
        </p:nvSpPr>
        <p:spPr>
          <a:xfrm>
            <a:off x="10553700" y="2325950"/>
            <a:ext cx="1297989" cy="568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Soft wave functions at low RG resolution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Where does the SRC physics go?</a:t>
            </a:r>
          </a:p>
          <a:p>
            <a:pPr>
              <a:lnSpc>
                <a:spcPct val="100000"/>
              </a:lnSpc>
            </a:pPr>
            <a:endParaRPr lang="en-US" sz="26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</p:spTree>
    <p:extLst>
      <p:ext uri="{BB962C8B-B14F-4D97-AF65-F5344CB8AC3E}">
        <p14:creationId xmlns:p14="http://schemas.microsoft.com/office/powerpoint/2010/main" val="3642958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1851</Words>
  <Application>Microsoft Office PowerPoint</Application>
  <PresentationFormat>Widescreen</PresentationFormat>
  <Paragraphs>283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1_Office Theme</vt:lpstr>
      <vt:lpstr>Office Theme</vt:lpstr>
      <vt:lpstr>Short-range correlation physics at low RG resolution</vt:lpstr>
      <vt:lpstr>Motivation</vt:lpstr>
      <vt:lpstr>Motivation</vt:lpstr>
      <vt:lpstr>Motivation</vt:lpstr>
      <vt:lpstr>Similarity Renormalization Group (SRG)</vt:lpstr>
      <vt:lpstr>Similarity Renormalization Group (SRG)</vt:lpstr>
      <vt:lpstr>Deuteron wave function at low RG resolution</vt:lpstr>
      <vt:lpstr>Deuteron wave function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LDA results</vt:lpstr>
      <vt:lpstr>LDA results</vt:lpstr>
      <vt:lpstr>LDA results</vt:lpstr>
      <vt:lpstr>LDA results</vt:lpstr>
      <vt:lpstr>LDA results</vt:lpstr>
      <vt:lpstr>LDA results</vt:lpstr>
      <vt:lpstr>LDA results</vt:lpstr>
      <vt:lpstr>Summary and 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Short-range correlation physics from operator evolution</dc:title>
  <dc:creator>Tropiano, Anthony</dc:creator>
  <cp:lastModifiedBy>Anthony Tropiano</cp:lastModifiedBy>
  <cp:revision>110</cp:revision>
  <dcterms:created xsi:type="dcterms:W3CDTF">2021-04-13T22:10:52Z</dcterms:created>
  <dcterms:modified xsi:type="dcterms:W3CDTF">2021-05-31T15:20:06Z</dcterms:modified>
</cp:coreProperties>
</file>