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27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5A24-D3AC-7840-A94F-30BBD4210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922E2-74EA-F14D-A8C9-EB4B0A49D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A3C11-8F35-F14C-8392-457EADC5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07F9-1778-B749-B0A9-50BE4C22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E29E-45F8-F044-A1A0-34DB020F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C356-3258-AE4F-8A20-5D71E90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9ED27-10C3-D344-A00E-2F902FECD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F06E-B147-6D45-9981-59766A68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CCD9D-6603-5A4C-84B4-C7D467F4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AB688-FEE5-BF47-9D83-461ABACD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5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4EF8F-4119-0049-9918-D83B6F907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8C582-5A46-9847-A3EC-E3B914C67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EC00-765D-5E4C-ABED-49217467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50352-275F-9944-ABD4-751B8148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7C064-D709-934C-B065-D02A6F5E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9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5F74-92BB-3543-ADF9-151226E94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CF6B1-556D-934A-A669-91E29F17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49504-EA11-1444-9B47-4A0FA7A4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31461-3684-3647-809A-31FC70EA6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252DB-9975-214C-AD92-ED306A0E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4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41AC-BC1C-D840-ADA0-AB7C1D99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9FCDC-BFA5-644B-BAC3-3C82B23F1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70F48-7BCF-EA47-B162-1F56BA2F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DAE94-74C3-194C-82D8-932B92DE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8621-3E24-F745-A523-D78A7B9C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5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AB1A-037A-A742-826A-0FD2902B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3FDE1-E140-8D47-B385-6A9DCDD2B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56BF1-21EF-7D41-8E71-B82B3FE06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82A4E-C036-9A42-8310-48D1A3B2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0CE99-F597-BD4E-8E9C-8058648D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BA74B-47E6-FA42-A5CB-08CEB968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5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4D87-6C92-8E47-8752-7299639D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85ACA-2551-D947-BB6D-55A776AEE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18026-22B7-F642-89A5-95D8B76E7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1F179-9C50-9844-8153-C7CD40735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CACF6-3FDC-EA47-A6B4-61727B2B1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F232D2-8FCB-B64F-A9E8-F5995719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C0A99-AF7A-FF4F-9750-54202409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15884-E294-6E4A-B8C0-2B0E63C3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DDB5-D794-B549-8FAB-ACAE67DE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D90D0-C56D-D545-858C-6A293F25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79372-CD11-C646-9A52-3E2AB436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41495-F603-CA42-AD36-4977D8A7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3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F0949-4CF8-F54A-8E17-8DCCEB11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187CC-0B2E-5749-95AC-B30B5F31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D65DA-BDE2-FD4F-AE44-F30C3F55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5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A190-5900-654C-9722-FFA8ADF3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6FD6-63BC-3340-BC11-9913CF9EA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A3181-C6D6-A64C-BAB8-B48949574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E1E0F-BF06-0148-84D3-3964E253B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3FC3A-0AED-B142-8951-C62DFC8E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B9AEF-931D-574C-A68F-3AC3FC34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7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E9BE-FD0B-644F-ADB0-61FC94F97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F493A-7397-9C43-83F7-81BA5DB71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2D121-45B6-194D-9895-3711FAC68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E89A9-4C90-344F-8E16-2C1F2866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ACE9F-FDBF-DB46-8B3C-A2045A0A8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EB9A0-721F-F44B-B5D5-767482F1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9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9C86D-E0DE-CB40-9C90-F6ABAB27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B074B-0549-D04E-A8CE-2B0174217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3588-A278-3345-9F40-C5A16C162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4E3B2-7A4A-AD47-A43C-C086B8FB5014}" type="datetimeFigureOut">
              <a:rPr lang="en-US" smtClean="0"/>
              <a:t>5/20/19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53FC0-4A18-6F4C-B722-ED2BD78EB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E6B98-F31E-D54B-8D67-405A10FA3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55DD2-F9E0-1E49-8241-396B48960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D6D31E-104B-CB45-AB6C-D655617B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SRG-evolved momentum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7">
                <a:extLst>
                  <a:ext uri="{FF2B5EF4-FFF2-40B4-BE49-F238E27FC236}">
                    <a16:creationId xmlns:a16="http://schemas.microsoft.com/office/drawing/2014/main" id="{CD8A4BBA-BC1B-F845-A3CB-7241DE7C847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8430" y="5789622"/>
                <a:ext cx="11152879" cy="13255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t" anchorCtr="0">
                <a:noAutofit/>
              </a:bodyPr>
              <a:lstStyle/>
              <a:p>
                <a:pPr algn="just"/>
                <a:r>
                  <a:rPr lang="en-US" alt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Figure: 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SRG block-diagonal evolution of the momentum distribution operator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  <m:t>𝑘</m:t>
                        </m:r>
                      </m:e>
                      <m:e>
                        <m:sSubSup>
                          <m:sSubSup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𝑞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≐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fm</a:t>
                </a:r>
                <a:r>
                  <a:rPr lang="en-US" altLang="en-US" sz="20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-1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in the </a:t>
                </a:r>
                <a:r>
                  <a:rPr lang="en-US" altLang="en-US" sz="20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3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S</a:t>
                </a:r>
                <a:r>
                  <a:rPr lang="en-US" altLang="en-US" sz="20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1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partial wave evolved from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𝜆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=10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1.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5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fm</a:t>
                </a:r>
                <a:r>
                  <a:rPr lang="en-US" altLang="en-US" sz="20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-1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, with a semi-local chiral NN potential (Reinert et al., 2018). Split low- and high-momenta sub-blocks at 2 (left) and 3 (right) fm</a:t>
                </a:r>
                <a:r>
                  <a:rPr lang="en-US" altLang="en-US" sz="20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-1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9" name="Text Box 7">
                <a:extLst>
                  <a:ext uri="{FF2B5EF4-FFF2-40B4-BE49-F238E27FC236}">
                    <a16:creationId xmlns:a16="http://schemas.microsoft.com/office/drawing/2014/main" id="{CD8A4BBA-BC1B-F845-A3CB-7241DE7C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430" y="5789622"/>
                <a:ext cx="11152879" cy="1325563"/>
              </a:xfrm>
              <a:prstGeom prst="rect">
                <a:avLst/>
              </a:prstGeom>
              <a:blipFill>
                <a:blip r:embed="rId2"/>
                <a:stretch>
                  <a:fillRect l="-910" r="-9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427877F-8BA0-AE45-8D8A-80AEA6F00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509" y="1250673"/>
            <a:ext cx="5535305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750322-07AD-B247-BE37-4E2D4FF81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86" y="1250673"/>
            <a:ext cx="553530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D6D31E-104B-CB45-AB6C-D655617B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SRG-evolved momentum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7">
                <a:extLst>
                  <a:ext uri="{FF2B5EF4-FFF2-40B4-BE49-F238E27FC236}">
                    <a16:creationId xmlns:a16="http://schemas.microsoft.com/office/drawing/2014/main" id="{CD8A4BBA-BC1B-F845-A3CB-7241DE7C847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8430" y="5789622"/>
                <a:ext cx="11152879" cy="13255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50800" tIns="50800" rIns="50800" bIns="50800" anchor="t" anchorCtr="0">
                <a:noAutofit/>
              </a:bodyPr>
              <a:lstStyle/>
              <a:p>
                <a:pPr algn="just"/>
                <a:r>
                  <a:rPr lang="en-US" altLang="en-US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Figure: 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SRG evolution of the momentum distribution operator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  <m:t>𝑘</m:t>
                        </m:r>
                      </m:e>
                      <m:e>
                        <m:sSubSup>
                          <m:sSubSup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†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Calibri" panose="020F0502020204030204" pitchFamily="34" charset="0"/>
                              </a:rPr>
                              <m:t>𝑞</m:t>
                            </m:r>
                          </m:sub>
                        </m:sSub>
                      </m:e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  <m:t>𝑘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𝑞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≐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fm</a:t>
                </a:r>
                <a:r>
                  <a:rPr lang="en-US" altLang="en-US" sz="20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-1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in the </a:t>
                </a:r>
                <a:r>
                  <a:rPr lang="en-US" altLang="en-US" sz="20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3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S</a:t>
                </a:r>
                <a:r>
                  <a:rPr lang="en-US" altLang="en-US" sz="20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1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partial wave evolved from </a:t>
                </a: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𝜆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=10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1.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5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fm</a:t>
                </a:r>
                <a:r>
                  <a:rPr lang="en-US" altLang="en-US" sz="2000" baseline="30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-1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, with a local chiral NN potential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=1.0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(left) and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 panose="020F0502020204030204" pitchFamily="34" charset="0"/>
                      </a:rPr>
                      <m:t>1.2</m:t>
                    </m:r>
                  </m:oMath>
                </a14:m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(right) </a:t>
                </a:r>
                <a:r>
                  <a:rPr lang="en-US" altLang="en-US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fm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(</a:t>
                </a:r>
                <a:r>
                  <a:rPr lang="en-US" altLang="en-US" sz="20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Gezerlis</a:t>
                </a:r>
                <a:r>
                  <a:rPr lang="en-US" alt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Calibri" panose="020F0502020204030204" pitchFamily="34" charset="0"/>
                  </a:rPr>
                  <a:t> et al., 2014).</a:t>
                </a:r>
              </a:p>
            </p:txBody>
          </p:sp>
        </mc:Choice>
        <mc:Fallback>
          <p:sp>
            <p:nvSpPr>
              <p:cNvPr id="9" name="Text Box 7">
                <a:extLst>
                  <a:ext uri="{FF2B5EF4-FFF2-40B4-BE49-F238E27FC236}">
                    <a16:creationId xmlns:a16="http://schemas.microsoft.com/office/drawing/2014/main" id="{CD8A4BBA-BC1B-F845-A3CB-7241DE7C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430" y="5789622"/>
                <a:ext cx="11152879" cy="1325563"/>
              </a:xfrm>
              <a:prstGeom prst="rect">
                <a:avLst/>
              </a:prstGeom>
              <a:blipFill>
                <a:blip r:embed="rId2"/>
                <a:stretch>
                  <a:fillRect l="-910" r="-9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64945F1-5F65-6548-8761-2881754D6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83" y="1250673"/>
            <a:ext cx="5535309" cy="4572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C62055-9A01-E24A-B636-3CFE532B1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509" y="1250673"/>
            <a:ext cx="553530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14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121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SRG-evolved momentum distributions</vt:lpstr>
      <vt:lpstr>SRG-evolved momentum distributions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evolution</dc:title>
  <dc:creator>Anthony Tropiano</dc:creator>
  <cp:lastModifiedBy>Anthony Tropiano</cp:lastModifiedBy>
  <cp:revision>4</cp:revision>
  <cp:lastPrinted>2019-05-20T17:36:27Z</cp:lastPrinted>
  <dcterms:created xsi:type="dcterms:W3CDTF">2019-05-20T14:48:25Z</dcterms:created>
  <dcterms:modified xsi:type="dcterms:W3CDTF">2019-05-20T17:44:45Z</dcterms:modified>
</cp:coreProperties>
</file>