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9e4d21d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9e4d21d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9e4d21d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9e4d21d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e4d21d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e4d21d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vlt7-nRG-H57YL5lTQ1b2uSQ7sOcY3lF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Keeper App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357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Ropiequet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24825" y="1253984"/>
            <a:ext cx="8294372" cy="1397831"/>
            <a:chOff x="424813" y="1177875"/>
            <a:chExt cx="8294372" cy="849900"/>
          </a:xfrm>
        </p:grpSpPr>
        <p:sp>
          <p:nvSpPr>
            <p:cNvPr id="67" name="Google Shape;67;p1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778800" y="1562350"/>
            <a:ext cx="2000100" cy="6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Motivation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302625" y="1466550"/>
            <a:ext cx="55314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Consistent place to keep recipes that are gathered from various websites or social medias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424825" y="2941984"/>
            <a:ext cx="8294371" cy="1397831"/>
            <a:chOff x="424813" y="1177875"/>
            <a:chExt cx="8294371" cy="849900"/>
          </a:xfrm>
        </p:grpSpPr>
        <p:sp>
          <p:nvSpPr>
            <p:cNvPr id="72" name="Google Shape;72;p1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778800" y="3250350"/>
            <a:ext cx="2000100" cy="6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Potential Users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02625" y="3250350"/>
            <a:ext cx="55314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Those who have an established recipe book they would like to digitize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Those who have a hard time keeping track of recipes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Scenario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Busy college student living alone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plan and think of meals for the week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Recipes scattered from notes to saved TikTok videos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recipes would get spilled on while cooking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recipes digitized in one place allows for easy meal planning and prep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navigation/search based on what type of meal (breakfast, lunch, etc.)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0" y="1154624"/>
            <a:ext cx="1692078" cy="282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124" y="1152262"/>
            <a:ext cx="1692078" cy="282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5948" y="1154624"/>
            <a:ext cx="1692078" cy="283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3420" y="1154624"/>
            <a:ext cx="1692078" cy="281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7597" y="1152275"/>
            <a:ext cx="1692078" cy="28063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637750" y="4037800"/>
            <a:ext cx="24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Tab Views</a:t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957025" y="4037800"/>
            <a:ext cx="310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Detail Tab </a:t>
            </a:r>
            <a:r>
              <a:rPr lang="en"/>
              <a:t>Views</a:t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7290038" y="4037800"/>
            <a:ext cx="17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Recipe</a:t>
            </a:r>
            <a:r>
              <a:rPr lang="en"/>
              <a:t> 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</a:t>
            </a:r>
            <a:endParaRPr/>
          </a:p>
        </p:txBody>
      </p:sp>
      <p:pic>
        <p:nvPicPr>
          <p:cNvPr id="100" name="Google Shape;100;p17" title="app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350" y="11326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Heuristics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Consistency and Standards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Consistent icons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Icons understandable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Buttons/tabs stay in same spot throughout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Aesthetic and Minimalist Design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Very minimal design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Nothing is cluttered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Information is displayed very clearly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 Design Principles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Consistency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Consistent Icons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Control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Easy and </a:t>
            </a:r>
            <a:r>
              <a:rPr lang="en"/>
              <a:t>understandable</a:t>
            </a:r>
            <a:r>
              <a:rPr lang="en"/>
              <a:t> icons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Direct Manipulation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Buttons/tabs indicate their exact function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Aesthetics and Integrity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Clean and minimal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recipes from website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Favorite recipes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Upload photos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recipes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