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Hawke Meditation Centre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 Hawke 86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Release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2549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Release 2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Usability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Selection Upon Enrolment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Page Functionality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Tasks</a:t>
            </a:r>
          </a:p>
          <a:p>
            <a:pPr indent="-298450" lvl="0" marL="457200" rtl="0"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Server’s Access to Dietary Requirements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Tasks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Managers Can Ban Users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 can Cancel Scheduled Courses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Commencement Notification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" y="1192074"/>
            <a:ext cx="8802926" cy="37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4294967295" type="title"/>
          </p:nvPr>
        </p:nvSpPr>
        <p:spPr>
          <a:xfrm>
            <a:off x="535775" y="2549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Unit tests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35775" y="3850"/>
            <a:ext cx="7012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Burndown Chart - Release 2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74" y="733450"/>
            <a:ext cx="6878874" cy="41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35775" y="3850"/>
            <a:ext cx="6291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Burndown Chart - Sprint 3</a:t>
            </a:r>
          </a:p>
        </p:txBody>
      </p:sp>
      <p:sp>
        <p:nvSpPr>
          <p:cNvPr id="97" name="Shape 9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50" y="771837"/>
            <a:ext cx="81343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title"/>
          </p:nvPr>
        </p:nvSpPr>
        <p:spPr>
          <a:xfrm>
            <a:off x="535775" y="3850"/>
            <a:ext cx="6291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Burndown Chart - Sprint 4</a:t>
            </a:r>
          </a:p>
        </p:txBody>
      </p:sp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833975"/>
            <a:ext cx="80962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Release 3</a:t>
            </a:r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 Integration</a:t>
            </a:r>
            <a:b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