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A1A129-9BEB-4B21-A91F-4220C1040F6B}" v="5" dt="2020-07-13T11:55:11.2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5d7686d9-a2b0-4396-8bfe-6d3bd85fa935" providerId="ADAL" clId="{DFA1A129-9BEB-4B21-A91F-4220C1040F6B}"/>
    <pc:docChg chg="modSld">
      <pc:chgData name=" " userId="5d7686d9-a2b0-4396-8bfe-6d3bd85fa935" providerId="ADAL" clId="{DFA1A129-9BEB-4B21-A91F-4220C1040F6B}" dt="2020-07-13T11:56:00.336" v="254" actId="14100"/>
      <pc:docMkLst>
        <pc:docMk/>
      </pc:docMkLst>
      <pc:sldChg chg="modSp">
        <pc:chgData name=" " userId="5d7686d9-a2b0-4396-8bfe-6d3bd85fa935" providerId="ADAL" clId="{DFA1A129-9BEB-4B21-A91F-4220C1040F6B}" dt="2020-07-13T11:56:00.336" v="254" actId="14100"/>
        <pc:sldMkLst>
          <pc:docMk/>
          <pc:sldMk cId="1516753259" sldId="256"/>
        </pc:sldMkLst>
        <pc:graphicFrameChg chg="mod modGraphic">
          <ac:chgData name=" " userId="5d7686d9-a2b0-4396-8bfe-6d3bd85fa935" providerId="ADAL" clId="{DFA1A129-9BEB-4B21-A91F-4220C1040F6B}" dt="2020-07-13T11:56:00.336" v="254" actId="14100"/>
          <ac:graphicFrameMkLst>
            <pc:docMk/>
            <pc:sldMk cId="1516753259" sldId="256"/>
            <ac:graphicFrameMk id="4" creationId="{D79EDA9F-A1F4-4AB9-A695-4F9E6BB7968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6D482F-C174-4EA0-B59B-A477AA890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2F4CAA-81C4-48EE-AF36-96AE1F209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C8815F-A635-476F-89D5-CF2368828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57524-9538-49D7-9E8D-3FF0E46A8934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073F4C-229E-4949-81F4-0940CEC4B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A0F64D-59E3-46C9-95C5-CFDE7FF58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E988-9E74-4CC4-9D7B-C81FA9758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456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2E6A3-B04F-4564-9149-23541FA89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709632-41DF-4A6E-B8AF-012C293F9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071EE7-F17A-4571-9B2D-2A075CD60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57524-9538-49D7-9E8D-3FF0E46A8934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FE81B7-7419-4E4F-9D23-E68380A7B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A0D132-5DB4-4FC5-AA81-0E5E61FAA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E988-9E74-4CC4-9D7B-C81FA9758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63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AE7AC2-A579-4412-9419-294633782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0930C1-A39C-4EC5-92F7-0E303F7AC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B99C8C-C922-410A-850F-5A80A057F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57524-9538-49D7-9E8D-3FF0E46A8934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A75E63-0E70-4215-BFFD-A9A990879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EE3087-B4CC-4134-A872-367E784CF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E988-9E74-4CC4-9D7B-C81FA9758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81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79EE2-B3F0-4A8C-AE0B-AD477801C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B64588-149F-4C6D-A771-6199EA328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2BCA90-1783-4640-AA6D-92F36EA62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57524-9538-49D7-9E8D-3FF0E46A8934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D2F986-73F8-4C35-9BE1-6877181B5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E984F9-8D52-4BB5-BA45-C6CB9FC07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E988-9E74-4CC4-9D7B-C81FA9758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82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31FB3-7962-49E0-A879-C6357D9AC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492C54-6A95-41BF-9BBD-010288E63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7CD552-5DF6-4567-957C-B8F59F7F8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57524-9538-49D7-9E8D-3FF0E46A8934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FC3A77-3E39-4967-B234-FB46FD20A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A022F-AAD6-4047-8100-2E27AFE41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E988-9E74-4CC4-9D7B-C81FA9758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444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F1C65-C001-4DAD-991F-A599E8EE6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6D75CA-28EE-4D3E-BD17-0141188FEA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ACB2B1-2215-4509-9DD5-46FB71601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9E793A-F403-4F9A-96A8-F743D7597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57524-9538-49D7-9E8D-3FF0E46A8934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551135-9C09-4E50-8C70-095678E5A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EFEDAD-9E0E-40CB-969C-FE079CB9C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E988-9E74-4CC4-9D7B-C81FA9758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536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F4ECAC-16F8-4A07-9F5B-7EA73C774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989404-1033-47A4-945A-C349D892C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EF7839-931E-41F3-91F5-FA7B233F7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63C869-9F8E-4B67-860A-32D677BFFC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5711226-5DF7-4A2B-9AFB-7CB8098C3A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FA3C4D-A48B-4A58-B478-D10EB810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57524-9538-49D7-9E8D-3FF0E46A8934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AC8F0D-4A24-4445-A110-6AA78AF8C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E4139C-8B56-4E54-B0C9-BFFF32E04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E988-9E74-4CC4-9D7B-C81FA9758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842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A9998-F8C8-45DA-85D7-8DE4DC87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6E284D-A5D3-4D64-98C4-38D53D6F7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57524-9538-49D7-9E8D-3FF0E46A8934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7BEFF6-EFD1-4229-8633-A4053B9AA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990744-D9DE-4B59-BFEE-0335F1107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E988-9E74-4CC4-9D7B-C81FA9758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155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079122-3697-418A-99EC-02B3EF4C6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57524-9538-49D7-9E8D-3FF0E46A8934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35A5A9-2E2C-4C36-85E8-8C12F6B5A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C99D48-A10A-420F-91E8-D7FB08BF8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E988-9E74-4CC4-9D7B-C81FA9758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591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BBEDE-EFF7-4290-9A4D-FE69BF703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DBEDDA-7F43-40A7-82F6-6CC7F042C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236850-67F2-47C8-A9F1-AB9FD1AC9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FDE31C-2D9A-4587-A322-12131A7FA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57524-9538-49D7-9E8D-3FF0E46A8934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90C84D-D04A-4572-A907-4E7FCC0A0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6F32F2-62EB-4008-8DE9-E10BAA896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E988-9E74-4CC4-9D7B-C81FA9758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374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950DA-02E0-45D8-A223-95223CAFB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4D34E1-757B-4650-875D-A91A4A4108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CC6856-6076-4248-B390-F2DFED3E1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4A99FD-762D-4E31-BD4E-3A23651FB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57524-9538-49D7-9E8D-3FF0E46A8934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8BD001-71CB-44A7-90BE-9C746E2A2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6C1C55-710E-41C1-A1CE-A1B709ACF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E988-9E74-4CC4-9D7B-C81FA9758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54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086B0BA-8599-4F37-BA4B-AE43BC732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17F63E-3A0D-4F29-93EC-0FE3B3314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C503B8-FDFC-439C-B7DB-453C0B978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57524-9538-49D7-9E8D-3FF0E46A8934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B2FC77-63F2-458C-A0E6-A8467950D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0DEF14-A796-4192-9FBF-EB63F6E95F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3E988-9E74-4CC4-9D7B-C81FA9758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522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79EDA9F-A1F4-4AB9-A695-4F9E6BB79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788824"/>
              </p:ext>
            </p:extLst>
          </p:nvPr>
        </p:nvGraphicFramePr>
        <p:xfrm>
          <a:off x="189345" y="193193"/>
          <a:ext cx="11850255" cy="6523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6936">
                  <a:extLst>
                    <a:ext uri="{9D8B030D-6E8A-4147-A177-3AD203B41FA5}">
                      <a16:colId xmlns:a16="http://schemas.microsoft.com/office/drawing/2014/main" val="1379695227"/>
                    </a:ext>
                  </a:extLst>
                </a:gridCol>
                <a:gridCol w="2335756">
                  <a:extLst>
                    <a:ext uri="{9D8B030D-6E8A-4147-A177-3AD203B41FA5}">
                      <a16:colId xmlns:a16="http://schemas.microsoft.com/office/drawing/2014/main" val="2073773540"/>
                    </a:ext>
                  </a:extLst>
                </a:gridCol>
                <a:gridCol w="3183858">
                  <a:extLst>
                    <a:ext uri="{9D8B030D-6E8A-4147-A177-3AD203B41FA5}">
                      <a16:colId xmlns:a16="http://schemas.microsoft.com/office/drawing/2014/main" val="1915626537"/>
                    </a:ext>
                  </a:extLst>
                </a:gridCol>
                <a:gridCol w="2273654">
                  <a:extLst>
                    <a:ext uri="{9D8B030D-6E8A-4147-A177-3AD203B41FA5}">
                      <a16:colId xmlns:a16="http://schemas.microsoft.com/office/drawing/2014/main" val="909071476"/>
                    </a:ext>
                  </a:extLst>
                </a:gridCol>
                <a:gridCol w="2370051">
                  <a:extLst>
                    <a:ext uri="{9D8B030D-6E8A-4147-A177-3AD203B41FA5}">
                      <a16:colId xmlns:a16="http://schemas.microsoft.com/office/drawing/2014/main" val="2832643987"/>
                    </a:ext>
                  </a:extLst>
                </a:gridCol>
              </a:tblGrid>
              <a:tr h="101751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/>
                        <a:t>OSI Model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Layer Number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TCP/IP Layer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Other</a:t>
                      </a:r>
                    </a:p>
                    <a:p>
                      <a:pPr latinLnBrk="1"/>
                      <a:r>
                        <a:rPr lang="en-US" altLang="ko-KR" sz="3200" dirty="0"/>
                        <a:t>protocol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926971"/>
                  </a:ext>
                </a:extLst>
              </a:tr>
              <a:tr h="713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Alligator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Application</a:t>
                      </a:r>
                      <a:endParaRPr lang="ko-KR" altLang="en-US" sz="2800" b="1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2800" b="1" dirty="0"/>
                    </a:p>
                    <a:p>
                      <a:pPr algn="ctr" latinLnBrk="1"/>
                      <a:endParaRPr lang="en-US" altLang="ko-KR" sz="2800" b="1" dirty="0"/>
                    </a:p>
                    <a:p>
                      <a:pPr algn="ctr" latinLnBrk="1"/>
                      <a:r>
                        <a:rPr lang="en-US" altLang="ko-KR" sz="2800" b="1" dirty="0"/>
                        <a:t>L7(Firewall)</a:t>
                      </a:r>
                      <a:endParaRPr lang="ko-KR" altLang="en-US" sz="2800" b="1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2800" b="1" dirty="0"/>
                    </a:p>
                    <a:p>
                      <a:pPr algn="ctr" latinLnBrk="1"/>
                      <a:endParaRPr lang="en-US" altLang="ko-KR" sz="2800" b="1" dirty="0"/>
                    </a:p>
                    <a:p>
                      <a:pPr algn="ctr" latinLnBrk="1"/>
                      <a:r>
                        <a:rPr lang="en-US" altLang="ko-KR" sz="2800" b="1" dirty="0"/>
                        <a:t>HTTP</a:t>
                      </a:r>
                      <a:endParaRPr lang="ko-KR" altLang="en-US" sz="2800" b="1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2800" b="1" dirty="0"/>
                    </a:p>
                    <a:p>
                      <a:pPr algn="ctr" latinLnBrk="1"/>
                      <a:r>
                        <a:rPr lang="en-US" altLang="ko-KR" sz="2800" b="1" dirty="0"/>
                        <a:t>SSH, FTP,</a:t>
                      </a:r>
                    </a:p>
                    <a:p>
                      <a:pPr algn="ctr" latinLnBrk="1"/>
                      <a:r>
                        <a:rPr lang="en-US" altLang="ko-KR" sz="2800" b="1" dirty="0"/>
                        <a:t>Telnet, SMTP,</a:t>
                      </a:r>
                    </a:p>
                    <a:p>
                      <a:pPr algn="ctr" latinLnBrk="1"/>
                      <a:r>
                        <a:rPr lang="en-US" altLang="ko-KR" sz="2800" b="1" dirty="0"/>
                        <a:t>POP3</a:t>
                      </a:r>
                      <a:endParaRPr lang="ko-KR" alt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816211"/>
                  </a:ext>
                </a:extLst>
              </a:tr>
              <a:tr h="713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Pet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Presentation</a:t>
                      </a:r>
                      <a:endParaRPr lang="ko-KR" altLang="en-US" sz="28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074911"/>
                  </a:ext>
                </a:extLst>
              </a:tr>
              <a:tr h="713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Steve’s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Session</a:t>
                      </a:r>
                      <a:endParaRPr lang="ko-KR" altLang="en-US" sz="28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006447"/>
                  </a:ext>
                </a:extLst>
              </a:tr>
              <a:tr h="713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Touch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Transport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L4(NAT)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TCP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UDP/SCTP</a:t>
                      </a:r>
                      <a:endParaRPr lang="ko-KR" alt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672735"/>
                  </a:ext>
                </a:extLst>
              </a:tr>
              <a:tr h="901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Not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Network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L3(Router)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IP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IPv6,ARP,</a:t>
                      </a:r>
                    </a:p>
                    <a:p>
                      <a:pPr algn="ctr" latinLnBrk="1"/>
                      <a:r>
                        <a:rPr lang="en-US" altLang="ko-KR" sz="2800" b="1" dirty="0"/>
                        <a:t>ICMP</a:t>
                      </a:r>
                      <a:endParaRPr lang="ko-KR" alt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749506"/>
                  </a:ext>
                </a:extLst>
              </a:tr>
              <a:tr h="901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Do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err="1"/>
                        <a:t>DataLink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L2(Switch)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Ethernet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HDLC, </a:t>
                      </a:r>
                      <a:r>
                        <a:rPr lang="en-US" altLang="ko-KR" sz="2800" b="1"/>
                        <a:t>Frame Relay</a:t>
                      </a:r>
                      <a:endParaRPr lang="ko-KR" alt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712608"/>
                  </a:ext>
                </a:extLst>
              </a:tr>
              <a:tr h="713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Please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Physical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075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6753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732DE2AFDE5D459A2EF4D97D286C00" ma:contentTypeVersion="0" ma:contentTypeDescription="Create a new document." ma:contentTypeScope="" ma:versionID="220e5b6cb80f00ae863f96387eebe21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6df9db2255b7c8118c060b97b1e213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5F97AAF-2B8E-4E32-8D3B-8C54D9940F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14505FD-82D4-411D-8431-116952FF812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0AE1F4-02BB-46F9-AA19-37FA7F724159}">
  <ds:schemaRefs>
    <ds:schemaRef ds:uri="http://purl.org/dc/terms/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65</Words>
  <Application>Microsoft Office PowerPoint</Application>
  <PresentationFormat>와이드스크린</PresentationFormat>
  <Paragraphs>39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을한</dc:creator>
  <cp:lastModifiedBy>조 을한</cp:lastModifiedBy>
  <cp:revision>1</cp:revision>
  <dcterms:created xsi:type="dcterms:W3CDTF">2020-07-12T11:05:50Z</dcterms:created>
  <dcterms:modified xsi:type="dcterms:W3CDTF">2020-07-13T11:56:09Z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0x01010028732DE2AFDE5D459A2EF4D97D286C00</vt:lpwstr>
  </property>
</Properties>
</file>