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825B9AF-CF21-45FB-905C-A73B7BF395E5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96E20A-534C-4D8C-B0FA-4F9015AD0EA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Development for </a:t>
            </a:r>
            <a:r>
              <a:rPr lang="en-US" dirty="0" err="1" smtClean="0"/>
              <a:t>DreamHome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Joshua Troup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Objectives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69" y="1825327"/>
            <a:ext cx="5268061" cy="4258270"/>
          </a:xfrm>
        </p:spPr>
      </p:pic>
    </p:spTree>
    <p:extLst>
      <p:ext uri="{BB962C8B-B14F-4D97-AF65-F5344CB8AC3E}">
        <p14:creationId xmlns:p14="http://schemas.microsoft.com/office/powerpoint/2010/main" val="40478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Systems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7761375" cy="4487273"/>
          </a:xfrm>
        </p:spPr>
      </p:pic>
    </p:spTree>
    <p:extLst>
      <p:ext uri="{BB962C8B-B14F-4D97-AF65-F5344CB8AC3E}">
        <p14:creationId xmlns:p14="http://schemas.microsoft.com/office/powerpoint/2010/main" val="9467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 Level Requirements User 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34" y="1600200"/>
            <a:ext cx="3471131" cy="4708525"/>
          </a:xfrm>
        </p:spPr>
      </p:pic>
    </p:spTree>
    <p:extLst>
      <p:ext uri="{BB962C8B-B14F-4D97-AF65-F5344CB8AC3E}">
        <p14:creationId xmlns:p14="http://schemas.microsoft.com/office/powerpoint/2010/main" val="160187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Reference User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358127" cy="3649030"/>
          </a:xfrm>
        </p:spPr>
      </p:pic>
    </p:spTree>
    <p:extLst>
      <p:ext uri="{BB962C8B-B14F-4D97-AF65-F5344CB8AC3E}">
        <p14:creationId xmlns:p14="http://schemas.microsoft.com/office/powerpoint/2010/main" val="7547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documents which are used within a system need to be examined. These will be eventually </a:t>
            </a:r>
            <a:r>
              <a:rPr lang="en-US" dirty="0" smtClean="0"/>
              <a:t>duplicated, </a:t>
            </a:r>
            <a:r>
              <a:rPr lang="en-US" dirty="0"/>
              <a:t>replaced with alternative </a:t>
            </a:r>
            <a:r>
              <a:rPr lang="en-US" dirty="0" smtClean="0"/>
              <a:t>versions, </a:t>
            </a:r>
            <a:r>
              <a:rPr lang="en-US" dirty="0"/>
              <a:t>or even discarded in the new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Types include: Data capture forms, System documentation, Business reports, Invoices, Bills, Records, Letters,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Documentation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073736" cy="4800600"/>
          </a:xfrm>
        </p:spPr>
      </p:pic>
    </p:spTree>
    <p:extLst>
      <p:ext uri="{BB962C8B-B14F-4D97-AF65-F5344CB8AC3E}">
        <p14:creationId xmlns:p14="http://schemas.microsoft.com/office/powerpoint/2010/main" val="37118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altLang="en-US" dirty="0" smtClean="0">
                <a:cs typeface="Times New Roman" pitchFamily="18" charset="0"/>
              </a:rPr>
              <a:t>Most commonly used, and normally most useful, fact-finding technique. Enables collection of information from individuals face-to-face.</a:t>
            </a:r>
          </a:p>
          <a:p>
            <a:r>
              <a:rPr lang="en-AU" altLang="en-US" dirty="0" smtClean="0">
                <a:cs typeface="Times New Roman" pitchFamily="18" charset="0"/>
              </a:rPr>
              <a:t>Objectives include finding out facts, verifying facts, clarifying facts, generating enthusiasm, getting the end-user involved, identifying requirements, and gathering ideas and opinions.</a:t>
            </a:r>
            <a:r>
              <a:rPr lang="en-GB" altLang="en-US" dirty="0" smtClean="0">
                <a:cs typeface="Times New Roman" pitchFamily="18" charset="0"/>
              </a:rPr>
              <a:t> </a:t>
            </a:r>
            <a:endParaRPr lang="en-US" altLang="en-US" dirty="0" smtClean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2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Observing the enterprise in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dirty="0" smtClean="0">
                <a:cs typeface="Times New Roman" pitchFamily="18" charset="0"/>
              </a:rPr>
              <a:t>An effective technique for</a:t>
            </a:r>
            <a:r>
              <a:rPr lang="en-AU" altLang="en-US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AU" altLang="en-US" dirty="0" smtClean="0">
                <a:cs typeface="Times New Roman" pitchFamily="18" charset="0"/>
              </a:rPr>
              <a:t>understanding a system. </a:t>
            </a:r>
          </a:p>
          <a:p>
            <a:pPr>
              <a:lnSpc>
                <a:spcPct val="90000"/>
              </a:lnSpc>
            </a:pPr>
            <a:endParaRPr lang="en-AU" alt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altLang="en-US" dirty="0" smtClean="0">
                <a:cs typeface="Times New Roman" pitchFamily="18" charset="0"/>
              </a:rPr>
              <a:t>Possible to either participate in, or watch, a person perform activities to learn about the system. </a:t>
            </a:r>
          </a:p>
          <a:p>
            <a:pPr>
              <a:lnSpc>
                <a:spcPct val="90000"/>
              </a:lnSpc>
            </a:pPr>
            <a:endParaRPr lang="en-AU" alt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altLang="en-US" dirty="0" smtClean="0">
                <a:cs typeface="Times New Roman" pitchFamily="18" charset="0"/>
              </a:rPr>
              <a:t>Useful when validity of data collected is in question or when the complexity of certain aspects of the system prevents a clear explanation by the end-users.</a:t>
            </a:r>
            <a:r>
              <a:rPr lang="en-AU" altLang="en-US" sz="2800" dirty="0" smtClean="0">
                <a:cs typeface="Times New Roman" pitchFamily="18" charset="0"/>
              </a:rPr>
              <a:t> </a:t>
            </a:r>
            <a:endParaRPr lang="en-GB" altLang="en-US" sz="2800" dirty="0" smtClean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altLang="en-US" dirty="0" smtClean="0">
                <a:cs typeface="Times New Roman" pitchFamily="18" charset="0"/>
              </a:rPr>
              <a:t>Useful to research the application and problem. </a:t>
            </a:r>
          </a:p>
          <a:p>
            <a:pPr>
              <a:lnSpc>
                <a:spcPct val="90000"/>
              </a:lnSpc>
            </a:pPr>
            <a:endParaRPr lang="en-AU" alt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altLang="en-US" dirty="0" smtClean="0">
                <a:cs typeface="Times New Roman" pitchFamily="18" charset="0"/>
              </a:rPr>
              <a:t>Use computer trade journals, reference books, and the Internet (including user groups and bulletin boards).</a:t>
            </a:r>
          </a:p>
          <a:p>
            <a:pPr>
              <a:lnSpc>
                <a:spcPct val="90000"/>
              </a:lnSpc>
            </a:pPr>
            <a:endParaRPr lang="en-AU" alt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AU" altLang="en-US" dirty="0" smtClean="0">
                <a:cs typeface="Times New Roman" pitchFamily="18" charset="0"/>
              </a:rPr>
              <a:t>Provide information on how others have solved similar problems, plus whether or not software packages exist to solve or even partially solve the problem. </a:t>
            </a:r>
            <a:endParaRPr lang="en-GB" altLang="en-US" dirty="0" smtClean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>
                <a:cs typeface="Times New Roman" pitchFamily="18" charset="0"/>
              </a:rPr>
              <a:t>Conduct surveys through questionnaires, which are special-purpose documents that allow facts to be gathered from a large number of people while maintaining some control over their responses. </a:t>
            </a:r>
          </a:p>
          <a:p>
            <a:endParaRPr lang="en-AU" altLang="en-US" dirty="0" smtClean="0">
              <a:cs typeface="Times New Roman" pitchFamily="18" charset="0"/>
            </a:endParaRPr>
          </a:p>
          <a:p>
            <a:r>
              <a:rPr lang="en-AU" altLang="en-US" dirty="0" smtClean="0">
                <a:cs typeface="Times New Roman" pitchFamily="18" charset="0"/>
              </a:rPr>
              <a:t>There are two types of questions, namely free-format and fixed-format. </a:t>
            </a:r>
            <a:endParaRPr lang="en-GB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Format Vs. Fixed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= </a:t>
            </a:r>
            <a:r>
              <a:rPr lang="fr-FR" dirty="0" smtClean="0"/>
              <a:t>Multiple </a:t>
            </a:r>
            <a:r>
              <a:rPr lang="fr-FR" dirty="0" err="1" smtClean="0"/>
              <a:t>choice</a:t>
            </a:r>
            <a:r>
              <a:rPr lang="fr-FR" dirty="0" smtClean="0"/>
              <a:t> questions, </a:t>
            </a:r>
            <a:r>
              <a:rPr lang="fr-FR" dirty="0"/>
              <a:t>Rating </a:t>
            </a:r>
            <a:r>
              <a:rPr lang="fr-FR" dirty="0" smtClean="0"/>
              <a:t>questions, </a:t>
            </a:r>
            <a:r>
              <a:rPr lang="fr-FR" dirty="0" err="1"/>
              <a:t>Ranking</a:t>
            </a:r>
            <a:r>
              <a:rPr lang="fr-FR" dirty="0"/>
              <a:t> </a:t>
            </a:r>
            <a:r>
              <a:rPr lang="fr-FR" dirty="0" smtClean="0"/>
              <a:t>questions—Much </a:t>
            </a:r>
            <a:r>
              <a:rPr lang="fr-FR" dirty="0" err="1" smtClean="0"/>
              <a:t>easier</a:t>
            </a:r>
            <a:r>
              <a:rPr lang="fr-FR" dirty="0" smtClean="0"/>
              <a:t> to </a:t>
            </a:r>
            <a:r>
              <a:rPr lang="fr-FR" dirty="0" err="1" smtClean="0"/>
              <a:t>tabulate</a:t>
            </a:r>
            <a:r>
              <a:rPr lang="fr-FR" dirty="0"/>
              <a:t>.</a:t>
            </a:r>
            <a:endParaRPr lang="fr-FR" dirty="0" smtClean="0"/>
          </a:p>
          <a:p>
            <a:r>
              <a:rPr lang="fr-FR" dirty="0" smtClean="0"/>
              <a:t>Free = Multiple </a:t>
            </a:r>
            <a:r>
              <a:rPr lang="fr-FR" dirty="0" err="1" smtClean="0"/>
              <a:t>word</a:t>
            </a:r>
            <a:r>
              <a:rPr lang="fr-FR" dirty="0" smtClean="0"/>
              <a:t> </a:t>
            </a:r>
            <a:r>
              <a:rPr lang="fr-FR" dirty="0" err="1" smtClean="0"/>
              <a:t>answers</a:t>
            </a:r>
            <a:r>
              <a:rPr lang="fr-FR" dirty="0" smtClean="0"/>
              <a:t>(</a:t>
            </a:r>
            <a:r>
              <a:rPr lang="fr-FR" dirty="0" err="1" smtClean="0"/>
              <a:t>fill</a:t>
            </a:r>
            <a:r>
              <a:rPr lang="fr-FR" dirty="0" smtClean="0"/>
              <a:t> in </a:t>
            </a:r>
            <a:r>
              <a:rPr lang="fr-FR" dirty="0" err="1" smtClean="0"/>
              <a:t>blank</a:t>
            </a:r>
            <a:r>
              <a:rPr lang="fr-FR" dirty="0" smtClean="0"/>
              <a:t> questions), </a:t>
            </a:r>
            <a:r>
              <a:rPr lang="fr-FR" dirty="0" err="1" smtClean="0"/>
              <a:t>Opinionated</a:t>
            </a:r>
            <a:r>
              <a:rPr lang="fr-FR" dirty="0" smtClean="0"/>
              <a:t>/</a:t>
            </a:r>
            <a:r>
              <a:rPr lang="fr-FR" dirty="0" err="1" smtClean="0"/>
              <a:t>Explain</a:t>
            </a:r>
            <a:r>
              <a:rPr lang="fr-FR" dirty="0" smtClean="0"/>
              <a:t> questions—Much harder to </a:t>
            </a:r>
            <a:r>
              <a:rPr lang="fr-FR" dirty="0" err="1" smtClean="0"/>
              <a:t>tabulate</a:t>
            </a:r>
            <a:r>
              <a:rPr lang="fr-F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676926" cy="2286000"/>
          </a:xfrm>
        </p:spPr>
      </p:pic>
    </p:spTree>
    <p:extLst>
      <p:ext uri="{BB962C8B-B14F-4D97-AF65-F5344CB8AC3E}">
        <p14:creationId xmlns:p14="http://schemas.microsoft.com/office/powerpoint/2010/main" val="108293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131</TotalTime>
  <Words>325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Database Development for DreamHome</vt:lpstr>
      <vt:lpstr>Examining Documentation</vt:lpstr>
      <vt:lpstr>Example of Documentation</vt:lpstr>
      <vt:lpstr>Interviewing</vt:lpstr>
      <vt:lpstr>Observing the enterprise in operation</vt:lpstr>
      <vt:lpstr>Research</vt:lpstr>
      <vt:lpstr>Questionnaires</vt:lpstr>
      <vt:lpstr>Free Format Vs. Fixed Format</vt:lpstr>
      <vt:lpstr>Mission Statement</vt:lpstr>
      <vt:lpstr>Mission Objectives</vt:lpstr>
      <vt:lpstr>High Level Systems Diagram</vt:lpstr>
      <vt:lpstr>High Level Requirements User View</vt:lpstr>
      <vt:lpstr>Cross Reference User Views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Development for DreamHome</dc:title>
  <dc:creator>Josh</dc:creator>
  <cp:lastModifiedBy>Josh</cp:lastModifiedBy>
  <cp:revision>8</cp:revision>
  <dcterms:created xsi:type="dcterms:W3CDTF">2016-09-22T23:20:39Z</dcterms:created>
  <dcterms:modified xsi:type="dcterms:W3CDTF">2016-09-23T01:32:09Z</dcterms:modified>
</cp:coreProperties>
</file>