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  <p:sldMasterId id="2147483892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62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7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54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894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073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737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594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59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76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320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89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16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145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805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9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43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18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94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61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79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81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1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4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BB4DC5-8909-4EBD-82D8-8708E4E9E9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4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6B54C7D-A76E-45C6-97DB-84A8321E7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1712"/>
            <a:ext cx="3457862" cy="357601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0002BAF-B5DB-4654-8CB4-ECCED1540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579" y="611517"/>
            <a:ext cx="9549609" cy="253218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Practical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Bayesian Optimization</a:t>
            </a:r>
            <a:r>
              <a:rPr lang="en-US" dirty="0"/>
              <a:t> </a:t>
            </a:r>
            <a:r>
              <a:rPr lang="en-US" sz="4400" dirty="0"/>
              <a:t>of Machine Learning Algorithms</a:t>
            </a:r>
            <a:endParaRPr lang="fr-FR" sz="4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AE3BA3-BB29-4786-94B9-01DC1B9AE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9784" y="3566802"/>
            <a:ext cx="8637072" cy="1525832"/>
          </a:xfrm>
        </p:spPr>
        <p:txBody>
          <a:bodyPr>
            <a:normAutofit/>
          </a:bodyPr>
          <a:lstStyle/>
          <a:p>
            <a:r>
              <a:rPr lang="fr-FR" dirty="0"/>
              <a:t>Trabelsi </a:t>
            </a:r>
            <a:r>
              <a:rPr lang="fr-FR" dirty="0" err="1"/>
              <a:t>oussema</a:t>
            </a:r>
            <a:r>
              <a:rPr lang="fr-FR" dirty="0"/>
              <a:t> | </a:t>
            </a:r>
            <a:r>
              <a:rPr lang="fr-FR" dirty="0" err="1"/>
              <a:t>Solofo</a:t>
            </a:r>
            <a:r>
              <a:rPr lang="fr-FR" dirty="0"/>
              <a:t> </a:t>
            </a:r>
            <a:r>
              <a:rPr lang="fr-FR" dirty="0" err="1"/>
              <a:t>Rabonarijaona</a:t>
            </a:r>
            <a:endParaRPr lang="fr-FR" dirty="0"/>
          </a:p>
          <a:p>
            <a:r>
              <a:rPr lang="fr-FR" dirty="0"/>
              <a:t>L3 info</a:t>
            </a:r>
          </a:p>
          <a:p>
            <a:r>
              <a:rPr lang="fr-FR" sz="1600" dirty="0"/>
              <a:t>Professeur : </a:t>
            </a:r>
            <a:r>
              <a:rPr lang="fr-FR" sz="1600" dirty="0" err="1"/>
              <a:t>frédéric</a:t>
            </a:r>
            <a:r>
              <a:rPr lang="fr-FR" sz="1600" dirty="0"/>
              <a:t>-hache</a:t>
            </a:r>
          </a:p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A983A0C-6830-4F1A-8DD0-794CF77C2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573" y="155321"/>
            <a:ext cx="2371342" cy="218708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F31DE83-61ED-42D5-99F6-FA88DBB5A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227" y="3714299"/>
            <a:ext cx="1691706" cy="203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3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D7358E-5BE1-4156-866A-2F830915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Summary</a:t>
            </a:r>
            <a:r>
              <a:rPr lang="fr-FR" dirty="0"/>
              <a:t>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747F2C-976D-4D7B-A171-BD92828576DE}"/>
              </a:ext>
            </a:extLst>
          </p:cNvPr>
          <p:cNvSpPr txBox="1"/>
          <p:nvPr/>
        </p:nvSpPr>
        <p:spPr>
          <a:xfrm>
            <a:off x="1519311" y="2180491"/>
            <a:ext cx="9411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1-Machine Learning introduction</a:t>
            </a:r>
          </a:p>
          <a:p>
            <a:r>
              <a:rPr lang="fr-FR" sz="2400" dirty="0"/>
              <a:t>2-</a:t>
            </a:r>
          </a:p>
          <a:p>
            <a:r>
              <a:rPr lang="fr-FR" sz="2400" dirty="0"/>
              <a:t>3-</a:t>
            </a:r>
          </a:p>
          <a:p>
            <a:r>
              <a:rPr lang="fr-FR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2946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78F4B-829C-4E7F-BF51-5CDD2C3F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Machine Learning introduction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9E3725-6EE3-40F5-83D2-B0A5C2A0F5F6}"/>
              </a:ext>
            </a:extLst>
          </p:cNvPr>
          <p:cNvSpPr txBox="1"/>
          <p:nvPr/>
        </p:nvSpPr>
        <p:spPr>
          <a:xfrm>
            <a:off x="4656407" y="1691322"/>
            <a:ext cx="229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What’s</a:t>
            </a:r>
            <a:r>
              <a:rPr lang="fr-FR" sz="2400" dirty="0"/>
              <a:t> the ML?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94B784B-8636-40E8-AA34-43F7343A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8" y="3840480"/>
            <a:ext cx="3046720" cy="10974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55A3BBF-D621-4E4E-B302-EB6F3AC0F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077" y="3136657"/>
            <a:ext cx="2819400" cy="203002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624E5EA-AC96-4F49-A409-7FF8E2BF8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742" y="3004503"/>
            <a:ext cx="2495550" cy="21621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251F93-9EAA-4D78-A6EC-74F5B0783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0557" y="2152987"/>
            <a:ext cx="26003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7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9285A98-67FF-47C8-A104-7A9A98B30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8" y="269338"/>
            <a:ext cx="3895725" cy="23241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0358A4B-4FE4-4FC6-B20E-02B89F2EF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360" y="322175"/>
            <a:ext cx="3671280" cy="29240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54DA002-7DBA-4AC7-8B3C-D5F5DAAA4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269339"/>
            <a:ext cx="3542714" cy="297686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5E5F6F3-E2C0-4017-96B2-BE69B2BC3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640" y="3429000"/>
            <a:ext cx="3728811" cy="283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3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96DBD9-D9F5-46BE-AA40-7CE2393D875E}"/>
              </a:ext>
            </a:extLst>
          </p:cNvPr>
          <p:cNvSpPr/>
          <p:nvPr/>
        </p:nvSpPr>
        <p:spPr>
          <a:xfrm>
            <a:off x="2205674" y="3013501"/>
            <a:ext cx="83152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800" b="1" dirty="0" err="1"/>
              <a:t>parameters</a:t>
            </a:r>
            <a:r>
              <a:rPr lang="fr-FR" sz="4800" b="1" dirty="0"/>
              <a:t> vs </a:t>
            </a:r>
            <a:r>
              <a:rPr lang="fr-FR" sz="4800" b="1" dirty="0" err="1">
                <a:solidFill>
                  <a:srgbClr val="FF0000"/>
                </a:solidFill>
              </a:rPr>
              <a:t>hyperparameters</a:t>
            </a:r>
            <a:endParaRPr lang="fr-FR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79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78F4B-829C-4E7F-BF51-5CDD2C3F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EBC383-3D39-4E64-A2E4-C5C71F3E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17072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TotalTime>53</TotalTime>
  <Words>29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Wingdings 2</vt:lpstr>
      <vt:lpstr>Galerie</vt:lpstr>
      <vt:lpstr>HDOfficeLightV0</vt:lpstr>
      <vt:lpstr>Practical  Bayesian Optimization of Machine Learning Algorithms</vt:lpstr>
      <vt:lpstr>Summary:</vt:lpstr>
      <vt:lpstr>Machine Learning introduction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 Bayesian Optimization of Machine Learning Algorithms</dc:title>
  <dc:creator>Oussema</dc:creator>
  <cp:lastModifiedBy>Oussema</cp:lastModifiedBy>
  <cp:revision>7</cp:revision>
  <dcterms:created xsi:type="dcterms:W3CDTF">2018-03-13T18:15:04Z</dcterms:created>
  <dcterms:modified xsi:type="dcterms:W3CDTF">2018-03-13T19:12:01Z</dcterms:modified>
</cp:coreProperties>
</file>