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  <p:sldMasterId id="2147483892" r:id="rId2"/>
  </p:sldMasterIdLst>
  <p:notesMasterIdLst>
    <p:notesMasterId r:id="rId3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1" r:id="rId15"/>
    <p:sldId id="272" r:id="rId16"/>
    <p:sldId id="269" r:id="rId17"/>
    <p:sldId id="273" r:id="rId18"/>
    <p:sldId id="265" r:id="rId19"/>
    <p:sldId id="274" r:id="rId20"/>
    <p:sldId id="275" r:id="rId21"/>
    <p:sldId id="276" r:id="rId22"/>
    <p:sldId id="277" r:id="rId23"/>
    <p:sldId id="278" r:id="rId24"/>
    <p:sldId id="279" r:id="rId25"/>
    <p:sldId id="283" r:id="rId26"/>
    <p:sldId id="281" r:id="rId27"/>
    <p:sldId id="282" r:id="rId28"/>
    <p:sldId id="284" r:id="rId29"/>
    <p:sldId id="291" r:id="rId30"/>
    <p:sldId id="292" r:id="rId31"/>
    <p:sldId id="293" r:id="rId32"/>
    <p:sldId id="285" r:id="rId33"/>
    <p:sldId id="286" r:id="rId34"/>
    <p:sldId id="287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RANDOM</a:t>
            </a:r>
            <a:r>
              <a:rPr lang="en-US" baseline="0" dirty="0"/>
              <a:t> LINES ILLUSTRATION</a:t>
            </a:r>
            <a:endParaRPr lang="en-US" dirty="0"/>
          </a:p>
        </c:rich>
      </c:tx>
      <c:layout>
        <c:manualLayout>
          <c:xMode val="edge"/>
          <c:yMode val="edge"/>
          <c:x val="0.34369792930000681"/>
          <c:y val="1.10326830203750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3.1416002746669482E-2"/>
          <c:y val="6.5784636017315906E-2"/>
          <c:w val="0.93999145911963422"/>
          <c:h val="0.83910114006913861"/>
        </c:manualLayout>
      </c:layout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Valeur des 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Feuil1!$A$2:$A$9</c:f>
              <c:numCache>
                <c:formatCode>General</c:formatCode>
                <c:ptCount val="8"/>
                <c:pt idx="0">
                  <c:v>-0.5</c:v>
                </c:pt>
                <c:pt idx="1">
                  <c:v>0</c:v>
                </c:pt>
                <c:pt idx="2">
                  <c:v>0.5</c:v>
                </c:pt>
                <c:pt idx="3">
                  <c:v>1</c:v>
                </c:pt>
                <c:pt idx="4">
                  <c:v>1</c:v>
                </c:pt>
                <c:pt idx="5">
                  <c:v>0.5</c:v>
                </c:pt>
                <c:pt idx="6">
                  <c:v>0</c:v>
                </c:pt>
                <c:pt idx="7">
                  <c:v>-0.5</c:v>
                </c:pt>
              </c:numCache>
            </c:numRef>
          </c:xVal>
          <c:yVal>
            <c:numRef>
              <c:f>Feuil1!$B$2:$B$9</c:f>
              <c:numCache>
                <c:formatCode>General</c:formatCode>
                <c:ptCount val="8"/>
                <c:pt idx="0">
                  <c:v>-0.1</c:v>
                </c:pt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0.05</c:v>
                </c:pt>
                <c:pt idx="6">
                  <c:v>0</c:v>
                </c:pt>
                <c:pt idx="7">
                  <c:v>-0.05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BB-45F6-94A6-5A5C4EF48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1850832"/>
        <c:axId val="511848536"/>
      </c:scatterChart>
      <c:valAx>
        <c:axId val="5118508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/>
                  <a:t>t</a:t>
                </a:r>
              </a:p>
            </c:rich>
          </c:tx>
          <c:layout>
            <c:manualLayout>
              <c:xMode val="edge"/>
              <c:yMode val="edge"/>
              <c:x val="0.48787164425507273"/>
              <c:y val="0.91040201750417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848536"/>
        <c:crosses val="autoZero"/>
        <c:crossBetween val="midCat"/>
      </c:valAx>
      <c:valAx>
        <c:axId val="511848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2400" dirty="0" err="1"/>
                  <a:t>Zt</a:t>
                </a:r>
                <a:endParaRPr lang="fr-FR" sz="2400" dirty="0"/>
              </a:p>
            </c:rich>
          </c:tx>
          <c:layout>
            <c:manualLayout>
              <c:xMode val="edge"/>
              <c:yMode val="edge"/>
              <c:x val="4.4345206364666111E-3"/>
              <c:y val="0.435970803350895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1185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859EB-FFAE-4CD2-A121-0AB845A01C77}" type="doc">
      <dgm:prSet loTypeId="urn:microsoft.com/office/officeart/2005/8/layout/orgChart1" loCatId="hierarchy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fr-FR"/>
        </a:p>
      </dgm:t>
    </dgm:pt>
    <dgm:pt modelId="{A68A469F-D4D1-477F-BB73-D0DD14C43969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BAYESIAN OPTIMIZATION</a:t>
          </a:r>
        </a:p>
        <a:p>
          <a:r>
            <a:rPr lang="fr-FR" dirty="0"/>
            <a:t>(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Gaussian</a:t>
          </a:r>
          <a:r>
            <a:rPr lang="fr-FR" dirty="0"/>
            <a:t> Process </a:t>
          </a:r>
          <a:r>
            <a:rPr lang="fr-FR" dirty="0" err="1"/>
            <a:t>Priors</a:t>
          </a:r>
          <a:r>
            <a:rPr lang="fr-FR" dirty="0"/>
            <a:t>) </a:t>
          </a:r>
        </a:p>
      </dgm:t>
    </dgm:pt>
    <dgm:pt modelId="{1B6309BD-2A80-444E-8B12-F937B17B1149}" type="parTrans" cxnId="{A44ECC15-BDBF-42AF-B8F9-F7A8765C16AB}">
      <dgm:prSet/>
      <dgm:spPr/>
      <dgm:t>
        <a:bodyPr/>
        <a:lstStyle/>
        <a:p>
          <a:endParaRPr lang="fr-FR"/>
        </a:p>
      </dgm:t>
    </dgm:pt>
    <dgm:pt modelId="{A8CD9EC2-E904-45B7-97BA-D011B2FFD033}" type="sibTrans" cxnId="{A44ECC15-BDBF-42AF-B8F9-F7A8765C16AB}">
      <dgm:prSet/>
      <dgm:spPr/>
      <dgm:t>
        <a:bodyPr/>
        <a:lstStyle/>
        <a:p>
          <a:endParaRPr lang="fr-FR"/>
        </a:p>
      </dgm:t>
    </dgm:pt>
    <dgm:pt modelId="{C7079424-1896-429C-A731-44DE1DA0EF08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GAUSSIAN PROCESS </a:t>
          </a:r>
        </a:p>
      </dgm:t>
    </dgm:pt>
    <dgm:pt modelId="{6BD833E4-D8E2-41D2-A08E-EE46A7525508}" type="parTrans" cxnId="{DF97FF67-CE2F-495B-8012-743DB5D8073C}">
      <dgm:prSet/>
      <dgm:spPr/>
      <dgm:t>
        <a:bodyPr/>
        <a:lstStyle/>
        <a:p>
          <a:endParaRPr lang="fr-FR"/>
        </a:p>
      </dgm:t>
    </dgm:pt>
    <dgm:pt modelId="{0105158F-3EDC-474C-9F20-D7824A8BEAF8}" type="sibTrans" cxnId="{DF97FF67-CE2F-495B-8012-743DB5D8073C}">
      <dgm:prSet/>
      <dgm:spPr/>
      <dgm:t>
        <a:bodyPr/>
        <a:lstStyle/>
        <a:p>
          <a:endParaRPr lang="fr-FR"/>
        </a:p>
      </dgm:t>
    </dgm:pt>
    <dgm:pt modelId="{BCA413A0-8934-442A-8774-30667E7E36FA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ACQUISITION FUNCTIONS</a:t>
          </a:r>
        </a:p>
      </dgm:t>
    </dgm:pt>
    <dgm:pt modelId="{B8215407-9D3F-4E43-A7CC-7CA55E24395A}" type="parTrans" cxnId="{D4596CBD-6433-470A-831D-E9D387CC2EA5}">
      <dgm:prSet/>
      <dgm:spPr/>
      <dgm:t>
        <a:bodyPr/>
        <a:lstStyle/>
        <a:p>
          <a:endParaRPr lang="fr-FR"/>
        </a:p>
      </dgm:t>
    </dgm:pt>
    <dgm:pt modelId="{04AC9762-1B81-4AA6-89FE-48859E6C87FE}" type="sibTrans" cxnId="{D4596CBD-6433-470A-831D-E9D387CC2EA5}">
      <dgm:prSet/>
      <dgm:spPr/>
      <dgm:t>
        <a:bodyPr/>
        <a:lstStyle/>
        <a:p>
          <a:endParaRPr lang="fr-FR"/>
        </a:p>
      </dgm:t>
    </dgm:pt>
    <dgm:pt modelId="{9D4CEF37-B6C6-4C05-A28B-97158FDEA633}" type="pres">
      <dgm:prSet presAssocID="{6B2859EB-FFAE-4CD2-A121-0AB845A01C7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D222DC-2AC3-4233-B3F8-E196102FEB83}" type="pres">
      <dgm:prSet presAssocID="{A68A469F-D4D1-477F-BB73-D0DD14C43969}" presName="hierRoot1" presStyleCnt="0">
        <dgm:presLayoutVars>
          <dgm:hierBranch val="init"/>
        </dgm:presLayoutVars>
      </dgm:prSet>
      <dgm:spPr/>
    </dgm:pt>
    <dgm:pt modelId="{DC9F5177-057B-4EAE-B824-C81016E2F29A}" type="pres">
      <dgm:prSet presAssocID="{A68A469F-D4D1-477F-BB73-D0DD14C43969}" presName="rootComposite1" presStyleCnt="0"/>
      <dgm:spPr/>
    </dgm:pt>
    <dgm:pt modelId="{DA744212-66CB-4486-8194-406F0B9A0757}" type="pres">
      <dgm:prSet presAssocID="{A68A469F-D4D1-477F-BB73-D0DD14C43969}" presName="rootText1" presStyleLbl="node0" presStyleIdx="0" presStyleCnt="1" custScaleX="245929" custLinFactNeighborX="-177" custLinFactNeighborY="-23018">
        <dgm:presLayoutVars>
          <dgm:chPref val="3"/>
        </dgm:presLayoutVars>
      </dgm:prSet>
      <dgm:spPr/>
    </dgm:pt>
    <dgm:pt modelId="{7352701E-A3C3-47E3-AE82-65B6DA8096D2}" type="pres">
      <dgm:prSet presAssocID="{A68A469F-D4D1-477F-BB73-D0DD14C43969}" presName="rootConnector1" presStyleLbl="node1" presStyleIdx="0" presStyleCnt="0"/>
      <dgm:spPr/>
    </dgm:pt>
    <dgm:pt modelId="{C90C33AE-001E-455E-BE7F-823602D69BFA}" type="pres">
      <dgm:prSet presAssocID="{A68A469F-D4D1-477F-BB73-D0DD14C43969}" presName="hierChild2" presStyleCnt="0"/>
      <dgm:spPr/>
    </dgm:pt>
    <dgm:pt modelId="{2C3000D4-897E-4615-A552-21BFB557F167}" type="pres">
      <dgm:prSet presAssocID="{6BD833E4-D8E2-41D2-A08E-EE46A7525508}" presName="Name37" presStyleLbl="parChTrans1D2" presStyleIdx="0" presStyleCnt="2"/>
      <dgm:spPr/>
    </dgm:pt>
    <dgm:pt modelId="{DFDF2940-9164-41C6-8EA1-CBCCF4FCEC6A}" type="pres">
      <dgm:prSet presAssocID="{C7079424-1896-429C-A731-44DE1DA0EF08}" presName="hierRoot2" presStyleCnt="0">
        <dgm:presLayoutVars>
          <dgm:hierBranch val="init"/>
        </dgm:presLayoutVars>
      </dgm:prSet>
      <dgm:spPr/>
    </dgm:pt>
    <dgm:pt modelId="{DA8EDD64-EBD2-4D71-8FCD-5277E112E3A9}" type="pres">
      <dgm:prSet presAssocID="{C7079424-1896-429C-A731-44DE1DA0EF08}" presName="rootComposite" presStyleCnt="0"/>
      <dgm:spPr/>
    </dgm:pt>
    <dgm:pt modelId="{A29ADEFC-3B9D-4AE6-83CD-B590CE195617}" type="pres">
      <dgm:prSet presAssocID="{C7079424-1896-429C-A731-44DE1DA0EF08}" presName="rootText" presStyleLbl="node2" presStyleIdx="0" presStyleCnt="2" custScaleX="133763">
        <dgm:presLayoutVars>
          <dgm:chPref val="3"/>
        </dgm:presLayoutVars>
      </dgm:prSet>
      <dgm:spPr/>
    </dgm:pt>
    <dgm:pt modelId="{91A25C67-EBAC-44E6-9C8E-0662376FDC4D}" type="pres">
      <dgm:prSet presAssocID="{C7079424-1896-429C-A731-44DE1DA0EF08}" presName="rootConnector" presStyleLbl="node2" presStyleIdx="0" presStyleCnt="2"/>
      <dgm:spPr/>
    </dgm:pt>
    <dgm:pt modelId="{B3A9F928-97AD-45FF-9C66-70FAA3E3F118}" type="pres">
      <dgm:prSet presAssocID="{C7079424-1896-429C-A731-44DE1DA0EF08}" presName="hierChild4" presStyleCnt="0"/>
      <dgm:spPr/>
    </dgm:pt>
    <dgm:pt modelId="{28649B42-12F8-4EBA-A70B-2D150B737393}" type="pres">
      <dgm:prSet presAssocID="{C7079424-1896-429C-A731-44DE1DA0EF08}" presName="hierChild5" presStyleCnt="0"/>
      <dgm:spPr/>
    </dgm:pt>
    <dgm:pt modelId="{B5252732-3378-4139-B324-FDE42AB97ACB}" type="pres">
      <dgm:prSet presAssocID="{B8215407-9D3F-4E43-A7CC-7CA55E24395A}" presName="Name37" presStyleLbl="parChTrans1D2" presStyleIdx="1" presStyleCnt="2"/>
      <dgm:spPr/>
    </dgm:pt>
    <dgm:pt modelId="{554DEBA7-05E0-435D-B4C2-BCFA074F2150}" type="pres">
      <dgm:prSet presAssocID="{BCA413A0-8934-442A-8774-30667E7E36FA}" presName="hierRoot2" presStyleCnt="0">
        <dgm:presLayoutVars>
          <dgm:hierBranch val="init"/>
        </dgm:presLayoutVars>
      </dgm:prSet>
      <dgm:spPr/>
    </dgm:pt>
    <dgm:pt modelId="{0004E136-178E-4679-BAE9-A18512157571}" type="pres">
      <dgm:prSet presAssocID="{BCA413A0-8934-442A-8774-30667E7E36FA}" presName="rootComposite" presStyleCnt="0"/>
      <dgm:spPr/>
    </dgm:pt>
    <dgm:pt modelId="{884C994D-A1E0-4436-A251-E93826D1E058}" type="pres">
      <dgm:prSet presAssocID="{BCA413A0-8934-442A-8774-30667E7E36FA}" presName="rootText" presStyleLbl="node2" presStyleIdx="1" presStyleCnt="2">
        <dgm:presLayoutVars>
          <dgm:chPref val="3"/>
        </dgm:presLayoutVars>
      </dgm:prSet>
      <dgm:spPr/>
    </dgm:pt>
    <dgm:pt modelId="{A49F7993-972C-4F97-8E19-0898344F67CC}" type="pres">
      <dgm:prSet presAssocID="{BCA413A0-8934-442A-8774-30667E7E36FA}" presName="rootConnector" presStyleLbl="node2" presStyleIdx="1" presStyleCnt="2"/>
      <dgm:spPr/>
    </dgm:pt>
    <dgm:pt modelId="{D0FF5B19-43CB-47AD-9A33-7DC9DAF3389B}" type="pres">
      <dgm:prSet presAssocID="{BCA413A0-8934-442A-8774-30667E7E36FA}" presName="hierChild4" presStyleCnt="0"/>
      <dgm:spPr/>
    </dgm:pt>
    <dgm:pt modelId="{B2074F7C-2384-4D15-8EC5-7C4B26DE55D0}" type="pres">
      <dgm:prSet presAssocID="{BCA413A0-8934-442A-8774-30667E7E36FA}" presName="hierChild5" presStyleCnt="0"/>
      <dgm:spPr/>
    </dgm:pt>
    <dgm:pt modelId="{3B2B05F4-2515-4BFB-8C09-21EA66B67182}" type="pres">
      <dgm:prSet presAssocID="{A68A469F-D4D1-477F-BB73-D0DD14C43969}" presName="hierChild3" presStyleCnt="0"/>
      <dgm:spPr/>
    </dgm:pt>
  </dgm:ptLst>
  <dgm:cxnLst>
    <dgm:cxn modelId="{BB62DD0B-13E4-4CF2-ACA4-F410913255A5}" type="presOf" srcId="{B8215407-9D3F-4E43-A7CC-7CA55E24395A}" destId="{B5252732-3378-4139-B324-FDE42AB97ACB}" srcOrd="0" destOrd="0" presId="urn:microsoft.com/office/officeart/2005/8/layout/orgChart1"/>
    <dgm:cxn modelId="{A44ECC15-BDBF-42AF-B8F9-F7A8765C16AB}" srcId="{6B2859EB-FFAE-4CD2-A121-0AB845A01C77}" destId="{A68A469F-D4D1-477F-BB73-D0DD14C43969}" srcOrd="0" destOrd="0" parTransId="{1B6309BD-2A80-444E-8B12-F937B17B1149}" sibTransId="{A8CD9EC2-E904-45B7-97BA-D011B2FFD033}"/>
    <dgm:cxn modelId="{4100D333-D539-4C3A-B28E-4B0880A8A7E1}" type="presOf" srcId="{BCA413A0-8934-442A-8774-30667E7E36FA}" destId="{A49F7993-972C-4F97-8E19-0898344F67CC}" srcOrd="1" destOrd="0" presId="urn:microsoft.com/office/officeart/2005/8/layout/orgChart1"/>
    <dgm:cxn modelId="{95AE0F60-57D4-47A3-A987-5A21E9AAE1A1}" type="presOf" srcId="{BCA413A0-8934-442A-8774-30667E7E36FA}" destId="{884C994D-A1E0-4436-A251-E93826D1E058}" srcOrd="0" destOrd="0" presId="urn:microsoft.com/office/officeart/2005/8/layout/orgChart1"/>
    <dgm:cxn modelId="{DF97FF67-CE2F-495B-8012-743DB5D8073C}" srcId="{A68A469F-D4D1-477F-BB73-D0DD14C43969}" destId="{C7079424-1896-429C-A731-44DE1DA0EF08}" srcOrd="0" destOrd="0" parTransId="{6BD833E4-D8E2-41D2-A08E-EE46A7525508}" sibTransId="{0105158F-3EDC-474C-9F20-D7824A8BEAF8}"/>
    <dgm:cxn modelId="{833D1386-B080-4F59-83A2-B922A82807D7}" type="presOf" srcId="{A68A469F-D4D1-477F-BB73-D0DD14C43969}" destId="{7352701E-A3C3-47E3-AE82-65B6DA8096D2}" srcOrd="1" destOrd="0" presId="urn:microsoft.com/office/officeart/2005/8/layout/orgChart1"/>
    <dgm:cxn modelId="{62199A89-0962-478E-B1E6-67A149FF0B32}" type="presOf" srcId="{A68A469F-D4D1-477F-BB73-D0DD14C43969}" destId="{DA744212-66CB-4486-8194-406F0B9A0757}" srcOrd="0" destOrd="0" presId="urn:microsoft.com/office/officeart/2005/8/layout/orgChart1"/>
    <dgm:cxn modelId="{2501B694-3E67-4211-A4EB-342D0C6CB078}" type="presOf" srcId="{C7079424-1896-429C-A731-44DE1DA0EF08}" destId="{A29ADEFC-3B9D-4AE6-83CD-B590CE195617}" srcOrd="0" destOrd="0" presId="urn:microsoft.com/office/officeart/2005/8/layout/orgChart1"/>
    <dgm:cxn modelId="{D4596CBD-6433-470A-831D-E9D387CC2EA5}" srcId="{A68A469F-D4D1-477F-BB73-D0DD14C43969}" destId="{BCA413A0-8934-442A-8774-30667E7E36FA}" srcOrd="1" destOrd="0" parTransId="{B8215407-9D3F-4E43-A7CC-7CA55E24395A}" sibTransId="{04AC9762-1B81-4AA6-89FE-48859E6C87FE}"/>
    <dgm:cxn modelId="{DE0CF5C6-EF56-470A-9436-EFC22E9FB9CE}" type="presOf" srcId="{C7079424-1896-429C-A731-44DE1DA0EF08}" destId="{91A25C67-EBAC-44E6-9C8E-0662376FDC4D}" srcOrd="1" destOrd="0" presId="urn:microsoft.com/office/officeart/2005/8/layout/orgChart1"/>
    <dgm:cxn modelId="{43E6F5E5-2B8C-4552-96BC-C827FBCC5834}" type="presOf" srcId="{6BD833E4-D8E2-41D2-A08E-EE46A7525508}" destId="{2C3000D4-897E-4615-A552-21BFB557F167}" srcOrd="0" destOrd="0" presId="urn:microsoft.com/office/officeart/2005/8/layout/orgChart1"/>
    <dgm:cxn modelId="{53772EEB-4E08-460E-A2F9-E138FD28D81E}" type="presOf" srcId="{6B2859EB-FFAE-4CD2-A121-0AB845A01C77}" destId="{9D4CEF37-B6C6-4C05-A28B-97158FDEA633}" srcOrd="0" destOrd="0" presId="urn:microsoft.com/office/officeart/2005/8/layout/orgChart1"/>
    <dgm:cxn modelId="{621CF3E5-9068-429C-BB38-941BC04FE942}" type="presParOf" srcId="{9D4CEF37-B6C6-4C05-A28B-97158FDEA633}" destId="{95D222DC-2AC3-4233-B3F8-E196102FEB83}" srcOrd="0" destOrd="0" presId="urn:microsoft.com/office/officeart/2005/8/layout/orgChart1"/>
    <dgm:cxn modelId="{B5E896FF-81D8-4745-94C9-E5F47C5DFFFE}" type="presParOf" srcId="{95D222DC-2AC3-4233-B3F8-E196102FEB83}" destId="{DC9F5177-057B-4EAE-B824-C81016E2F29A}" srcOrd="0" destOrd="0" presId="urn:microsoft.com/office/officeart/2005/8/layout/orgChart1"/>
    <dgm:cxn modelId="{184723EE-9FB9-44A3-92FF-93E3890670A8}" type="presParOf" srcId="{DC9F5177-057B-4EAE-B824-C81016E2F29A}" destId="{DA744212-66CB-4486-8194-406F0B9A0757}" srcOrd="0" destOrd="0" presId="urn:microsoft.com/office/officeart/2005/8/layout/orgChart1"/>
    <dgm:cxn modelId="{F5807019-C91E-4510-84EF-6BEFE88EB057}" type="presParOf" srcId="{DC9F5177-057B-4EAE-B824-C81016E2F29A}" destId="{7352701E-A3C3-47E3-AE82-65B6DA8096D2}" srcOrd="1" destOrd="0" presId="urn:microsoft.com/office/officeart/2005/8/layout/orgChart1"/>
    <dgm:cxn modelId="{598B715E-E180-432B-8B2B-869DA8549359}" type="presParOf" srcId="{95D222DC-2AC3-4233-B3F8-E196102FEB83}" destId="{C90C33AE-001E-455E-BE7F-823602D69BFA}" srcOrd="1" destOrd="0" presId="urn:microsoft.com/office/officeart/2005/8/layout/orgChart1"/>
    <dgm:cxn modelId="{14B32E06-AB37-4621-AA23-B348248CAAEA}" type="presParOf" srcId="{C90C33AE-001E-455E-BE7F-823602D69BFA}" destId="{2C3000D4-897E-4615-A552-21BFB557F167}" srcOrd="0" destOrd="0" presId="urn:microsoft.com/office/officeart/2005/8/layout/orgChart1"/>
    <dgm:cxn modelId="{02BA9D36-8A4A-46A3-B6B9-7A54A91CB8A1}" type="presParOf" srcId="{C90C33AE-001E-455E-BE7F-823602D69BFA}" destId="{DFDF2940-9164-41C6-8EA1-CBCCF4FCEC6A}" srcOrd="1" destOrd="0" presId="urn:microsoft.com/office/officeart/2005/8/layout/orgChart1"/>
    <dgm:cxn modelId="{9FEA3806-A3CE-4A05-9801-ABD59FA546F0}" type="presParOf" srcId="{DFDF2940-9164-41C6-8EA1-CBCCF4FCEC6A}" destId="{DA8EDD64-EBD2-4D71-8FCD-5277E112E3A9}" srcOrd="0" destOrd="0" presId="urn:microsoft.com/office/officeart/2005/8/layout/orgChart1"/>
    <dgm:cxn modelId="{E058C5A8-A1FE-4CBF-9C3E-BA7726DA692A}" type="presParOf" srcId="{DA8EDD64-EBD2-4D71-8FCD-5277E112E3A9}" destId="{A29ADEFC-3B9D-4AE6-83CD-B590CE195617}" srcOrd="0" destOrd="0" presId="urn:microsoft.com/office/officeart/2005/8/layout/orgChart1"/>
    <dgm:cxn modelId="{C8DB8757-D00A-4FE5-A975-F0BC7E34A0D7}" type="presParOf" srcId="{DA8EDD64-EBD2-4D71-8FCD-5277E112E3A9}" destId="{91A25C67-EBAC-44E6-9C8E-0662376FDC4D}" srcOrd="1" destOrd="0" presId="urn:microsoft.com/office/officeart/2005/8/layout/orgChart1"/>
    <dgm:cxn modelId="{E2085E38-C8C5-4C23-B365-6A746639D9BE}" type="presParOf" srcId="{DFDF2940-9164-41C6-8EA1-CBCCF4FCEC6A}" destId="{B3A9F928-97AD-45FF-9C66-70FAA3E3F118}" srcOrd="1" destOrd="0" presId="urn:microsoft.com/office/officeart/2005/8/layout/orgChart1"/>
    <dgm:cxn modelId="{97D8D402-CB23-4DED-8A11-DFB4D4A9EED6}" type="presParOf" srcId="{DFDF2940-9164-41C6-8EA1-CBCCF4FCEC6A}" destId="{28649B42-12F8-4EBA-A70B-2D150B737393}" srcOrd="2" destOrd="0" presId="urn:microsoft.com/office/officeart/2005/8/layout/orgChart1"/>
    <dgm:cxn modelId="{C99400E2-5391-411B-AA39-E76C9CA5BABF}" type="presParOf" srcId="{C90C33AE-001E-455E-BE7F-823602D69BFA}" destId="{B5252732-3378-4139-B324-FDE42AB97ACB}" srcOrd="2" destOrd="0" presId="urn:microsoft.com/office/officeart/2005/8/layout/orgChart1"/>
    <dgm:cxn modelId="{2087CE2B-B605-44CD-B4C3-CA0D3D2C662F}" type="presParOf" srcId="{C90C33AE-001E-455E-BE7F-823602D69BFA}" destId="{554DEBA7-05E0-435D-B4C2-BCFA074F2150}" srcOrd="3" destOrd="0" presId="urn:microsoft.com/office/officeart/2005/8/layout/orgChart1"/>
    <dgm:cxn modelId="{566AC97B-2886-4446-801B-83648F64D804}" type="presParOf" srcId="{554DEBA7-05E0-435D-B4C2-BCFA074F2150}" destId="{0004E136-178E-4679-BAE9-A18512157571}" srcOrd="0" destOrd="0" presId="urn:microsoft.com/office/officeart/2005/8/layout/orgChart1"/>
    <dgm:cxn modelId="{7D6A6C0F-A993-4D2A-93AF-5C2CFD534AF6}" type="presParOf" srcId="{0004E136-178E-4679-BAE9-A18512157571}" destId="{884C994D-A1E0-4436-A251-E93826D1E058}" srcOrd="0" destOrd="0" presId="urn:microsoft.com/office/officeart/2005/8/layout/orgChart1"/>
    <dgm:cxn modelId="{31BB2448-89F2-4413-8526-F7839F752C7F}" type="presParOf" srcId="{0004E136-178E-4679-BAE9-A18512157571}" destId="{A49F7993-972C-4F97-8E19-0898344F67CC}" srcOrd="1" destOrd="0" presId="urn:microsoft.com/office/officeart/2005/8/layout/orgChart1"/>
    <dgm:cxn modelId="{4C842122-C291-4F56-9AC7-114FD593F3EF}" type="presParOf" srcId="{554DEBA7-05E0-435D-B4C2-BCFA074F2150}" destId="{D0FF5B19-43CB-47AD-9A33-7DC9DAF3389B}" srcOrd="1" destOrd="0" presId="urn:microsoft.com/office/officeart/2005/8/layout/orgChart1"/>
    <dgm:cxn modelId="{42D2F7C6-2355-4824-BD72-18207DCA34EE}" type="presParOf" srcId="{554DEBA7-05E0-435D-B4C2-BCFA074F2150}" destId="{B2074F7C-2384-4D15-8EC5-7C4B26DE55D0}" srcOrd="2" destOrd="0" presId="urn:microsoft.com/office/officeart/2005/8/layout/orgChart1"/>
    <dgm:cxn modelId="{C85513CA-4F31-474C-BE9E-AAC9F707C111}" type="presParOf" srcId="{95D222DC-2AC3-4233-B3F8-E196102FEB83}" destId="{3B2B05F4-2515-4BFB-8C09-21EA66B6718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TARGET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BEFORE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CONTRIBUTION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5F7CCD6-0229-4D4C-95B0-98083854730D}" type="doc">
      <dgm:prSet loTypeId="urn:microsoft.com/office/officeart/2005/8/layout/orgChart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89F2B015-6FD7-4C84-B200-F6A2E2E327AE}">
      <dgm:prSet phldrT="[Texte]"/>
      <dgm:spPr/>
      <dgm:t>
        <a:bodyPr/>
        <a:lstStyle/>
        <a:p>
          <a:r>
            <a:rPr lang="fr-FR" dirty="0" err="1"/>
            <a:t>Optimizing</a:t>
          </a:r>
          <a:r>
            <a:rPr lang="fr-FR" dirty="0"/>
            <a:t> </a:t>
          </a:r>
          <a:r>
            <a:rPr lang="fr-FR" dirty="0" err="1"/>
            <a:t>with</a:t>
          </a:r>
          <a:endParaRPr lang="fr-FR" dirty="0"/>
        </a:p>
        <a:p>
          <a:r>
            <a:rPr lang="fr-FR" b="1" dirty="0"/>
            <a:t>EI per second</a:t>
          </a:r>
        </a:p>
      </dgm:t>
    </dgm:pt>
    <dgm:pt modelId="{84D0D144-CCAE-4F8B-BCC9-4C3B05C803C5}" type="parTrans" cxnId="{7F6D29A1-593D-4E88-B4FB-C470500F9636}">
      <dgm:prSet/>
      <dgm:spPr/>
      <dgm:t>
        <a:bodyPr/>
        <a:lstStyle/>
        <a:p>
          <a:endParaRPr lang="fr-FR"/>
        </a:p>
      </dgm:t>
    </dgm:pt>
    <dgm:pt modelId="{2167A374-5149-409F-B42E-73F345FB3FF6}" type="sibTrans" cxnId="{7F6D29A1-593D-4E88-B4FB-C470500F9636}">
      <dgm:prSet/>
      <dgm:spPr/>
      <dgm:t>
        <a:bodyPr/>
        <a:lstStyle/>
        <a:p>
          <a:endParaRPr lang="fr-FR"/>
        </a:p>
      </dgm:t>
    </dgm:pt>
    <dgm:pt modelId="{D3514521-637D-4C8A-A1B7-F832858EF958}">
      <dgm:prSet phldrT="[Texte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 b="0" dirty="0" err="1">
              <a:latin typeface="+mj-lt"/>
            </a:rPr>
            <a:t>Acquire</a:t>
          </a:r>
          <a:r>
            <a:rPr lang="fr-FR" b="0" dirty="0">
              <a:latin typeface="+mj-lt"/>
            </a:rPr>
            <a:t> points </a:t>
          </a:r>
          <a:r>
            <a:rPr lang="fr-FR" b="0" dirty="0" err="1">
              <a:latin typeface="+mj-lt"/>
            </a:rPr>
            <a:t>that</a:t>
          </a:r>
          <a:r>
            <a:rPr lang="fr-FR" b="0" dirty="0">
              <a:latin typeface="+mj-lt"/>
            </a:rPr>
            <a:t> are </a:t>
          </a:r>
          <a:r>
            <a:rPr lang="fr-FR" b="0" dirty="0" err="1">
              <a:latin typeface="+mj-lt"/>
            </a:rPr>
            <a:t>likely</a:t>
          </a:r>
          <a:r>
            <a:rPr lang="fr-FR" b="0" dirty="0">
              <a:latin typeface="+mj-lt"/>
            </a:rPr>
            <a:t> to </a:t>
          </a:r>
          <a:r>
            <a:rPr lang="fr-FR" b="0" dirty="0" err="1">
              <a:latin typeface="+mj-lt"/>
            </a:rPr>
            <a:t>be</a:t>
          </a:r>
          <a:r>
            <a:rPr lang="fr-FR" b="0" dirty="0">
              <a:latin typeface="+mj-lt"/>
            </a:rPr>
            <a:t> </a:t>
          </a:r>
          <a:r>
            <a:rPr lang="fr-FR" b="1" dirty="0">
              <a:latin typeface="+mj-lt"/>
            </a:rPr>
            <a:t>good </a:t>
          </a:r>
          <a:endParaRPr lang="fr-FR" dirty="0"/>
        </a:p>
      </dgm:t>
    </dgm:pt>
    <dgm:pt modelId="{A2957195-1636-4DA4-99FF-373FA164830B}" type="parTrans" cxnId="{4EBD73DD-EEF8-449A-A7A9-3F64CF7FE43D}">
      <dgm:prSet/>
      <dgm:spPr/>
      <dgm:t>
        <a:bodyPr/>
        <a:lstStyle/>
        <a:p>
          <a:endParaRPr lang="fr-FR"/>
        </a:p>
      </dgm:t>
    </dgm:pt>
    <dgm:pt modelId="{787F0B97-47D4-406F-ACFA-748FD3FEF48C}" type="sibTrans" cxnId="{4EBD73DD-EEF8-449A-A7A9-3F64CF7FE43D}">
      <dgm:prSet/>
      <dgm:spPr/>
      <dgm:t>
        <a:bodyPr/>
        <a:lstStyle/>
        <a:p>
          <a:endParaRPr lang="fr-FR"/>
        </a:p>
      </dgm:t>
    </dgm:pt>
    <dgm:pt modelId="{F5F9304A-E2B9-4210-906D-9FBD9E571585}">
      <dgm:prSet phldrT="[Texte]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fr-FR" b="0" dirty="0" err="1">
              <a:latin typeface="+mj-lt"/>
            </a:rPr>
            <a:t>Acquire</a:t>
          </a:r>
          <a:r>
            <a:rPr lang="fr-FR" b="0" dirty="0">
              <a:latin typeface="+mj-lt"/>
            </a:rPr>
            <a:t> points </a:t>
          </a:r>
          <a:r>
            <a:rPr lang="fr-FR" b="0" dirty="0" err="1">
              <a:latin typeface="+mj-lt"/>
            </a:rPr>
            <a:t>that</a:t>
          </a:r>
          <a:r>
            <a:rPr lang="fr-FR" b="0" dirty="0">
              <a:latin typeface="+mj-lt"/>
            </a:rPr>
            <a:t> are </a:t>
          </a:r>
          <a:r>
            <a:rPr lang="fr-FR" b="0" dirty="0" err="1">
              <a:latin typeface="+mj-lt"/>
            </a:rPr>
            <a:t>likely</a:t>
          </a:r>
          <a:r>
            <a:rPr lang="fr-FR" b="0" dirty="0">
              <a:latin typeface="+mj-lt"/>
            </a:rPr>
            <a:t> to </a:t>
          </a:r>
          <a:r>
            <a:rPr lang="fr-FR" b="0" dirty="0" err="1">
              <a:latin typeface="+mj-lt"/>
            </a:rPr>
            <a:t>be</a:t>
          </a:r>
          <a:r>
            <a:rPr lang="fr-FR" b="0" dirty="0">
              <a:latin typeface="+mj-lt"/>
            </a:rPr>
            <a:t> </a:t>
          </a:r>
          <a:r>
            <a:rPr lang="fr-FR" b="1" dirty="0" err="1">
              <a:latin typeface="+mj-lt"/>
            </a:rPr>
            <a:t>evaluated</a:t>
          </a:r>
          <a:r>
            <a:rPr lang="fr-FR" b="1" dirty="0">
              <a:latin typeface="+mj-lt"/>
            </a:rPr>
            <a:t> </a:t>
          </a:r>
          <a:r>
            <a:rPr lang="fr-FR" b="1" dirty="0" err="1">
              <a:latin typeface="+mj-lt"/>
            </a:rPr>
            <a:t>quickly</a:t>
          </a:r>
          <a:endParaRPr lang="fr-FR" dirty="0"/>
        </a:p>
      </dgm:t>
    </dgm:pt>
    <dgm:pt modelId="{BECFFF11-80C1-4393-90F7-B040DA6C0711}" type="parTrans" cxnId="{5725B1D6-8567-47D2-960C-D786ABABA05D}">
      <dgm:prSet/>
      <dgm:spPr/>
      <dgm:t>
        <a:bodyPr/>
        <a:lstStyle/>
        <a:p>
          <a:endParaRPr lang="fr-FR"/>
        </a:p>
      </dgm:t>
    </dgm:pt>
    <dgm:pt modelId="{85733673-7871-44B0-83FA-366CCBFD73BF}" type="sibTrans" cxnId="{5725B1D6-8567-47D2-960C-D786ABABA05D}">
      <dgm:prSet/>
      <dgm:spPr/>
      <dgm:t>
        <a:bodyPr/>
        <a:lstStyle/>
        <a:p>
          <a:endParaRPr lang="fr-FR"/>
        </a:p>
      </dgm:t>
    </dgm:pt>
    <dgm:pt modelId="{5080E257-9BFA-42C4-81DF-8ADF71AEF4EE}" type="pres">
      <dgm:prSet presAssocID="{15F7CCD6-0229-4D4C-95B0-9808385473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3723C7F-2647-4E3A-ACA5-AB76CA59FD2B}" type="pres">
      <dgm:prSet presAssocID="{89F2B015-6FD7-4C84-B200-F6A2E2E327AE}" presName="hierRoot1" presStyleCnt="0">
        <dgm:presLayoutVars>
          <dgm:hierBranch val="init"/>
        </dgm:presLayoutVars>
      </dgm:prSet>
      <dgm:spPr/>
    </dgm:pt>
    <dgm:pt modelId="{8DA4A19A-8F55-4125-AE73-2F199F2FD2A0}" type="pres">
      <dgm:prSet presAssocID="{89F2B015-6FD7-4C84-B200-F6A2E2E327AE}" presName="rootComposite1" presStyleCnt="0"/>
      <dgm:spPr/>
    </dgm:pt>
    <dgm:pt modelId="{DAAF1D33-D697-4548-B507-DF7AB563D93A}" type="pres">
      <dgm:prSet presAssocID="{89F2B015-6FD7-4C84-B200-F6A2E2E327AE}" presName="rootText1" presStyleLbl="node0" presStyleIdx="0" presStyleCnt="1">
        <dgm:presLayoutVars>
          <dgm:chPref val="3"/>
        </dgm:presLayoutVars>
      </dgm:prSet>
      <dgm:spPr/>
    </dgm:pt>
    <dgm:pt modelId="{253226B4-9015-4582-9587-183421DAB0E6}" type="pres">
      <dgm:prSet presAssocID="{89F2B015-6FD7-4C84-B200-F6A2E2E327AE}" presName="rootConnector1" presStyleLbl="node1" presStyleIdx="0" presStyleCnt="0"/>
      <dgm:spPr/>
    </dgm:pt>
    <dgm:pt modelId="{F4289C97-3403-4A57-AAC4-877A7DEFF84D}" type="pres">
      <dgm:prSet presAssocID="{89F2B015-6FD7-4C84-B200-F6A2E2E327AE}" presName="hierChild2" presStyleCnt="0"/>
      <dgm:spPr/>
    </dgm:pt>
    <dgm:pt modelId="{1C189F48-C33A-433D-875F-480E142E2FB7}" type="pres">
      <dgm:prSet presAssocID="{A2957195-1636-4DA4-99FF-373FA164830B}" presName="Name37" presStyleLbl="parChTrans1D2" presStyleIdx="0" presStyleCnt="2"/>
      <dgm:spPr/>
    </dgm:pt>
    <dgm:pt modelId="{02776C85-E9C7-4696-9532-38D8C34F4D1D}" type="pres">
      <dgm:prSet presAssocID="{D3514521-637D-4C8A-A1B7-F832858EF958}" presName="hierRoot2" presStyleCnt="0">
        <dgm:presLayoutVars>
          <dgm:hierBranch val="init"/>
        </dgm:presLayoutVars>
      </dgm:prSet>
      <dgm:spPr/>
    </dgm:pt>
    <dgm:pt modelId="{763F7FAE-079A-44D9-B43C-40A8AC371403}" type="pres">
      <dgm:prSet presAssocID="{D3514521-637D-4C8A-A1B7-F832858EF958}" presName="rootComposite" presStyleCnt="0"/>
      <dgm:spPr/>
    </dgm:pt>
    <dgm:pt modelId="{BE46EF21-D5C2-4C0E-858D-26F6CD3C9E72}" type="pres">
      <dgm:prSet presAssocID="{D3514521-637D-4C8A-A1B7-F832858EF958}" presName="rootText" presStyleLbl="node2" presStyleIdx="0" presStyleCnt="2">
        <dgm:presLayoutVars>
          <dgm:chPref val="3"/>
        </dgm:presLayoutVars>
      </dgm:prSet>
      <dgm:spPr/>
    </dgm:pt>
    <dgm:pt modelId="{8DE6E096-FF4F-45A3-BCC8-ADAB534D6CFB}" type="pres">
      <dgm:prSet presAssocID="{D3514521-637D-4C8A-A1B7-F832858EF958}" presName="rootConnector" presStyleLbl="node2" presStyleIdx="0" presStyleCnt="2"/>
      <dgm:spPr/>
    </dgm:pt>
    <dgm:pt modelId="{FCFB3A9F-373E-4CC5-AA90-029024D9916C}" type="pres">
      <dgm:prSet presAssocID="{D3514521-637D-4C8A-A1B7-F832858EF958}" presName="hierChild4" presStyleCnt="0"/>
      <dgm:spPr/>
    </dgm:pt>
    <dgm:pt modelId="{C34D9C24-20E2-4605-B606-2D04DEFF96BA}" type="pres">
      <dgm:prSet presAssocID="{D3514521-637D-4C8A-A1B7-F832858EF958}" presName="hierChild5" presStyleCnt="0"/>
      <dgm:spPr/>
    </dgm:pt>
    <dgm:pt modelId="{F74EE635-E40D-47B4-B37D-40722F19AFFC}" type="pres">
      <dgm:prSet presAssocID="{BECFFF11-80C1-4393-90F7-B040DA6C0711}" presName="Name37" presStyleLbl="parChTrans1D2" presStyleIdx="1" presStyleCnt="2"/>
      <dgm:spPr/>
    </dgm:pt>
    <dgm:pt modelId="{EB437F7B-EFD5-4948-8884-81FBC21639B5}" type="pres">
      <dgm:prSet presAssocID="{F5F9304A-E2B9-4210-906D-9FBD9E571585}" presName="hierRoot2" presStyleCnt="0">
        <dgm:presLayoutVars>
          <dgm:hierBranch val="init"/>
        </dgm:presLayoutVars>
      </dgm:prSet>
      <dgm:spPr/>
    </dgm:pt>
    <dgm:pt modelId="{79A67F4C-F1A5-4926-AC87-2A95832A29EE}" type="pres">
      <dgm:prSet presAssocID="{F5F9304A-E2B9-4210-906D-9FBD9E571585}" presName="rootComposite" presStyleCnt="0"/>
      <dgm:spPr/>
    </dgm:pt>
    <dgm:pt modelId="{1C3BE6EE-4175-455C-B0C4-4FF07E058562}" type="pres">
      <dgm:prSet presAssocID="{F5F9304A-E2B9-4210-906D-9FBD9E571585}" presName="rootText" presStyleLbl="node2" presStyleIdx="1" presStyleCnt="2">
        <dgm:presLayoutVars>
          <dgm:chPref val="3"/>
        </dgm:presLayoutVars>
      </dgm:prSet>
      <dgm:spPr/>
    </dgm:pt>
    <dgm:pt modelId="{3FE147A1-A823-4020-BD90-0FEB819D2662}" type="pres">
      <dgm:prSet presAssocID="{F5F9304A-E2B9-4210-906D-9FBD9E571585}" presName="rootConnector" presStyleLbl="node2" presStyleIdx="1" presStyleCnt="2"/>
      <dgm:spPr/>
    </dgm:pt>
    <dgm:pt modelId="{AA9F8DE0-3954-40ED-A90F-4C732D28D1B1}" type="pres">
      <dgm:prSet presAssocID="{F5F9304A-E2B9-4210-906D-9FBD9E571585}" presName="hierChild4" presStyleCnt="0"/>
      <dgm:spPr/>
    </dgm:pt>
    <dgm:pt modelId="{D9C03237-3DCE-410F-A440-4722175CA676}" type="pres">
      <dgm:prSet presAssocID="{F5F9304A-E2B9-4210-906D-9FBD9E571585}" presName="hierChild5" presStyleCnt="0"/>
      <dgm:spPr/>
    </dgm:pt>
    <dgm:pt modelId="{47D57318-ADE3-43B6-8207-B3C2C7314F41}" type="pres">
      <dgm:prSet presAssocID="{89F2B015-6FD7-4C84-B200-F6A2E2E327AE}" presName="hierChild3" presStyleCnt="0"/>
      <dgm:spPr/>
    </dgm:pt>
  </dgm:ptLst>
  <dgm:cxnLst>
    <dgm:cxn modelId="{6D81EA00-2908-4F82-BAF1-9B29FB2F926D}" type="presOf" srcId="{D3514521-637D-4C8A-A1B7-F832858EF958}" destId="{BE46EF21-D5C2-4C0E-858D-26F6CD3C9E72}" srcOrd="0" destOrd="0" presId="urn:microsoft.com/office/officeart/2005/8/layout/orgChart1"/>
    <dgm:cxn modelId="{F194790D-6BAE-4601-B352-7F7C9A9D0E0F}" type="presOf" srcId="{15F7CCD6-0229-4D4C-95B0-98083854730D}" destId="{5080E257-9BFA-42C4-81DF-8ADF71AEF4EE}" srcOrd="0" destOrd="0" presId="urn:microsoft.com/office/officeart/2005/8/layout/orgChart1"/>
    <dgm:cxn modelId="{C857945C-7F8B-4B05-A994-E520374C71E7}" type="presOf" srcId="{89F2B015-6FD7-4C84-B200-F6A2E2E327AE}" destId="{DAAF1D33-D697-4548-B507-DF7AB563D93A}" srcOrd="0" destOrd="0" presId="urn:microsoft.com/office/officeart/2005/8/layout/orgChart1"/>
    <dgm:cxn modelId="{98FD0341-4562-4666-BE78-8A2A8502DF95}" type="presOf" srcId="{BECFFF11-80C1-4393-90F7-B040DA6C0711}" destId="{F74EE635-E40D-47B4-B37D-40722F19AFFC}" srcOrd="0" destOrd="0" presId="urn:microsoft.com/office/officeart/2005/8/layout/orgChart1"/>
    <dgm:cxn modelId="{7F6D29A1-593D-4E88-B4FB-C470500F9636}" srcId="{15F7CCD6-0229-4D4C-95B0-98083854730D}" destId="{89F2B015-6FD7-4C84-B200-F6A2E2E327AE}" srcOrd="0" destOrd="0" parTransId="{84D0D144-CCAE-4F8B-BCC9-4C3B05C803C5}" sibTransId="{2167A374-5149-409F-B42E-73F345FB3FF6}"/>
    <dgm:cxn modelId="{64A84CA2-01F0-45C5-A93B-47C980BAB762}" type="presOf" srcId="{89F2B015-6FD7-4C84-B200-F6A2E2E327AE}" destId="{253226B4-9015-4582-9587-183421DAB0E6}" srcOrd="1" destOrd="0" presId="urn:microsoft.com/office/officeart/2005/8/layout/orgChart1"/>
    <dgm:cxn modelId="{1D8357BA-4CBE-4AAE-BE52-04B42CD411BB}" type="presOf" srcId="{D3514521-637D-4C8A-A1B7-F832858EF958}" destId="{8DE6E096-FF4F-45A3-BCC8-ADAB534D6CFB}" srcOrd="1" destOrd="0" presId="urn:microsoft.com/office/officeart/2005/8/layout/orgChart1"/>
    <dgm:cxn modelId="{4B3118C8-6A5B-4989-A37A-57A33519D466}" type="presOf" srcId="{F5F9304A-E2B9-4210-906D-9FBD9E571585}" destId="{1C3BE6EE-4175-455C-B0C4-4FF07E058562}" srcOrd="0" destOrd="0" presId="urn:microsoft.com/office/officeart/2005/8/layout/orgChart1"/>
    <dgm:cxn modelId="{5725B1D6-8567-47D2-960C-D786ABABA05D}" srcId="{89F2B015-6FD7-4C84-B200-F6A2E2E327AE}" destId="{F5F9304A-E2B9-4210-906D-9FBD9E571585}" srcOrd="1" destOrd="0" parTransId="{BECFFF11-80C1-4393-90F7-B040DA6C0711}" sibTransId="{85733673-7871-44B0-83FA-366CCBFD73BF}"/>
    <dgm:cxn modelId="{4EBD73DD-EEF8-449A-A7A9-3F64CF7FE43D}" srcId="{89F2B015-6FD7-4C84-B200-F6A2E2E327AE}" destId="{D3514521-637D-4C8A-A1B7-F832858EF958}" srcOrd="0" destOrd="0" parTransId="{A2957195-1636-4DA4-99FF-373FA164830B}" sibTransId="{787F0B97-47D4-406F-ACFA-748FD3FEF48C}"/>
    <dgm:cxn modelId="{8A6BADDF-76D1-4B9B-BCC3-A30E4890C6CA}" type="presOf" srcId="{A2957195-1636-4DA4-99FF-373FA164830B}" destId="{1C189F48-C33A-433D-875F-480E142E2FB7}" srcOrd="0" destOrd="0" presId="urn:microsoft.com/office/officeart/2005/8/layout/orgChart1"/>
    <dgm:cxn modelId="{3D2CD7E2-2E38-4E5A-9440-597668F97F02}" type="presOf" srcId="{F5F9304A-E2B9-4210-906D-9FBD9E571585}" destId="{3FE147A1-A823-4020-BD90-0FEB819D2662}" srcOrd="1" destOrd="0" presId="urn:microsoft.com/office/officeart/2005/8/layout/orgChart1"/>
    <dgm:cxn modelId="{4756F2B2-067A-4F85-92A2-FD2417E065D5}" type="presParOf" srcId="{5080E257-9BFA-42C4-81DF-8ADF71AEF4EE}" destId="{03723C7F-2647-4E3A-ACA5-AB76CA59FD2B}" srcOrd="0" destOrd="0" presId="urn:microsoft.com/office/officeart/2005/8/layout/orgChart1"/>
    <dgm:cxn modelId="{2EBE7A1D-0A66-4965-B6DD-D98A30A6D020}" type="presParOf" srcId="{03723C7F-2647-4E3A-ACA5-AB76CA59FD2B}" destId="{8DA4A19A-8F55-4125-AE73-2F199F2FD2A0}" srcOrd="0" destOrd="0" presId="urn:microsoft.com/office/officeart/2005/8/layout/orgChart1"/>
    <dgm:cxn modelId="{C5157D0E-FDA6-4970-8388-94C292FB9DD3}" type="presParOf" srcId="{8DA4A19A-8F55-4125-AE73-2F199F2FD2A0}" destId="{DAAF1D33-D697-4548-B507-DF7AB563D93A}" srcOrd="0" destOrd="0" presId="urn:microsoft.com/office/officeart/2005/8/layout/orgChart1"/>
    <dgm:cxn modelId="{FA8D234D-12A6-451B-8339-21378CF30A81}" type="presParOf" srcId="{8DA4A19A-8F55-4125-AE73-2F199F2FD2A0}" destId="{253226B4-9015-4582-9587-183421DAB0E6}" srcOrd="1" destOrd="0" presId="urn:microsoft.com/office/officeart/2005/8/layout/orgChart1"/>
    <dgm:cxn modelId="{3EF9627A-7456-481B-8A47-730AFA5EA6C0}" type="presParOf" srcId="{03723C7F-2647-4E3A-ACA5-AB76CA59FD2B}" destId="{F4289C97-3403-4A57-AAC4-877A7DEFF84D}" srcOrd="1" destOrd="0" presId="urn:microsoft.com/office/officeart/2005/8/layout/orgChart1"/>
    <dgm:cxn modelId="{4D5527D3-A10B-486A-9E8C-CFA6EF1ADA37}" type="presParOf" srcId="{F4289C97-3403-4A57-AAC4-877A7DEFF84D}" destId="{1C189F48-C33A-433D-875F-480E142E2FB7}" srcOrd="0" destOrd="0" presId="urn:microsoft.com/office/officeart/2005/8/layout/orgChart1"/>
    <dgm:cxn modelId="{3BB6E306-26C5-4794-856B-0BC7F59D734E}" type="presParOf" srcId="{F4289C97-3403-4A57-AAC4-877A7DEFF84D}" destId="{02776C85-E9C7-4696-9532-38D8C34F4D1D}" srcOrd="1" destOrd="0" presId="urn:microsoft.com/office/officeart/2005/8/layout/orgChart1"/>
    <dgm:cxn modelId="{CD8EEFCD-9982-475B-9787-99DD76487665}" type="presParOf" srcId="{02776C85-E9C7-4696-9532-38D8C34F4D1D}" destId="{763F7FAE-079A-44D9-B43C-40A8AC371403}" srcOrd="0" destOrd="0" presId="urn:microsoft.com/office/officeart/2005/8/layout/orgChart1"/>
    <dgm:cxn modelId="{86D9D5BA-11E0-4AE4-9D5A-E8C6D3FB748B}" type="presParOf" srcId="{763F7FAE-079A-44D9-B43C-40A8AC371403}" destId="{BE46EF21-D5C2-4C0E-858D-26F6CD3C9E72}" srcOrd="0" destOrd="0" presId="urn:microsoft.com/office/officeart/2005/8/layout/orgChart1"/>
    <dgm:cxn modelId="{C4115D3A-2EB9-4A92-888A-E7A8BC7C7806}" type="presParOf" srcId="{763F7FAE-079A-44D9-B43C-40A8AC371403}" destId="{8DE6E096-FF4F-45A3-BCC8-ADAB534D6CFB}" srcOrd="1" destOrd="0" presId="urn:microsoft.com/office/officeart/2005/8/layout/orgChart1"/>
    <dgm:cxn modelId="{4B0BAB04-DAC2-41E1-A9DA-51BC0A3C76C1}" type="presParOf" srcId="{02776C85-E9C7-4696-9532-38D8C34F4D1D}" destId="{FCFB3A9F-373E-4CC5-AA90-029024D9916C}" srcOrd="1" destOrd="0" presId="urn:microsoft.com/office/officeart/2005/8/layout/orgChart1"/>
    <dgm:cxn modelId="{439A152D-7E58-4200-859B-39909ABF6774}" type="presParOf" srcId="{02776C85-E9C7-4696-9532-38D8C34F4D1D}" destId="{C34D9C24-20E2-4605-B606-2D04DEFF96BA}" srcOrd="2" destOrd="0" presId="urn:microsoft.com/office/officeart/2005/8/layout/orgChart1"/>
    <dgm:cxn modelId="{40D0DB7B-0C4E-467D-8F56-CA55701508B8}" type="presParOf" srcId="{F4289C97-3403-4A57-AAC4-877A7DEFF84D}" destId="{F74EE635-E40D-47B4-B37D-40722F19AFFC}" srcOrd="2" destOrd="0" presId="urn:microsoft.com/office/officeart/2005/8/layout/orgChart1"/>
    <dgm:cxn modelId="{9AC8B49D-85E6-4A26-8A1F-42F0A28DBF5C}" type="presParOf" srcId="{F4289C97-3403-4A57-AAC4-877A7DEFF84D}" destId="{EB437F7B-EFD5-4948-8884-81FBC21639B5}" srcOrd="3" destOrd="0" presId="urn:microsoft.com/office/officeart/2005/8/layout/orgChart1"/>
    <dgm:cxn modelId="{A3F7A2A1-4276-4D75-8396-B939404AA30A}" type="presParOf" srcId="{EB437F7B-EFD5-4948-8884-81FBC21639B5}" destId="{79A67F4C-F1A5-4926-AC87-2A95832A29EE}" srcOrd="0" destOrd="0" presId="urn:microsoft.com/office/officeart/2005/8/layout/orgChart1"/>
    <dgm:cxn modelId="{C018BF35-3D54-4767-B326-31FD1A882EBD}" type="presParOf" srcId="{79A67F4C-F1A5-4926-AC87-2A95832A29EE}" destId="{1C3BE6EE-4175-455C-B0C4-4FF07E058562}" srcOrd="0" destOrd="0" presId="urn:microsoft.com/office/officeart/2005/8/layout/orgChart1"/>
    <dgm:cxn modelId="{B4666A8E-FFE2-4FFE-BC45-EAF202063626}" type="presParOf" srcId="{79A67F4C-F1A5-4926-AC87-2A95832A29EE}" destId="{3FE147A1-A823-4020-BD90-0FEB819D2662}" srcOrd="1" destOrd="0" presId="urn:microsoft.com/office/officeart/2005/8/layout/orgChart1"/>
    <dgm:cxn modelId="{8B319096-F4DD-4031-B0C0-C23412CD8C77}" type="presParOf" srcId="{EB437F7B-EFD5-4948-8884-81FBC21639B5}" destId="{AA9F8DE0-3954-40ED-A90F-4C732D28D1B1}" srcOrd="1" destOrd="0" presId="urn:microsoft.com/office/officeart/2005/8/layout/orgChart1"/>
    <dgm:cxn modelId="{5A33013D-CC83-4F5E-9A48-B73BC85C0068}" type="presParOf" srcId="{EB437F7B-EFD5-4948-8884-81FBC21639B5}" destId="{D9C03237-3DCE-410F-A440-4722175CA676}" srcOrd="2" destOrd="0" presId="urn:microsoft.com/office/officeart/2005/8/layout/orgChart1"/>
    <dgm:cxn modelId="{775D6465-9389-414B-B1EB-B7C5387F8EA4}" type="presParOf" srcId="{03723C7F-2647-4E3A-ACA5-AB76CA59FD2B}" destId="{47D57318-ADE3-43B6-8207-B3C2C7314F4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CONTRIBUTION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9D5760-E088-40C8-A660-1294BD33360B}" type="doc">
      <dgm:prSet loTypeId="urn:microsoft.com/office/officeart/2005/8/layout/gear1" loCatId="relationship" qsTypeId="urn:microsoft.com/office/officeart/2005/8/quickstyle/simple2" qsCatId="simple" csTypeId="urn:microsoft.com/office/officeart/2005/8/colors/accent0_3" csCatId="mainScheme" phldr="1"/>
      <dgm:spPr/>
    </dgm:pt>
    <dgm:pt modelId="{930FCAE5-286B-4B38-BDE6-FA35F372A1D3}">
      <dgm:prSet phldrT="[Texte]" custT="1"/>
      <dgm:spPr/>
      <dgm:t>
        <a:bodyPr/>
        <a:lstStyle/>
        <a:p>
          <a:r>
            <a:rPr lang="fr-FR" sz="2400" dirty="0"/>
            <a:t>Model </a:t>
          </a:r>
        </a:p>
        <a:p>
          <a:r>
            <a:rPr lang="fr-FR" sz="2400" b="1" dirty="0"/>
            <a:t>ln (C(x))</a:t>
          </a:r>
        </a:p>
        <a:p>
          <a:r>
            <a:rPr lang="fr-FR" sz="2400" dirty="0" err="1"/>
            <a:t>alongside</a:t>
          </a:r>
          <a:r>
            <a:rPr lang="fr-FR" sz="2400" dirty="0"/>
            <a:t> </a:t>
          </a:r>
          <a:r>
            <a:rPr lang="fr-FR" sz="2400" b="1" dirty="0"/>
            <a:t>F(x)</a:t>
          </a:r>
        </a:p>
      </dgm:t>
    </dgm:pt>
    <dgm:pt modelId="{D88ABC8E-C9A7-4B42-97EC-56CCD6C85931}" type="parTrans" cxnId="{BB296DC2-8A37-44F0-A831-E4770524C80C}">
      <dgm:prSet/>
      <dgm:spPr/>
      <dgm:t>
        <a:bodyPr/>
        <a:lstStyle/>
        <a:p>
          <a:endParaRPr lang="fr-FR"/>
        </a:p>
      </dgm:t>
    </dgm:pt>
    <dgm:pt modelId="{D693069F-DC45-42AD-9807-B463261F8B24}" type="sibTrans" cxnId="{BB296DC2-8A37-44F0-A831-E4770524C80C}">
      <dgm:prSet/>
      <dgm:spPr/>
      <dgm:t>
        <a:bodyPr/>
        <a:lstStyle/>
        <a:p>
          <a:endParaRPr lang="fr-FR"/>
        </a:p>
      </dgm:t>
    </dgm:pt>
    <dgm:pt modelId="{7B2B42D5-6895-486F-B7B8-D37E433BB4F5}">
      <dgm:prSet phldrT="[Texte]"/>
      <dgm:spPr/>
      <dgm:t>
        <a:bodyPr/>
        <a:lstStyle/>
        <a:p>
          <a:r>
            <a:rPr lang="fr-FR" b="1" dirty="0"/>
            <a:t>C(x)</a:t>
          </a:r>
        </a:p>
      </dgm:t>
    </dgm:pt>
    <dgm:pt modelId="{ACB3F86B-4E11-42ED-ACF2-EA1896A1104C}" type="parTrans" cxnId="{6FACB739-C72C-46E1-9D0C-21BD4395C107}">
      <dgm:prSet/>
      <dgm:spPr/>
      <dgm:t>
        <a:bodyPr/>
        <a:lstStyle/>
        <a:p>
          <a:endParaRPr lang="fr-FR"/>
        </a:p>
      </dgm:t>
    </dgm:pt>
    <dgm:pt modelId="{438BD62E-6E0A-498C-A03E-D6AC042A8196}" type="sibTrans" cxnId="{6FACB739-C72C-46E1-9D0C-21BD4395C107}">
      <dgm:prSet/>
      <dgm:spPr/>
      <dgm:t>
        <a:bodyPr/>
        <a:lstStyle/>
        <a:p>
          <a:endParaRPr lang="fr-FR"/>
        </a:p>
      </dgm:t>
    </dgm:pt>
    <dgm:pt modelId="{96431B02-A822-482D-ABFC-0E2E46814C29}">
      <dgm:prSet phldrT="[Texte]"/>
      <dgm:spPr/>
      <dgm:t>
        <a:bodyPr/>
        <a:lstStyle/>
        <a:p>
          <a:r>
            <a:rPr lang="fr-FR" b="1" dirty="0"/>
            <a:t>F(x)</a:t>
          </a:r>
        </a:p>
        <a:p>
          <a:endParaRPr lang="fr-FR" dirty="0"/>
        </a:p>
      </dgm:t>
    </dgm:pt>
    <dgm:pt modelId="{5C8D6CDF-2A6E-4BAD-B3E1-556A607915E5}" type="parTrans" cxnId="{E4930D17-BB9A-48C2-A62B-4E8F9073E92C}">
      <dgm:prSet/>
      <dgm:spPr/>
      <dgm:t>
        <a:bodyPr/>
        <a:lstStyle/>
        <a:p>
          <a:endParaRPr lang="fr-FR"/>
        </a:p>
      </dgm:t>
    </dgm:pt>
    <dgm:pt modelId="{E7DAE619-9889-438E-86B2-1C5D79705A1D}" type="sibTrans" cxnId="{E4930D17-BB9A-48C2-A62B-4E8F9073E92C}">
      <dgm:prSet/>
      <dgm:spPr/>
      <dgm:t>
        <a:bodyPr/>
        <a:lstStyle/>
        <a:p>
          <a:endParaRPr lang="fr-FR"/>
        </a:p>
      </dgm:t>
    </dgm:pt>
    <dgm:pt modelId="{53A5F7B7-3343-4BD1-A20B-679219BAA824}" type="pres">
      <dgm:prSet presAssocID="{FA9D5760-E088-40C8-A660-1294BD3336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1954046C-34AD-4B1D-9D41-E7252F4C4A2D}" type="pres">
      <dgm:prSet presAssocID="{930FCAE5-286B-4B38-BDE6-FA35F372A1D3}" presName="gear1" presStyleLbl="node1" presStyleIdx="0" presStyleCnt="3">
        <dgm:presLayoutVars>
          <dgm:chMax val="1"/>
          <dgm:bulletEnabled val="1"/>
        </dgm:presLayoutVars>
      </dgm:prSet>
      <dgm:spPr/>
    </dgm:pt>
    <dgm:pt modelId="{3E3AB2A1-932E-4C95-8038-7653AD84ADF2}" type="pres">
      <dgm:prSet presAssocID="{930FCAE5-286B-4B38-BDE6-FA35F372A1D3}" presName="gear1srcNode" presStyleLbl="node1" presStyleIdx="0" presStyleCnt="3"/>
      <dgm:spPr/>
    </dgm:pt>
    <dgm:pt modelId="{671867B2-2C5A-4A07-B4E8-2808BA992783}" type="pres">
      <dgm:prSet presAssocID="{930FCAE5-286B-4B38-BDE6-FA35F372A1D3}" presName="gear1dstNode" presStyleLbl="node1" presStyleIdx="0" presStyleCnt="3"/>
      <dgm:spPr/>
    </dgm:pt>
    <dgm:pt modelId="{6476C470-B72C-4DDF-BF86-8B19D49593A5}" type="pres">
      <dgm:prSet presAssocID="{7B2B42D5-6895-486F-B7B8-D37E433BB4F5}" presName="gear2" presStyleLbl="node1" presStyleIdx="1" presStyleCnt="3">
        <dgm:presLayoutVars>
          <dgm:chMax val="1"/>
          <dgm:bulletEnabled val="1"/>
        </dgm:presLayoutVars>
      </dgm:prSet>
      <dgm:spPr/>
    </dgm:pt>
    <dgm:pt modelId="{8720E95F-6EBE-4B6D-85FA-C5AF1C686BBF}" type="pres">
      <dgm:prSet presAssocID="{7B2B42D5-6895-486F-B7B8-D37E433BB4F5}" presName="gear2srcNode" presStyleLbl="node1" presStyleIdx="1" presStyleCnt="3"/>
      <dgm:spPr/>
    </dgm:pt>
    <dgm:pt modelId="{96077C1D-268F-487F-8301-04456C663F6E}" type="pres">
      <dgm:prSet presAssocID="{7B2B42D5-6895-486F-B7B8-D37E433BB4F5}" presName="gear2dstNode" presStyleLbl="node1" presStyleIdx="1" presStyleCnt="3"/>
      <dgm:spPr/>
    </dgm:pt>
    <dgm:pt modelId="{41F88D30-713D-4004-B8EE-AE1F00C4F7D2}" type="pres">
      <dgm:prSet presAssocID="{96431B02-A822-482D-ABFC-0E2E46814C29}" presName="gear3" presStyleLbl="node1" presStyleIdx="2" presStyleCnt="3"/>
      <dgm:spPr/>
    </dgm:pt>
    <dgm:pt modelId="{D00E6C62-63E4-4CE3-831D-7AC730502AEF}" type="pres">
      <dgm:prSet presAssocID="{96431B02-A822-482D-ABFC-0E2E46814C2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8F3E1B6D-A759-4B4D-B480-DC612570A321}" type="pres">
      <dgm:prSet presAssocID="{96431B02-A822-482D-ABFC-0E2E46814C29}" presName="gear3srcNode" presStyleLbl="node1" presStyleIdx="2" presStyleCnt="3"/>
      <dgm:spPr/>
    </dgm:pt>
    <dgm:pt modelId="{5BDC6658-DEB2-4CBE-A08F-989E303819A7}" type="pres">
      <dgm:prSet presAssocID="{96431B02-A822-482D-ABFC-0E2E46814C29}" presName="gear3dstNode" presStyleLbl="node1" presStyleIdx="2" presStyleCnt="3"/>
      <dgm:spPr/>
    </dgm:pt>
    <dgm:pt modelId="{2DF3382A-637B-4598-B850-98B13BEEF448}" type="pres">
      <dgm:prSet presAssocID="{D693069F-DC45-42AD-9807-B463261F8B24}" presName="connector1" presStyleLbl="sibTrans2D1" presStyleIdx="0" presStyleCnt="3"/>
      <dgm:spPr/>
    </dgm:pt>
    <dgm:pt modelId="{647A1012-104C-4D4A-8CC9-A66136964AA2}" type="pres">
      <dgm:prSet presAssocID="{438BD62E-6E0A-498C-A03E-D6AC042A8196}" presName="connector2" presStyleLbl="sibTrans2D1" presStyleIdx="1" presStyleCnt="3"/>
      <dgm:spPr/>
    </dgm:pt>
    <dgm:pt modelId="{DCD0FDC9-F1AE-452A-97D4-8E498BDEC93B}" type="pres">
      <dgm:prSet presAssocID="{E7DAE619-9889-438E-86B2-1C5D79705A1D}" presName="connector3" presStyleLbl="sibTrans2D1" presStyleIdx="2" presStyleCnt="3"/>
      <dgm:spPr/>
    </dgm:pt>
  </dgm:ptLst>
  <dgm:cxnLst>
    <dgm:cxn modelId="{C6717609-A88B-4798-BEF2-EF6F4F1B855A}" type="presOf" srcId="{930FCAE5-286B-4B38-BDE6-FA35F372A1D3}" destId="{671867B2-2C5A-4A07-B4E8-2808BA992783}" srcOrd="2" destOrd="0" presId="urn:microsoft.com/office/officeart/2005/8/layout/gear1"/>
    <dgm:cxn modelId="{412A070B-C75D-416E-AF9E-4692BA0B989F}" type="presOf" srcId="{96431B02-A822-482D-ABFC-0E2E46814C29}" destId="{5BDC6658-DEB2-4CBE-A08F-989E303819A7}" srcOrd="3" destOrd="0" presId="urn:microsoft.com/office/officeart/2005/8/layout/gear1"/>
    <dgm:cxn modelId="{F951AF0D-21F2-4F40-A0D2-2DFEA377AE8A}" type="presOf" srcId="{E7DAE619-9889-438E-86B2-1C5D79705A1D}" destId="{DCD0FDC9-F1AE-452A-97D4-8E498BDEC93B}" srcOrd="0" destOrd="0" presId="urn:microsoft.com/office/officeart/2005/8/layout/gear1"/>
    <dgm:cxn modelId="{BC13690E-4B00-42FA-91F6-22B82E075B34}" type="presOf" srcId="{7B2B42D5-6895-486F-B7B8-D37E433BB4F5}" destId="{96077C1D-268F-487F-8301-04456C663F6E}" srcOrd="2" destOrd="0" presId="urn:microsoft.com/office/officeart/2005/8/layout/gear1"/>
    <dgm:cxn modelId="{E4930D17-BB9A-48C2-A62B-4E8F9073E92C}" srcId="{FA9D5760-E088-40C8-A660-1294BD33360B}" destId="{96431B02-A822-482D-ABFC-0E2E46814C29}" srcOrd="2" destOrd="0" parTransId="{5C8D6CDF-2A6E-4BAD-B3E1-556A607915E5}" sibTransId="{E7DAE619-9889-438E-86B2-1C5D79705A1D}"/>
    <dgm:cxn modelId="{6FACB739-C72C-46E1-9D0C-21BD4395C107}" srcId="{FA9D5760-E088-40C8-A660-1294BD33360B}" destId="{7B2B42D5-6895-486F-B7B8-D37E433BB4F5}" srcOrd="1" destOrd="0" parTransId="{ACB3F86B-4E11-42ED-ACF2-EA1896A1104C}" sibTransId="{438BD62E-6E0A-498C-A03E-D6AC042A8196}"/>
    <dgm:cxn modelId="{C6993262-2DB3-4F3F-B3CE-63D105A24223}" type="presOf" srcId="{930FCAE5-286B-4B38-BDE6-FA35F372A1D3}" destId="{1954046C-34AD-4B1D-9D41-E7252F4C4A2D}" srcOrd="0" destOrd="0" presId="urn:microsoft.com/office/officeart/2005/8/layout/gear1"/>
    <dgm:cxn modelId="{E7F30B46-B2E4-4823-A621-19BE67BBDCF8}" type="presOf" srcId="{96431B02-A822-482D-ABFC-0E2E46814C29}" destId="{41F88D30-713D-4004-B8EE-AE1F00C4F7D2}" srcOrd="0" destOrd="0" presId="urn:microsoft.com/office/officeart/2005/8/layout/gear1"/>
    <dgm:cxn modelId="{07089B85-61B6-4D4D-81F7-82F1E4983A65}" type="presOf" srcId="{7B2B42D5-6895-486F-B7B8-D37E433BB4F5}" destId="{6476C470-B72C-4DDF-BF86-8B19D49593A5}" srcOrd="0" destOrd="0" presId="urn:microsoft.com/office/officeart/2005/8/layout/gear1"/>
    <dgm:cxn modelId="{D82A5492-D044-42DD-B91D-45C6BBFC719B}" type="presOf" srcId="{D693069F-DC45-42AD-9807-B463261F8B24}" destId="{2DF3382A-637B-4598-B850-98B13BEEF448}" srcOrd="0" destOrd="0" presId="urn:microsoft.com/office/officeart/2005/8/layout/gear1"/>
    <dgm:cxn modelId="{6C255BA4-A719-4C24-8C11-7F5131E25CCE}" type="presOf" srcId="{96431B02-A822-482D-ABFC-0E2E46814C29}" destId="{D00E6C62-63E4-4CE3-831D-7AC730502AEF}" srcOrd="1" destOrd="0" presId="urn:microsoft.com/office/officeart/2005/8/layout/gear1"/>
    <dgm:cxn modelId="{BB296DC2-8A37-44F0-A831-E4770524C80C}" srcId="{FA9D5760-E088-40C8-A660-1294BD33360B}" destId="{930FCAE5-286B-4B38-BDE6-FA35F372A1D3}" srcOrd="0" destOrd="0" parTransId="{D88ABC8E-C9A7-4B42-97EC-56CCD6C85931}" sibTransId="{D693069F-DC45-42AD-9807-B463261F8B24}"/>
    <dgm:cxn modelId="{550D03C3-29AA-4FC9-8DAC-8B9E964355C8}" type="presOf" srcId="{FA9D5760-E088-40C8-A660-1294BD33360B}" destId="{53A5F7B7-3343-4BD1-A20B-679219BAA824}" srcOrd="0" destOrd="0" presId="urn:microsoft.com/office/officeart/2005/8/layout/gear1"/>
    <dgm:cxn modelId="{7048B0D9-4F92-4F0E-9FC5-AC8E549D6750}" type="presOf" srcId="{438BD62E-6E0A-498C-A03E-D6AC042A8196}" destId="{647A1012-104C-4D4A-8CC9-A66136964AA2}" srcOrd="0" destOrd="0" presId="urn:microsoft.com/office/officeart/2005/8/layout/gear1"/>
    <dgm:cxn modelId="{B12FA5DA-BD44-4AC3-9C15-3E3DFB5E6F85}" type="presOf" srcId="{96431B02-A822-482D-ABFC-0E2E46814C29}" destId="{8F3E1B6D-A759-4B4D-B480-DC612570A321}" srcOrd="2" destOrd="0" presId="urn:microsoft.com/office/officeart/2005/8/layout/gear1"/>
    <dgm:cxn modelId="{EDF028E7-BBEB-4ED3-BB67-2F06BEA34373}" type="presOf" srcId="{7B2B42D5-6895-486F-B7B8-D37E433BB4F5}" destId="{8720E95F-6EBE-4B6D-85FA-C5AF1C686BBF}" srcOrd="1" destOrd="0" presId="urn:microsoft.com/office/officeart/2005/8/layout/gear1"/>
    <dgm:cxn modelId="{C7DFB4EE-4D53-4652-A0D2-C081AD904B73}" type="presOf" srcId="{930FCAE5-286B-4B38-BDE6-FA35F372A1D3}" destId="{3E3AB2A1-932E-4C95-8038-7653AD84ADF2}" srcOrd="1" destOrd="0" presId="urn:microsoft.com/office/officeart/2005/8/layout/gear1"/>
    <dgm:cxn modelId="{0D0BB604-13D9-4B79-9D2E-B30F6CE97AB5}" type="presParOf" srcId="{53A5F7B7-3343-4BD1-A20B-679219BAA824}" destId="{1954046C-34AD-4B1D-9D41-E7252F4C4A2D}" srcOrd="0" destOrd="0" presId="urn:microsoft.com/office/officeart/2005/8/layout/gear1"/>
    <dgm:cxn modelId="{F9FB2F16-C980-4C3D-857D-5AB167B58293}" type="presParOf" srcId="{53A5F7B7-3343-4BD1-A20B-679219BAA824}" destId="{3E3AB2A1-932E-4C95-8038-7653AD84ADF2}" srcOrd="1" destOrd="0" presId="urn:microsoft.com/office/officeart/2005/8/layout/gear1"/>
    <dgm:cxn modelId="{0AD7F14E-092F-4539-8F4D-54AEBA0BF22D}" type="presParOf" srcId="{53A5F7B7-3343-4BD1-A20B-679219BAA824}" destId="{671867B2-2C5A-4A07-B4E8-2808BA992783}" srcOrd="2" destOrd="0" presId="urn:microsoft.com/office/officeart/2005/8/layout/gear1"/>
    <dgm:cxn modelId="{D1A622BE-299E-4B78-BB3E-27293A447A16}" type="presParOf" srcId="{53A5F7B7-3343-4BD1-A20B-679219BAA824}" destId="{6476C470-B72C-4DDF-BF86-8B19D49593A5}" srcOrd="3" destOrd="0" presId="urn:microsoft.com/office/officeart/2005/8/layout/gear1"/>
    <dgm:cxn modelId="{B01D01E1-EDA9-4E2A-B550-7B0B2D490A4C}" type="presParOf" srcId="{53A5F7B7-3343-4BD1-A20B-679219BAA824}" destId="{8720E95F-6EBE-4B6D-85FA-C5AF1C686BBF}" srcOrd="4" destOrd="0" presId="urn:microsoft.com/office/officeart/2005/8/layout/gear1"/>
    <dgm:cxn modelId="{C87818D6-3920-4BE4-BC2C-7502C4EFF772}" type="presParOf" srcId="{53A5F7B7-3343-4BD1-A20B-679219BAA824}" destId="{96077C1D-268F-487F-8301-04456C663F6E}" srcOrd="5" destOrd="0" presId="urn:microsoft.com/office/officeart/2005/8/layout/gear1"/>
    <dgm:cxn modelId="{BB8C5B34-DE48-4BA1-A212-4E45FF397D59}" type="presParOf" srcId="{53A5F7B7-3343-4BD1-A20B-679219BAA824}" destId="{41F88D30-713D-4004-B8EE-AE1F00C4F7D2}" srcOrd="6" destOrd="0" presId="urn:microsoft.com/office/officeart/2005/8/layout/gear1"/>
    <dgm:cxn modelId="{3B39DC4B-E917-4C71-9198-390D96E27C84}" type="presParOf" srcId="{53A5F7B7-3343-4BD1-A20B-679219BAA824}" destId="{D00E6C62-63E4-4CE3-831D-7AC730502AEF}" srcOrd="7" destOrd="0" presId="urn:microsoft.com/office/officeart/2005/8/layout/gear1"/>
    <dgm:cxn modelId="{11BEB3B0-D1ED-48D9-82F1-86CA27FAE177}" type="presParOf" srcId="{53A5F7B7-3343-4BD1-A20B-679219BAA824}" destId="{8F3E1B6D-A759-4B4D-B480-DC612570A321}" srcOrd="8" destOrd="0" presId="urn:microsoft.com/office/officeart/2005/8/layout/gear1"/>
    <dgm:cxn modelId="{A60080B5-D0BD-42DF-88F5-32DB61E78B6F}" type="presParOf" srcId="{53A5F7B7-3343-4BD1-A20B-679219BAA824}" destId="{5BDC6658-DEB2-4CBE-A08F-989E303819A7}" srcOrd="9" destOrd="0" presId="urn:microsoft.com/office/officeart/2005/8/layout/gear1"/>
    <dgm:cxn modelId="{E5A5F941-FA8E-44BC-8254-C38A7229D916}" type="presParOf" srcId="{53A5F7B7-3343-4BD1-A20B-679219BAA824}" destId="{2DF3382A-637B-4598-B850-98B13BEEF448}" srcOrd="10" destOrd="0" presId="urn:microsoft.com/office/officeart/2005/8/layout/gear1"/>
    <dgm:cxn modelId="{998498B8-B438-4C93-835B-B88A9902D8C6}" type="presParOf" srcId="{53A5F7B7-3343-4BD1-A20B-679219BAA824}" destId="{647A1012-104C-4D4A-8CC9-A66136964AA2}" srcOrd="11" destOrd="0" presId="urn:microsoft.com/office/officeart/2005/8/layout/gear1"/>
    <dgm:cxn modelId="{BA02EF83-D31F-4A3E-A23A-ABD758221EED}" type="presParOf" srcId="{53A5F7B7-3343-4BD1-A20B-679219BAA824}" destId="{DCD0FDC9-F1AE-452A-97D4-8E498BDEC93B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D65B814-2E02-47E3-A7D9-DC3D754CFBA7}" type="doc">
      <dgm:prSet loTypeId="urn:microsoft.com/office/officeart/2005/8/layout/hProcess9" loCatId="process" qsTypeId="urn:microsoft.com/office/officeart/2005/8/quickstyle/simple2" qsCatId="simple" csTypeId="urn:microsoft.com/office/officeart/2005/8/colors/accent0_3" csCatId="mainScheme" phldr="1"/>
      <dgm:spPr/>
    </dgm:pt>
    <dgm:pt modelId="{6FB295CF-F90C-49B6-8CF5-084FCF2B12ED}">
      <dgm:prSet phldrT="[Texte]" custT="1"/>
      <dgm:spPr/>
      <dgm:t>
        <a:bodyPr/>
        <a:lstStyle/>
        <a:p>
          <a:r>
            <a:rPr lang="fr-FR" sz="2400" dirty="0" err="1"/>
            <a:t>Compute</a:t>
          </a:r>
          <a:r>
            <a:rPr lang="fr-FR" sz="2400" dirty="0"/>
            <a:t> the </a:t>
          </a:r>
          <a:r>
            <a:rPr lang="fr-FR" sz="2400" b="1" dirty="0" err="1"/>
            <a:t>predicted</a:t>
          </a:r>
          <a:r>
            <a:rPr lang="fr-FR" sz="2400" b="1" dirty="0"/>
            <a:t> inverse duration</a:t>
          </a:r>
        </a:p>
      </dgm:t>
    </dgm:pt>
    <dgm:pt modelId="{532D77DD-6D4E-4F9E-8EF5-7C96CB0AB098}" type="parTrans" cxnId="{E7CF8C6D-936D-44E5-83AB-E1C39B1B83B0}">
      <dgm:prSet/>
      <dgm:spPr/>
      <dgm:t>
        <a:bodyPr/>
        <a:lstStyle/>
        <a:p>
          <a:endParaRPr lang="fr-FR"/>
        </a:p>
      </dgm:t>
    </dgm:pt>
    <dgm:pt modelId="{143852EF-572A-43F4-B4C5-638C7A66CA90}" type="sibTrans" cxnId="{E7CF8C6D-936D-44E5-83AB-E1C39B1B83B0}">
      <dgm:prSet/>
      <dgm:spPr/>
      <dgm:t>
        <a:bodyPr/>
        <a:lstStyle/>
        <a:p>
          <a:endParaRPr lang="fr-FR"/>
        </a:p>
      </dgm:t>
    </dgm:pt>
    <dgm:pt modelId="{10FF65A7-195E-4A41-973C-A46C8D9EB31D}">
      <dgm:prSet phldrT="[Texte]"/>
      <dgm:spPr/>
      <dgm:t>
        <a:bodyPr/>
        <a:lstStyle/>
        <a:p>
          <a:r>
            <a:rPr lang="fr-FR" dirty="0" err="1"/>
            <a:t>Compute</a:t>
          </a:r>
          <a:r>
            <a:rPr lang="fr-FR" dirty="0"/>
            <a:t> the </a:t>
          </a:r>
          <a:r>
            <a:rPr lang="fr-FR" b="1" dirty="0"/>
            <a:t>EI per second</a:t>
          </a:r>
        </a:p>
      </dgm:t>
    </dgm:pt>
    <dgm:pt modelId="{8B2F7A88-7D9E-40DA-8EED-C3E6468824D6}" type="parTrans" cxnId="{65B983E2-DB4F-4AB2-96C7-30AC693B4802}">
      <dgm:prSet/>
      <dgm:spPr/>
      <dgm:t>
        <a:bodyPr/>
        <a:lstStyle/>
        <a:p>
          <a:endParaRPr lang="fr-FR"/>
        </a:p>
      </dgm:t>
    </dgm:pt>
    <dgm:pt modelId="{AD1BBEAA-5E9A-4182-A37F-53C5AE40EE68}" type="sibTrans" cxnId="{65B983E2-DB4F-4AB2-96C7-30AC693B4802}">
      <dgm:prSet/>
      <dgm:spPr/>
      <dgm:t>
        <a:bodyPr/>
        <a:lstStyle/>
        <a:p>
          <a:endParaRPr lang="fr-FR"/>
        </a:p>
      </dgm:t>
    </dgm:pt>
    <dgm:pt modelId="{5FBD5B30-368B-4B17-99BF-EE23ED1E702E}" type="pres">
      <dgm:prSet presAssocID="{BD65B814-2E02-47E3-A7D9-DC3D754CFBA7}" presName="CompostProcess" presStyleCnt="0">
        <dgm:presLayoutVars>
          <dgm:dir/>
          <dgm:resizeHandles val="exact"/>
        </dgm:presLayoutVars>
      </dgm:prSet>
      <dgm:spPr/>
    </dgm:pt>
    <dgm:pt modelId="{0471A3BC-39B7-44BB-99AE-738729585873}" type="pres">
      <dgm:prSet presAssocID="{BD65B814-2E02-47E3-A7D9-DC3D754CFBA7}" presName="arrow" presStyleLbl="bgShp" presStyleIdx="0" presStyleCnt="1"/>
      <dgm:spPr/>
    </dgm:pt>
    <dgm:pt modelId="{5B339CD5-848F-453F-A1AC-CCDD4ADBD73D}" type="pres">
      <dgm:prSet presAssocID="{BD65B814-2E02-47E3-A7D9-DC3D754CFBA7}" presName="linearProcess" presStyleCnt="0"/>
      <dgm:spPr/>
    </dgm:pt>
    <dgm:pt modelId="{8D0544BC-0AC5-4CEA-85E6-76E492FE6753}" type="pres">
      <dgm:prSet presAssocID="{6FB295CF-F90C-49B6-8CF5-084FCF2B12ED}" presName="textNode" presStyleLbl="node1" presStyleIdx="0" presStyleCnt="2">
        <dgm:presLayoutVars>
          <dgm:bulletEnabled val="1"/>
        </dgm:presLayoutVars>
      </dgm:prSet>
      <dgm:spPr/>
    </dgm:pt>
    <dgm:pt modelId="{3833E7DD-B4A2-40DE-8F45-CC61565BAD44}" type="pres">
      <dgm:prSet presAssocID="{143852EF-572A-43F4-B4C5-638C7A66CA90}" presName="sibTrans" presStyleCnt="0"/>
      <dgm:spPr/>
    </dgm:pt>
    <dgm:pt modelId="{C16129FE-F8B6-489B-9A07-E422905DD3AD}" type="pres">
      <dgm:prSet presAssocID="{10FF65A7-195E-4A41-973C-A46C8D9EB31D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E7CF8C6D-936D-44E5-83AB-E1C39B1B83B0}" srcId="{BD65B814-2E02-47E3-A7D9-DC3D754CFBA7}" destId="{6FB295CF-F90C-49B6-8CF5-084FCF2B12ED}" srcOrd="0" destOrd="0" parTransId="{532D77DD-6D4E-4F9E-8EF5-7C96CB0AB098}" sibTransId="{143852EF-572A-43F4-B4C5-638C7A66CA90}"/>
    <dgm:cxn modelId="{D7D5A1B6-AF46-4A0D-B8CC-EA133DD1B9B8}" type="presOf" srcId="{BD65B814-2E02-47E3-A7D9-DC3D754CFBA7}" destId="{5FBD5B30-368B-4B17-99BF-EE23ED1E702E}" srcOrd="0" destOrd="0" presId="urn:microsoft.com/office/officeart/2005/8/layout/hProcess9"/>
    <dgm:cxn modelId="{7D2F9AD0-4531-483D-9733-62B37FAAB010}" type="presOf" srcId="{10FF65A7-195E-4A41-973C-A46C8D9EB31D}" destId="{C16129FE-F8B6-489B-9A07-E422905DD3AD}" srcOrd="0" destOrd="0" presId="urn:microsoft.com/office/officeart/2005/8/layout/hProcess9"/>
    <dgm:cxn modelId="{65B983E2-DB4F-4AB2-96C7-30AC693B4802}" srcId="{BD65B814-2E02-47E3-A7D9-DC3D754CFBA7}" destId="{10FF65A7-195E-4A41-973C-A46C8D9EB31D}" srcOrd="1" destOrd="0" parTransId="{8B2F7A88-7D9E-40DA-8EED-C3E6468824D6}" sibTransId="{AD1BBEAA-5E9A-4182-A37F-53C5AE40EE68}"/>
    <dgm:cxn modelId="{A45142E8-91C0-4180-AD65-C3594DCCEDD7}" type="presOf" srcId="{6FB295CF-F90C-49B6-8CF5-084FCF2B12ED}" destId="{8D0544BC-0AC5-4CEA-85E6-76E492FE6753}" srcOrd="0" destOrd="0" presId="urn:microsoft.com/office/officeart/2005/8/layout/hProcess9"/>
    <dgm:cxn modelId="{2C8C944F-2D51-49BB-BCAF-07AAE78F6AA8}" type="presParOf" srcId="{5FBD5B30-368B-4B17-99BF-EE23ED1E702E}" destId="{0471A3BC-39B7-44BB-99AE-738729585873}" srcOrd="0" destOrd="0" presId="urn:microsoft.com/office/officeart/2005/8/layout/hProcess9"/>
    <dgm:cxn modelId="{1C744658-A5E8-4113-97FE-9A88F2048891}" type="presParOf" srcId="{5FBD5B30-368B-4B17-99BF-EE23ED1E702E}" destId="{5B339CD5-848F-453F-A1AC-CCDD4ADBD73D}" srcOrd="1" destOrd="0" presId="urn:microsoft.com/office/officeart/2005/8/layout/hProcess9"/>
    <dgm:cxn modelId="{6223923D-4EA0-441B-A50B-EC5A116D4FF7}" type="presParOf" srcId="{5B339CD5-848F-453F-A1AC-CCDD4ADBD73D}" destId="{8D0544BC-0AC5-4CEA-85E6-76E492FE6753}" srcOrd="0" destOrd="0" presId="urn:microsoft.com/office/officeart/2005/8/layout/hProcess9"/>
    <dgm:cxn modelId="{B493813F-D199-4CFB-A81E-F2723FBE8FA1}" type="presParOf" srcId="{5B339CD5-848F-453F-A1AC-CCDD4ADBD73D}" destId="{3833E7DD-B4A2-40DE-8F45-CC61565BAD44}" srcOrd="1" destOrd="0" presId="urn:microsoft.com/office/officeart/2005/8/layout/hProcess9"/>
    <dgm:cxn modelId="{E76E40DC-F6C0-4DB2-B7AA-61B41EEFF83F}" type="presParOf" srcId="{5B339CD5-848F-453F-A1AC-CCDD4ADBD73D}" destId="{C16129FE-F8B6-489B-9A07-E422905DD3AD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AFTER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ILLUSTRATION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ILLUSTRATION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E0EA6B-3CB7-4C07-84F1-2CD261CA6196}" type="doc">
      <dgm:prSet loTypeId="urn:microsoft.com/office/officeart/2005/8/layout/funnel1" loCatId="process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764FC1F5-415B-46EE-A998-409CF3163531}">
      <dgm:prSet phldrT="[Texte]"/>
      <dgm:spPr/>
      <dgm:t>
        <a:bodyPr/>
        <a:lstStyle/>
        <a:p>
          <a:r>
            <a:rPr lang="fr-FR" dirty="0"/>
            <a:t>f(X1)</a:t>
          </a:r>
          <a:br>
            <a:rPr lang="fr-FR" dirty="0"/>
          </a:br>
          <a:r>
            <a:rPr lang="fr-FR" dirty="0"/>
            <a:t>….</a:t>
          </a:r>
        </a:p>
      </dgm:t>
    </dgm:pt>
    <dgm:pt modelId="{37202ABB-AC2D-4D01-81B6-EC5E69943FBE}" type="parTrans" cxnId="{81998314-44A8-43A8-8053-04F89BA0F2CB}">
      <dgm:prSet/>
      <dgm:spPr/>
      <dgm:t>
        <a:bodyPr/>
        <a:lstStyle/>
        <a:p>
          <a:endParaRPr lang="fr-FR"/>
        </a:p>
      </dgm:t>
    </dgm:pt>
    <dgm:pt modelId="{524C01AE-5E81-41B2-A12C-755EE1D6E4C7}" type="sibTrans" cxnId="{81998314-44A8-43A8-8053-04F89BA0F2CB}">
      <dgm:prSet/>
      <dgm:spPr/>
      <dgm:t>
        <a:bodyPr/>
        <a:lstStyle/>
        <a:p>
          <a:endParaRPr lang="fr-FR"/>
        </a:p>
      </dgm:t>
    </dgm:pt>
    <dgm:pt modelId="{4ED98B8E-8C7E-4B89-A446-3E4615BBF7A0}">
      <dgm:prSet phldrT="[Texte]"/>
      <dgm:spPr/>
      <dgm:t>
        <a:bodyPr/>
        <a:lstStyle/>
        <a:p>
          <a:r>
            <a:rPr lang="fr-FR" dirty="0"/>
            <a:t>…</a:t>
          </a:r>
          <a:br>
            <a:rPr lang="fr-FR" dirty="0"/>
          </a:br>
          <a:r>
            <a:rPr lang="fr-FR" dirty="0"/>
            <a:t>f(X1500)</a:t>
          </a:r>
        </a:p>
        <a:p>
          <a:r>
            <a:rPr lang="fr-FR" dirty="0"/>
            <a:t>….</a:t>
          </a:r>
        </a:p>
      </dgm:t>
    </dgm:pt>
    <dgm:pt modelId="{91F24C43-A0C0-4A8F-966C-F4F638BEA508}" type="parTrans" cxnId="{727F6416-B59E-4DA0-A3F0-059FB6ECDF59}">
      <dgm:prSet/>
      <dgm:spPr/>
      <dgm:t>
        <a:bodyPr/>
        <a:lstStyle/>
        <a:p>
          <a:endParaRPr lang="fr-FR"/>
        </a:p>
      </dgm:t>
    </dgm:pt>
    <dgm:pt modelId="{1BD07419-7B07-4F96-8EF0-D88FC1811FB5}" type="sibTrans" cxnId="{727F6416-B59E-4DA0-A3F0-059FB6ECDF59}">
      <dgm:prSet/>
      <dgm:spPr/>
      <dgm:t>
        <a:bodyPr/>
        <a:lstStyle/>
        <a:p>
          <a:endParaRPr lang="fr-FR"/>
        </a:p>
      </dgm:t>
    </dgm:pt>
    <dgm:pt modelId="{D5F4CCAF-D2B4-4C72-BA1A-7BF94F097425}">
      <dgm:prSet phldrT="[Texte]"/>
      <dgm:spPr/>
      <dgm:t>
        <a:bodyPr/>
        <a:lstStyle/>
        <a:p>
          <a:r>
            <a:rPr lang="fr-FR" dirty="0"/>
            <a:t>…</a:t>
          </a:r>
          <a:br>
            <a:rPr lang="fr-FR" dirty="0"/>
          </a:br>
          <a:r>
            <a:rPr lang="fr-FR" dirty="0"/>
            <a:t>f(</a:t>
          </a:r>
          <a:r>
            <a:rPr lang="fr-FR" dirty="0" err="1"/>
            <a:t>Xn</a:t>
          </a:r>
          <a:r>
            <a:rPr lang="fr-FR" dirty="0"/>
            <a:t>) </a:t>
          </a:r>
          <a:br>
            <a:rPr lang="fr-FR" dirty="0"/>
          </a:br>
          <a:r>
            <a:rPr lang="fr-FR" dirty="0"/>
            <a:t>…</a:t>
          </a:r>
        </a:p>
      </dgm:t>
    </dgm:pt>
    <dgm:pt modelId="{7B4AD51C-3379-46A4-A39F-B576BCD06429}" type="parTrans" cxnId="{02433562-2599-485F-8BD5-3D6A40170F3A}">
      <dgm:prSet/>
      <dgm:spPr/>
      <dgm:t>
        <a:bodyPr/>
        <a:lstStyle/>
        <a:p>
          <a:endParaRPr lang="fr-FR"/>
        </a:p>
      </dgm:t>
    </dgm:pt>
    <dgm:pt modelId="{57BC8849-9D3D-4939-95DA-AE2D579C31A5}" type="sibTrans" cxnId="{02433562-2599-485F-8BD5-3D6A40170F3A}">
      <dgm:prSet/>
      <dgm:spPr/>
      <dgm:t>
        <a:bodyPr/>
        <a:lstStyle/>
        <a:p>
          <a:endParaRPr lang="fr-FR"/>
        </a:p>
      </dgm:t>
    </dgm:pt>
    <dgm:pt modelId="{427AF946-2003-44DA-A3BF-C2A3A77078EB}">
      <dgm:prSet phldrT="[Texte]"/>
      <dgm:spPr/>
      <dgm:t>
        <a:bodyPr/>
        <a:lstStyle/>
        <a:p>
          <a:r>
            <a:rPr lang="fr-FR" b="1" dirty="0">
              <a:solidFill>
                <a:srgbClr val="0070C0"/>
              </a:solidFill>
            </a:rPr>
            <a:t>MIN f(x)</a:t>
          </a:r>
        </a:p>
      </dgm:t>
    </dgm:pt>
    <dgm:pt modelId="{1E55C8F8-9DFC-498B-A3B1-F0AD535CFBBA}" type="sibTrans" cxnId="{5E8F5D2C-EABC-4E7A-A5C2-2DE5D632481B}">
      <dgm:prSet/>
      <dgm:spPr/>
      <dgm:t>
        <a:bodyPr/>
        <a:lstStyle/>
        <a:p>
          <a:endParaRPr lang="fr-FR"/>
        </a:p>
      </dgm:t>
    </dgm:pt>
    <dgm:pt modelId="{F10AA980-5DF9-41BC-BB7D-DED58E0AD263}" type="parTrans" cxnId="{5E8F5D2C-EABC-4E7A-A5C2-2DE5D632481B}">
      <dgm:prSet/>
      <dgm:spPr/>
      <dgm:t>
        <a:bodyPr/>
        <a:lstStyle/>
        <a:p>
          <a:endParaRPr lang="fr-FR"/>
        </a:p>
      </dgm:t>
    </dgm:pt>
    <dgm:pt modelId="{6EDBFF4D-FC64-4AE6-B1A3-522C92E6BDED}" type="pres">
      <dgm:prSet presAssocID="{CFE0EA6B-3CB7-4C07-84F1-2CD261CA6196}" presName="Name0" presStyleCnt="0">
        <dgm:presLayoutVars>
          <dgm:chMax val="4"/>
          <dgm:resizeHandles val="exact"/>
        </dgm:presLayoutVars>
      </dgm:prSet>
      <dgm:spPr/>
    </dgm:pt>
    <dgm:pt modelId="{5865ECA9-B451-4145-ACB9-40A9B7722A91}" type="pres">
      <dgm:prSet presAssocID="{CFE0EA6B-3CB7-4C07-84F1-2CD261CA6196}" presName="ellipse" presStyleLbl="trBgShp" presStyleIdx="0" presStyleCnt="1" custLinFactNeighborX="-42" custLinFactNeighborY="2690"/>
      <dgm:spPr/>
    </dgm:pt>
    <dgm:pt modelId="{6F98EAD8-D956-4626-9087-8C55CC8A30E3}" type="pres">
      <dgm:prSet presAssocID="{CFE0EA6B-3CB7-4C07-84F1-2CD261CA6196}" presName="arrow1" presStyleLbl="fgShp" presStyleIdx="0" presStyleCnt="1"/>
      <dgm:spPr/>
    </dgm:pt>
    <dgm:pt modelId="{092CABA7-DBFB-4022-91E6-9B1F6025B8A0}" type="pres">
      <dgm:prSet presAssocID="{CFE0EA6B-3CB7-4C07-84F1-2CD261CA6196}" presName="rectangle" presStyleLbl="revTx" presStyleIdx="0" presStyleCnt="1">
        <dgm:presLayoutVars>
          <dgm:bulletEnabled val="1"/>
        </dgm:presLayoutVars>
      </dgm:prSet>
      <dgm:spPr/>
    </dgm:pt>
    <dgm:pt modelId="{B75178DD-E175-47D0-B0AA-8B9704220919}" type="pres">
      <dgm:prSet presAssocID="{4ED98B8E-8C7E-4B89-A446-3E4615BBF7A0}" presName="item1" presStyleLbl="node1" presStyleIdx="0" presStyleCnt="3" custLinFactNeighborX="38990" custLinFactNeighborY="-35519">
        <dgm:presLayoutVars>
          <dgm:bulletEnabled val="1"/>
        </dgm:presLayoutVars>
      </dgm:prSet>
      <dgm:spPr/>
    </dgm:pt>
    <dgm:pt modelId="{81090A48-2CB0-417A-9F6A-7ED0F4012CFE}" type="pres">
      <dgm:prSet presAssocID="{D5F4CCAF-D2B4-4C72-BA1A-7BF94F097425}" presName="item2" presStyleLbl="node1" presStyleIdx="1" presStyleCnt="3" custScaleX="121090" custScaleY="116420" custLinFactNeighborX="4898" custLinFactNeighborY="9746">
        <dgm:presLayoutVars>
          <dgm:bulletEnabled val="1"/>
        </dgm:presLayoutVars>
      </dgm:prSet>
      <dgm:spPr/>
    </dgm:pt>
    <dgm:pt modelId="{FE11FFC5-068C-4B93-A609-0115FD86EA57}" type="pres">
      <dgm:prSet presAssocID="{427AF946-2003-44DA-A3BF-C2A3A77078EB}" presName="item3" presStyleLbl="node1" presStyleIdx="2" presStyleCnt="3" custScaleX="74743" custScaleY="73509" custLinFactY="22363" custLinFactNeighborX="-57391" custLinFactNeighborY="100000">
        <dgm:presLayoutVars>
          <dgm:bulletEnabled val="1"/>
        </dgm:presLayoutVars>
      </dgm:prSet>
      <dgm:spPr/>
    </dgm:pt>
    <dgm:pt modelId="{5DA0713B-BEF7-4F29-A9D4-D7E0359BBE4A}" type="pres">
      <dgm:prSet presAssocID="{CFE0EA6B-3CB7-4C07-84F1-2CD261CA6196}" presName="funnel" presStyleLbl="trAlignAcc1" presStyleIdx="0" presStyleCnt="1"/>
      <dgm:spPr/>
    </dgm:pt>
  </dgm:ptLst>
  <dgm:cxnLst>
    <dgm:cxn modelId="{63B59F09-724C-4E59-A70E-8A13A839D78C}" type="presOf" srcId="{427AF946-2003-44DA-A3BF-C2A3A77078EB}" destId="{092CABA7-DBFB-4022-91E6-9B1F6025B8A0}" srcOrd="0" destOrd="0" presId="urn:microsoft.com/office/officeart/2005/8/layout/funnel1"/>
    <dgm:cxn modelId="{81998314-44A8-43A8-8053-04F89BA0F2CB}" srcId="{CFE0EA6B-3CB7-4C07-84F1-2CD261CA6196}" destId="{764FC1F5-415B-46EE-A998-409CF3163531}" srcOrd="0" destOrd="0" parTransId="{37202ABB-AC2D-4D01-81B6-EC5E69943FBE}" sibTransId="{524C01AE-5E81-41B2-A12C-755EE1D6E4C7}"/>
    <dgm:cxn modelId="{727F6416-B59E-4DA0-A3F0-059FB6ECDF59}" srcId="{CFE0EA6B-3CB7-4C07-84F1-2CD261CA6196}" destId="{4ED98B8E-8C7E-4B89-A446-3E4615BBF7A0}" srcOrd="1" destOrd="0" parTransId="{91F24C43-A0C0-4A8F-966C-F4F638BEA508}" sibTransId="{1BD07419-7B07-4F96-8EF0-D88FC1811FB5}"/>
    <dgm:cxn modelId="{5E8F5D2C-EABC-4E7A-A5C2-2DE5D632481B}" srcId="{CFE0EA6B-3CB7-4C07-84F1-2CD261CA6196}" destId="{427AF946-2003-44DA-A3BF-C2A3A77078EB}" srcOrd="3" destOrd="0" parTransId="{F10AA980-5DF9-41BC-BB7D-DED58E0AD263}" sibTransId="{1E55C8F8-9DFC-498B-A3B1-F0AD535CFBBA}"/>
    <dgm:cxn modelId="{6AD8B336-26CC-4A4B-A708-F01BDFDCD017}" type="presOf" srcId="{CFE0EA6B-3CB7-4C07-84F1-2CD261CA6196}" destId="{6EDBFF4D-FC64-4AE6-B1A3-522C92E6BDED}" srcOrd="0" destOrd="0" presId="urn:microsoft.com/office/officeart/2005/8/layout/funnel1"/>
    <dgm:cxn modelId="{02433562-2599-485F-8BD5-3D6A40170F3A}" srcId="{CFE0EA6B-3CB7-4C07-84F1-2CD261CA6196}" destId="{D5F4CCAF-D2B4-4C72-BA1A-7BF94F097425}" srcOrd="2" destOrd="0" parTransId="{7B4AD51C-3379-46A4-A39F-B576BCD06429}" sibTransId="{57BC8849-9D3D-4939-95DA-AE2D579C31A5}"/>
    <dgm:cxn modelId="{106F8D70-972C-4291-AC70-8993C292339A}" type="presOf" srcId="{764FC1F5-415B-46EE-A998-409CF3163531}" destId="{FE11FFC5-068C-4B93-A609-0115FD86EA57}" srcOrd="0" destOrd="0" presId="urn:microsoft.com/office/officeart/2005/8/layout/funnel1"/>
    <dgm:cxn modelId="{EFAD648A-AA42-4EC8-B025-9E4888C5ED93}" type="presOf" srcId="{D5F4CCAF-D2B4-4C72-BA1A-7BF94F097425}" destId="{B75178DD-E175-47D0-B0AA-8B9704220919}" srcOrd="0" destOrd="0" presId="urn:microsoft.com/office/officeart/2005/8/layout/funnel1"/>
    <dgm:cxn modelId="{084672B5-7D51-47E4-88A6-0D0C5A84FC2F}" type="presOf" srcId="{4ED98B8E-8C7E-4B89-A446-3E4615BBF7A0}" destId="{81090A48-2CB0-417A-9F6A-7ED0F4012CFE}" srcOrd="0" destOrd="0" presId="urn:microsoft.com/office/officeart/2005/8/layout/funnel1"/>
    <dgm:cxn modelId="{71E853D8-8FC7-45E2-9DC9-71C609CB4418}" type="presParOf" srcId="{6EDBFF4D-FC64-4AE6-B1A3-522C92E6BDED}" destId="{5865ECA9-B451-4145-ACB9-40A9B7722A91}" srcOrd="0" destOrd="0" presId="urn:microsoft.com/office/officeart/2005/8/layout/funnel1"/>
    <dgm:cxn modelId="{41A832BE-274B-4041-A31A-B6FE6EB1931B}" type="presParOf" srcId="{6EDBFF4D-FC64-4AE6-B1A3-522C92E6BDED}" destId="{6F98EAD8-D956-4626-9087-8C55CC8A30E3}" srcOrd="1" destOrd="0" presId="urn:microsoft.com/office/officeart/2005/8/layout/funnel1"/>
    <dgm:cxn modelId="{3796C866-9BE9-484B-B1ED-603DBB2688C4}" type="presParOf" srcId="{6EDBFF4D-FC64-4AE6-B1A3-522C92E6BDED}" destId="{092CABA7-DBFB-4022-91E6-9B1F6025B8A0}" srcOrd="2" destOrd="0" presId="urn:microsoft.com/office/officeart/2005/8/layout/funnel1"/>
    <dgm:cxn modelId="{437BA5E0-17A0-4242-AFC8-344745DF4C02}" type="presParOf" srcId="{6EDBFF4D-FC64-4AE6-B1A3-522C92E6BDED}" destId="{B75178DD-E175-47D0-B0AA-8B9704220919}" srcOrd="3" destOrd="0" presId="urn:microsoft.com/office/officeart/2005/8/layout/funnel1"/>
    <dgm:cxn modelId="{2080ADFB-F1AE-40BA-8573-6ECEA73DD809}" type="presParOf" srcId="{6EDBFF4D-FC64-4AE6-B1A3-522C92E6BDED}" destId="{81090A48-2CB0-417A-9F6A-7ED0F4012CFE}" srcOrd="4" destOrd="0" presId="urn:microsoft.com/office/officeart/2005/8/layout/funnel1"/>
    <dgm:cxn modelId="{55FAB78D-5549-4FE2-B6C7-8E1AEDA8AD45}" type="presParOf" srcId="{6EDBFF4D-FC64-4AE6-B1A3-522C92E6BDED}" destId="{FE11FFC5-068C-4B93-A609-0115FD86EA57}" srcOrd="5" destOrd="0" presId="urn:microsoft.com/office/officeart/2005/8/layout/funnel1"/>
    <dgm:cxn modelId="{6021A467-08C4-481C-89B2-BC0EE482E106}" type="presParOf" srcId="{6EDBFF4D-FC64-4AE6-B1A3-522C92E6BDED}" destId="{5DA0713B-BEF7-4F29-A9D4-D7E0359BBE4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ILLUSTRATION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TARGET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D49F442-C457-423C-8267-1CB292F2DD75}" type="doc">
      <dgm:prSet loTypeId="urn:microsoft.com/office/officeart/2009/layout/ReverseList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E3F52B78-4B4B-41A6-8FFD-14584C2A6F28}">
      <dgm:prSet phldrT="[Texte]" custT="1"/>
      <dgm:spPr/>
      <dgm:t>
        <a:bodyPr/>
        <a:lstStyle/>
        <a:p>
          <a:pPr algn="ctr"/>
          <a:r>
            <a:rPr lang="fr-FR" sz="4000" b="1" dirty="0" err="1"/>
            <a:t>Parallelize</a:t>
          </a:r>
          <a:r>
            <a:rPr lang="fr-FR" sz="4000" b="1" dirty="0"/>
            <a:t> </a:t>
          </a:r>
          <a:r>
            <a:rPr lang="fr-FR" sz="4000" b="1" dirty="0" err="1"/>
            <a:t>Bayesian</a:t>
          </a:r>
          <a:r>
            <a:rPr lang="fr-FR" sz="4000" b="1" dirty="0"/>
            <a:t> </a:t>
          </a:r>
          <a:r>
            <a:rPr lang="fr-FR" sz="4000" b="1" dirty="0" err="1"/>
            <a:t>Optimization</a:t>
          </a:r>
          <a:endParaRPr lang="fr-FR" sz="4000" b="1" dirty="0"/>
        </a:p>
      </dgm:t>
    </dgm:pt>
    <dgm:pt modelId="{BCC22DB5-D310-4DC3-90A2-9A129F9C35F2}" type="parTrans" cxnId="{15CDDE70-9195-4AA9-B6A5-99D97A51B59C}">
      <dgm:prSet/>
      <dgm:spPr/>
      <dgm:t>
        <a:bodyPr/>
        <a:lstStyle/>
        <a:p>
          <a:endParaRPr lang="fr-FR"/>
        </a:p>
      </dgm:t>
    </dgm:pt>
    <dgm:pt modelId="{9DE79C14-2F26-420B-A0CA-F96B7B535F44}" type="sibTrans" cxnId="{15CDDE70-9195-4AA9-B6A5-99D97A51B59C}">
      <dgm:prSet/>
      <dgm:spPr/>
      <dgm:t>
        <a:bodyPr/>
        <a:lstStyle/>
        <a:p>
          <a:endParaRPr lang="fr-FR"/>
        </a:p>
      </dgm:t>
    </dgm:pt>
    <dgm:pt modelId="{2DF0291F-FEDB-4D8D-9D71-A97AF6876AC3}">
      <dgm:prSet phldrT="[Texte]"/>
      <dgm:spPr/>
      <dgm:t>
        <a:bodyPr/>
        <a:lstStyle/>
        <a:p>
          <a:r>
            <a:rPr lang="fr-FR" b="1" dirty="0"/>
            <a:t>Multi-</a:t>
          </a:r>
          <a:r>
            <a:rPr lang="fr-FR" b="1" dirty="0" err="1"/>
            <a:t>core</a:t>
          </a:r>
          <a:endParaRPr lang="fr-FR" b="1" dirty="0"/>
        </a:p>
        <a:p>
          <a:r>
            <a:rPr lang="fr-FR" b="1" dirty="0" err="1"/>
            <a:t>Computing</a:t>
          </a:r>
          <a:endParaRPr lang="fr-FR" b="1" dirty="0"/>
        </a:p>
      </dgm:t>
    </dgm:pt>
    <dgm:pt modelId="{43716788-03A4-4F42-99D7-A1313EC8FE48}" type="parTrans" cxnId="{B0691D73-0817-4884-AEED-095738850A83}">
      <dgm:prSet/>
      <dgm:spPr/>
      <dgm:t>
        <a:bodyPr/>
        <a:lstStyle/>
        <a:p>
          <a:endParaRPr lang="fr-FR"/>
        </a:p>
      </dgm:t>
    </dgm:pt>
    <dgm:pt modelId="{03BA4DD7-5AF7-4588-A2D7-8F559BC1F356}" type="sibTrans" cxnId="{B0691D73-0817-4884-AEED-095738850A83}">
      <dgm:prSet/>
      <dgm:spPr/>
      <dgm:t>
        <a:bodyPr/>
        <a:lstStyle/>
        <a:p>
          <a:endParaRPr lang="fr-FR"/>
        </a:p>
      </dgm:t>
    </dgm:pt>
    <dgm:pt modelId="{98ECB0D8-C749-437B-AF38-F3837D5BCE11}" type="pres">
      <dgm:prSet presAssocID="{4D49F442-C457-423C-8267-1CB292F2DD75}" presName="Name0" presStyleCnt="0">
        <dgm:presLayoutVars>
          <dgm:chMax val="2"/>
          <dgm:chPref val="2"/>
          <dgm:animLvl val="lvl"/>
        </dgm:presLayoutVars>
      </dgm:prSet>
      <dgm:spPr/>
    </dgm:pt>
    <dgm:pt modelId="{9ADE242D-D567-4471-B36A-9BCE73D9D402}" type="pres">
      <dgm:prSet presAssocID="{4D49F442-C457-423C-8267-1CB292F2DD75}" presName="LeftText" presStyleLbl="revTx" presStyleIdx="0" presStyleCnt="0">
        <dgm:presLayoutVars>
          <dgm:bulletEnabled val="1"/>
        </dgm:presLayoutVars>
      </dgm:prSet>
      <dgm:spPr/>
    </dgm:pt>
    <dgm:pt modelId="{DF2F545A-08D7-4BD6-ABA9-96A8E91CD18A}" type="pres">
      <dgm:prSet presAssocID="{4D49F442-C457-423C-8267-1CB292F2DD75}" presName="LeftNode" presStyleLbl="bgImgPlace1" presStyleIdx="0" presStyleCnt="2" custScaleX="232912" custScaleY="115888" custLinFactNeighborX="-50029" custLinFactNeighborY="1104">
        <dgm:presLayoutVars>
          <dgm:chMax val="2"/>
          <dgm:chPref val="2"/>
        </dgm:presLayoutVars>
      </dgm:prSet>
      <dgm:spPr/>
    </dgm:pt>
    <dgm:pt modelId="{F5721E29-AFDC-406A-A1EC-BF9305C788C5}" type="pres">
      <dgm:prSet presAssocID="{4D49F442-C457-423C-8267-1CB292F2DD75}" presName="RightText" presStyleLbl="revTx" presStyleIdx="0" presStyleCnt="0">
        <dgm:presLayoutVars>
          <dgm:bulletEnabled val="1"/>
        </dgm:presLayoutVars>
      </dgm:prSet>
      <dgm:spPr/>
    </dgm:pt>
    <dgm:pt modelId="{CEAC7D15-99B1-4552-815B-133D40D6C735}" type="pres">
      <dgm:prSet presAssocID="{4D49F442-C457-423C-8267-1CB292F2DD75}" presName="RightNode" presStyleLbl="bgImgPlace1" presStyleIdx="1" presStyleCnt="2" custScaleX="213409" custScaleY="113293" custLinFactNeighborX="71486" custLinFactNeighborY="745">
        <dgm:presLayoutVars>
          <dgm:chMax val="0"/>
          <dgm:chPref val="0"/>
        </dgm:presLayoutVars>
      </dgm:prSet>
      <dgm:spPr/>
    </dgm:pt>
    <dgm:pt modelId="{39364E78-86EF-488E-8794-63E68E1E904E}" type="pres">
      <dgm:prSet presAssocID="{4D49F442-C457-423C-8267-1CB292F2DD75}" presName="TopArrow" presStyleLbl="node1" presStyleIdx="0" presStyleCnt="2"/>
      <dgm:spPr/>
    </dgm:pt>
    <dgm:pt modelId="{0DE95846-AF3B-4FC2-8228-183D4EB37231}" type="pres">
      <dgm:prSet presAssocID="{4D49F442-C457-423C-8267-1CB292F2DD75}" presName="BottomArrow" presStyleLbl="node1" presStyleIdx="1" presStyleCnt="2"/>
      <dgm:spPr/>
    </dgm:pt>
  </dgm:ptLst>
  <dgm:cxnLst>
    <dgm:cxn modelId="{F2CD260F-73BB-41CE-AC9D-8DF3C28C8B85}" type="presOf" srcId="{4D49F442-C457-423C-8267-1CB292F2DD75}" destId="{98ECB0D8-C749-437B-AF38-F3837D5BCE11}" srcOrd="0" destOrd="0" presId="urn:microsoft.com/office/officeart/2009/layout/ReverseList"/>
    <dgm:cxn modelId="{7CBE3C61-E1EB-4D72-8D4A-8622B87D1095}" type="presOf" srcId="{E3F52B78-4B4B-41A6-8FFD-14584C2A6F28}" destId="{9ADE242D-D567-4471-B36A-9BCE73D9D402}" srcOrd="0" destOrd="0" presId="urn:microsoft.com/office/officeart/2009/layout/ReverseList"/>
    <dgm:cxn modelId="{4415A661-DDDB-47A7-8C26-7E5735785EE7}" type="presOf" srcId="{2DF0291F-FEDB-4D8D-9D71-A97AF6876AC3}" destId="{F5721E29-AFDC-406A-A1EC-BF9305C788C5}" srcOrd="0" destOrd="0" presId="urn:microsoft.com/office/officeart/2009/layout/ReverseList"/>
    <dgm:cxn modelId="{15CDDE70-9195-4AA9-B6A5-99D97A51B59C}" srcId="{4D49F442-C457-423C-8267-1CB292F2DD75}" destId="{E3F52B78-4B4B-41A6-8FFD-14584C2A6F28}" srcOrd="0" destOrd="0" parTransId="{BCC22DB5-D310-4DC3-90A2-9A129F9C35F2}" sibTransId="{9DE79C14-2F26-420B-A0CA-F96B7B535F44}"/>
    <dgm:cxn modelId="{B0691D73-0817-4884-AEED-095738850A83}" srcId="{4D49F442-C457-423C-8267-1CB292F2DD75}" destId="{2DF0291F-FEDB-4D8D-9D71-A97AF6876AC3}" srcOrd="1" destOrd="0" parTransId="{43716788-03A4-4F42-99D7-A1313EC8FE48}" sibTransId="{03BA4DD7-5AF7-4588-A2D7-8F559BC1F356}"/>
    <dgm:cxn modelId="{5CE20E94-48F6-4C03-A4E2-1026C9F637E3}" type="presOf" srcId="{2DF0291F-FEDB-4D8D-9D71-A97AF6876AC3}" destId="{CEAC7D15-99B1-4552-815B-133D40D6C735}" srcOrd="1" destOrd="0" presId="urn:microsoft.com/office/officeart/2009/layout/ReverseList"/>
    <dgm:cxn modelId="{408C25AF-E414-49E9-9137-A40EB231053E}" type="presOf" srcId="{E3F52B78-4B4B-41A6-8FFD-14584C2A6F28}" destId="{DF2F545A-08D7-4BD6-ABA9-96A8E91CD18A}" srcOrd="1" destOrd="0" presId="urn:microsoft.com/office/officeart/2009/layout/ReverseList"/>
    <dgm:cxn modelId="{FDC96C83-E17D-4AC2-B67A-D766981B46C9}" type="presParOf" srcId="{98ECB0D8-C749-437B-AF38-F3837D5BCE11}" destId="{9ADE242D-D567-4471-B36A-9BCE73D9D402}" srcOrd="0" destOrd="0" presId="urn:microsoft.com/office/officeart/2009/layout/ReverseList"/>
    <dgm:cxn modelId="{289DC4C1-1891-4868-A525-1B5E77450572}" type="presParOf" srcId="{98ECB0D8-C749-437B-AF38-F3837D5BCE11}" destId="{DF2F545A-08D7-4BD6-ABA9-96A8E91CD18A}" srcOrd="1" destOrd="0" presId="urn:microsoft.com/office/officeart/2009/layout/ReverseList"/>
    <dgm:cxn modelId="{38B33072-5A87-4CB9-9ABE-E9CE9ACFEA95}" type="presParOf" srcId="{98ECB0D8-C749-437B-AF38-F3837D5BCE11}" destId="{F5721E29-AFDC-406A-A1EC-BF9305C788C5}" srcOrd="2" destOrd="0" presId="urn:microsoft.com/office/officeart/2009/layout/ReverseList"/>
    <dgm:cxn modelId="{7906E8C6-F62A-47F4-8469-2380331F1407}" type="presParOf" srcId="{98ECB0D8-C749-437B-AF38-F3837D5BCE11}" destId="{CEAC7D15-99B1-4552-815B-133D40D6C735}" srcOrd="3" destOrd="0" presId="urn:microsoft.com/office/officeart/2009/layout/ReverseList"/>
    <dgm:cxn modelId="{4F091839-633F-46B8-9897-A72688741AC2}" type="presParOf" srcId="{98ECB0D8-C749-437B-AF38-F3837D5BCE11}" destId="{39364E78-86EF-488E-8794-63E68E1E904E}" srcOrd="4" destOrd="0" presId="urn:microsoft.com/office/officeart/2009/layout/ReverseList"/>
    <dgm:cxn modelId="{81CA9F49-0EE1-4907-8F25-6A374B48CC98}" type="presParOf" srcId="{98ECB0D8-C749-437B-AF38-F3837D5BCE11}" destId="{0DE95846-AF3B-4FC2-8228-183D4EB37231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ISSUE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CONTRIBUTION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10227573-85D8-4E99-B95B-869783664845}" type="doc">
      <dgm:prSet loTypeId="urn:microsoft.com/office/officeart/2005/8/layout/equation2" loCatId="process" qsTypeId="urn:microsoft.com/office/officeart/2005/8/quickstyle/simple1" qsCatId="simple" csTypeId="urn:microsoft.com/office/officeart/2005/8/colors/accent0_3" csCatId="mainScheme" phldr="1"/>
      <dgm:spPr/>
    </dgm:pt>
    <dgm:pt modelId="{1807A9AB-F1DC-4318-9E0F-2374F44FC812}">
      <dgm:prSet phldrT="[Texte]" custT="1"/>
      <dgm:spPr/>
      <dgm:t>
        <a:bodyPr/>
        <a:lstStyle/>
        <a:p>
          <a:r>
            <a:rPr lang="fr-FR" sz="2400" b="1" dirty="0"/>
            <a:t>SEQUENTIAL </a:t>
          </a:r>
        </a:p>
        <a:p>
          <a:r>
            <a:rPr lang="fr-FR" sz="2400" b="1" dirty="0"/>
            <a:t>STRATEGY</a:t>
          </a:r>
        </a:p>
      </dgm:t>
    </dgm:pt>
    <dgm:pt modelId="{755ADE8B-CC38-44EA-98FD-A85317584202}" type="parTrans" cxnId="{EC488E5F-F28A-44C8-AF5E-807D4A5A20EF}">
      <dgm:prSet/>
      <dgm:spPr/>
      <dgm:t>
        <a:bodyPr/>
        <a:lstStyle/>
        <a:p>
          <a:endParaRPr lang="fr-FR"/>
        </a:p>
      </dgm:t>
    </dgm:pt>
    <dgm:pt modelId="{CCA968C3-E2F4-4F0A-A387-0DA5531418E3}" type="sibTrans" cxnId="{EC488E5F-F28A-44C8-AF5E-807D4A5A20EF}">
      <dgm:prSet/>
      <dgm:spPr/>
      <dgm:t>
        <a:bodyPr/>
        <a:lstStyle/>
        <a:p>
          <a:endParaRPr lang="fr-FR"/>
        </a:p>
      </dgm:t>
    </dgm:pt>
    <dgm:pt modelId="{8DC286DE-2473-4563-A01C-62712C0F2AB1}">
      <dgm:prSet phldrT="[Texte]"/>
      <dgm:spPr/>
      <dgm:t>
        <a:bodyPr/>
        <a:lstStyle/>
        <a:p>
          <a:r>
            <a:rPr lang="fr-FR" dirty="0"/>
            <a:t>GP</a:t>
          </a:r>
        </a:p>
      </dgm:t>
    </dgm:pt>
    <dgm:pt modelId="{BF2B1E7D-F9CA-4C3A-89C8-F936F763CEB7}" type="parTrans" cxnId="{179276CE-C09E-4D06-96D1-DB261DFC6561}">
      <dgm:prSet/>
      <dgm:spPr/>
      <dgm:t>
        <a:bodyPr/>
        <a:lstStyle/>
        <a:p>
          <a:endParaRPr lang="fr-FR"/>
        </a:p>
      </dgm:t>
    </dgm:pt>
    <dgm:pt modelId="{78912124-B60A-4319-8273-7809D1F12724}" type="sibTrans" cxnId="{179276CE-C09E-4D06-96D1-DB261DFC6561}">
      <dgm:prSet/>
      <dgm:spPr/>
      <dgm:t>
        <a:bodyPr/>
        <a:lstStyle/>
        <a:p>
          <a:endParaRPr lang="fr-FR"/>
        </a:p>
      </dgm:t>
    </dgm:pt>
    <dgm:pt modelId="{CFBCF469-57C3-4FB3-AC31-5E2C1582D800}">
      <dgm:prSet phldrT="[Texte]" custT="1"/>
      <dgm:spPr/>
      <dgm:t>
        <a:bodyPr/>
        <a:lstStyle/>
        <a:p>
          <a:r>
            <a:rPr lang="fr-FR" sz="3600" b="1" dirty="0"/>
            <a:t>Monte Carlo </a:t>
          </a:r>
          <a:r>
            <a:rPr lang="fr-FR" sz="3600" b="1" dirty="0" err="1"/>
            <a:t>estimates</a:t>
          </a:r>
          <a:r>
            <a:rPr lang="fr-FR" sz="3600" b="1" dirty="0"/>
            <a:t> of  acquisition </a:t>
          </a:r>
          <a:r>
            <a:rPr lang="fr-FR" sz="3600" b="1" dirty="0" err="1"/>
            <a:t>function</a:t>
          </a:r>
          <a:endParaRPr lang="fr-FR" sz="3600" b="1" dirty="0"/>
        </a:p>
      </dgm:t>
    </dgm:pt>
    <dgm:pt modelId="{FEFAF797-75F8-4E65-BACC-7C418F1B91EF}" type="parTrans" cxnId="{24978955-BC67-42FC-A005-E28E432860C7}">
      <dgm:prSet/>
      <dgm:spPr/>
      <dgm:t>
        <a:bodyPr/>
        <a:lstStyle/>
        <a:p>
          <a:endParaRPr lang="fr-FR"/>
        </a:p>
      </dgm:t>
    </dgm:pt>
    <dgm:pt modelId="{490F6640-A563-44F2-903E-CE083F0CD79E}" type="sibTrans" cxnId="{24978955-BC67-42FC-A005-E28E432860C7}">
      <dgm:prSet/>
      <dgm:spPr/>
      <dgm:t>
        <a:bodyPr/>
        <a:lstStyle/>
        <a:p>
          <a:endParaRPr lang="fr-FR"/>
        </a:p>
      </dgm:t>
    </dgm:pt>
    <dgm:pt modelId="{FA9E692B-0C89-4C0E-99C7-A087ECE03774}" type="pres">
      <dgm:prSet presAssocID="{10227573-85D8-4E99-B95B-869783664845}" presName="Name0" presStyleCnt="0">
        <dgm:presLayoutVars>
          <dgm:dir/>
          <dgm:resizeHandles val="exact"/>
        </dgm:presLayoutVars>
      </dgm:prSet>
      <dgm:spPr/>
    </dgm:pt>
    <dgm:pt modelId="{9715D5D2-2F22-4F25-9B23-33EB66D81FD3}" type="pres">
      <dgm:prSet presAssocID="{10227573-85D8-4E99-B95B-869783664845}" presName="vNodes" presStyleCnt="0"/>
      <dgm:spPr/>
    </dgm:pt>
    <dgm:pt modelId="{F3DABADC-6BFC-41AC-84B2-E3A78A4863E2}" type="pres">
      <dgm:prSet presAssocID="{1807A9AB-F1DC-4318-9E0F-2374F44FC812}" presName="node" presStyleLbl="node1" presStyleIdx="0" presStyleCnt="3" custScaleX="306730" custScaleY="238899">
        <dgm:presLayoutVars>
          <dgm:bulletEnabled val="1"/>
        </dgm:presLayoutVars>
      </dgm:prSet>
      <dgm:spPr/>
    </dgm:pt>
    <dgm:pt modelId="{EA6C8EFC-33DF-4F94-AA77-1937D0920552}" type="pres">
      <dgm:prSet presAssocID="{CCA968C3-E2F4-4F0A-A387-0DA5531418E3}" presName="spacerT" presStyleCnt="0"/>
      <dgm:spPr/>
    </dgm:pt>
    <dgm:pt modelId="{65A7DE59-B40C-4C7F-A729-2DB1C1B039BF}" type="pres">
      <dgm:prSet presAssocID="{CCA968C3-E2F4-4F0A-A387-0DA5531418E3}" presName="sibTrans" presStyleLbl="sibTrans2D1" presStyleIdx="0" presStyleCnt="2"/>
      <dgm:spPr/>
    </dgm:pt>
    <dgm:pt modelId="{D1AFE1A6-4F35-4910-971F-B2E4B88B6896}" type="pres">
      <dgm:prSet presAssocID="{CCA968C3-E2F4-4F0A-A387-0DA5531418E3}" presName="spacerB" presStyleCnt="0"/>
      <dgm:spPr/>
    </dgm:pt>
    <dgm:pt modelId="{43C791EE-EA0D-42E5-97BF-FCB04F7B6F7E}" type="pres">
      <dgm:prSet presAssocID="{8DC286DE-2473-4563-A01C-62712C0F2AB1}" presName="node" presStyleLbl="node1" presStyleIdx="1" presStyleCnt="3" custScaleX="227964" custScaleY="171987">
        <dgm:presLayoutVars>
          <dgm:bulletEnabled val="1"/>
        </dgm:presLayoutVars>
      </dgm:prSet>
      <dgm:spPr/>
    </dgm:pt>
    <dgm:pt modelId="{15E33DFA-8A36-455A-8474-433D052CCF66}" type="pres">
      <dgm:prSet presAssocID="{10227573-85D8-4E99-B95B-869783664845}" presName="sibTransLast" presStyleLbl="sibTrans2D1" presStyleIdx="1" presStyleCnt="2"/>
      <dgm:spPr/>
    </dgm:pt>
    <dgm:pt modelId="{70217EA4-9342-464B-BA6C-C2CBC4E10937}" type="pres">
      <dgm:prSet presAssocID="{10227573-85D8-4E99-B95B-869783664845}" presName="connectorText" presStyleLbl="sibTrans2D1" presStyleIdx="1" presStyleCnt="2"/>
      <dgm:spPr/>
    </dgm:pt>
    <dgm:pt modelId="{0757B8A9-2D48-4607-B324-02462631D8A2}" type="pres">
      <dgm:prSet presAssocID="{10227573-85D8-4E99-B95B-869783664845}" presName="lastNode" presStyleLbl="node1" presStyleIdx="2" presStyleCnt="3" custScaleX="235865" custScaleY="194999">
        <dgm:presLayoutVars>
          <dgm:bulletEnabled val="1"/>
        </dgm:presLayoutVars>
      </dgm:prSet>
      <dgm:spPr/>
    </dgm:pt>
  </dgm:ptLst>
  <dgm:cxnLst>
    <dgm:cxn modelId="{B4B07702-5D82-4AA7-8CFF-211DD5BF602E}" type="presOf" srcId="{78912124-B60A-4319-8273-7809D1F12724}" destId="{15E33DFA-8A36-455A-8474-433D052CCF66}" srcOrd="0" destOrd="0" presId="urn:microsoft.com/office/officeart/2005/8/layout/equation2"/>
    <dgm:cxn modelId="{60C26F15-5555-4E20-A5C5-A663520413F0}" type="presOf" srcId="{1807A9AB-F1DC-4318-9E0F-2374F44FC812}" destId="{F3DABADC-6BFC-41AC-84B2-E3A78A4863E2}" srcOrd="0" destOrd="0" presId="urn:microsoft.com/office/officeart/2005/8/layout/equation2"/>
    <dgm:cxn modelId="{FC128C5D-89F0-454E-A3C3-AC943E4AFB37}" type="presOf" srcId="{8DC286DE-2473-4563-A01C-62712C0F2AB1}" destId="{43C791EE-EA0D-42E5-97BF-FCB04F7B6F7E}" srcOrd="0" destOrd="0" presId="urn:microsoft.com/office/officeart/2005/8/layout/equation2"/>
    <dgm:cxn modelId="{EC488E5F-F28A-44C8-AF5E-807D4A5A20EF}" srcId="{10227573-85D8-4E99-B95B-869783664845}" destId="{1807A9AB-F1DC-4318-9E0F-2374F44FC812}" srcOrd="0" destOrd="0" parTransId="{755ADE8B-CC38-44EA-98FD-A85317584202}" sibTransId="{CCA968C3-E2F4-4F0A-A387-0DA5531418E3}"/>
    <dgm:cxn modelId="{24978955-BC67-42FC-A005-E28E432860C7}" srcId="{10227573-85D8-4E99-B95B-869783664845}" destId="{CFBCF469-57C3-4FB3-AC31-5E2C1582D800}" srcOrd="2" destOrd="0" parTransId="{FEFAF797-75F8-4E65-BACC-7C418F1B91EF}" sibTransId="{490F6640-A563-44F2-903E-CE083F0CD79E}"/>
    <dgm:cxn modelId="{A4357B84-FADF-425D-81E8-7BF5FE64C6A3}" type="presOf" srcId="{10227573-85D8-4E99-B95B-869783664845}" destId="{FA9E692B-0C89-4C0E-99C7-A087ECE03774}" srcOrd="0" destOrd="0" presId="urn:microsoft.com/office/officeart/2005/8/layout/equation2"/>
    <dgm:cxn modelId="{D42A7CB3-0EB6-451B-BA55-9258027BEE53}" type="presOf" srcId="{CFBCF469-57C3-4FB3-AC31-5E2C1582D800}" destId="{0757B8A9-2D48-4607-B324-02462631D8A2}" srcOrd="0" destOrd="0" presId="urn:microsoft.com/office/officeart/2005/8/layout/equation2"/>
    <dgm:cxn modelId="{232AA5B3-2200-4B9E-8736-F9A7CF0A866E}" type="presOf" srcId="{78912124-B60A-4319-8273-7809D1F12724}" destId="{70217EA4-9342-464B-BA6C-C2CBC4E10937}" srcOrd="1" destOrd="0" presId="urn:microsoft.com/office/officeart/2005/8/layout/equation2"/>
    <dgm:cxn modelId="{68B977CA-216D-4C34-BEBA-ACB24527317E}" type="presOf" srcId="{CCA968C3-E2F4-4F0A-A387-0DA5531418E3}" destId="{65A7DE59-B40C-4C7F-A729-2DB1C1B039BF}" srcOrd="0" destOrd="0" presId="urn:microsoft.com/office/officeart/2005/8/layout/equation2"/>
    <dgm:cxn modelId="{179276CE-C09E-4D06-96D1-DB261DFC6561}" srcId="{10227573-85D8-4E99-B95B-869783664845}" destId="{8DC286DE-2473-4563-A01C-62712C0F2AB1}" srcOrd="1" destOrd="0" parTransId="{BF2B1E7D-F9CA-4C3A-89C8-F936F763CEB7}" sibTransId="{78912124-B60A-4319-8273-7809D1F12724}"/>
    <dgm:cxn modelId="{6E03F3F4-B830-408F-BC26-E64F717485BC}" type="presParOf" srcId="{FA9E692B-0C89-4C0E-99C7-A087ECE03774}" destId="{9715D5D2-2F22-4F25-9B23-33EB66D81FD3}" srcOrd="0" destOrd="0" presId="urn:microsoft.com/office/officeart/2005/8/layout/equation2"/>
    <dgm:cxn modelId="{305F4633-E12A-4B17-8E79-8585B163E0CA}" type="presParOf" srcId="{9715D5D2-2F22-4F25-9B23-33EB66D81FD3}" destId="{F3DABADC-6BFC-41AC-84B2-E3A78A4863E2}" srcOrd="0" destOrd="0" presId="urn:microsoft.com/office/officeart/2005/8/layout/equation2"/>
    <dgm:cxn modelId="{E2FA5C3B-E481-4EF5-8D06-A659E785B345}" type="presParOf" srcId="{9715D5D2-2F22-4F25-9B23-33EB66D81FD3}" destId="{EA6C8EFC-33DF-4F94-AA77-1937D0920552}" srcOrd="1" destOrd="0" presId="urn:microsoft.com/office/officeart/2005/8/layout/equation2"/>
    <dgm:cxn modelId="{93BC5598-D754-49B4-BB5E-47F21BAE3DB3}" type="presParOf" srcId="{9715D5D2-2F22-4F25-9B23-33EB66D81FD3}" destId="{65A7DE59-B40C-4C7F-A729-2DB1C1B039BF}" srcOrd="2" destOrd="0" presId="urn:microsoft.com/office/officeart/2005/8/layout/equation2"/>
    <dgm:cxn modelId="{D2E69E3E-86A7-4BBA-BFC2-BD82A162BBD9}" type="presParOf" srcId="{9715D5D2-2F22-4F25-9B23-33EB66D81FD3}" destId="{D1AFE1A6-4F35-4910-971F-B2E4B88B6896}" srcOrd="3" destOrd="0" presId="urn:microsoft.com/office/officeart/2005/8/layout/equation2"/>
    <dgm:cxn modelId="{373B3781-E3C7-45CD-8ECE-E2A857B30F8C}" type="presParOf" srcId="{9715D5D2-2F22-4F25-9B23-33EB66D81FD3}" destId="{43C791EE-EA0D-42E5-97BF-FCB04F7B6F7E}" srcOrd="4" destOrd="0" presId="urn:microsoft.com/office/officeart/2005/8/layout/equation2"/>
    <dgm:cxn modelId="{FB4A1C4F-ED4D-4B43-8092-D31E8911806F}" type="presParOf" srcId="{FA9E692B-0C89-4C0E-99C7-A087ECE03774}" destId="{15E33DFA-8A36-455A-8474-433D052CCF66}" srcOrd="1" destOrd="0" presId="urn:microsoft.com/office/officeart/2005/8/layout/equation2"/>
    <dgm:cxn modelId="{FF7E3655-AA76-498E-8CF7-0792700EE3E9}" type="presParOf" srcId="{15E33DFA-8A36-455A-8474-433D052CCF66}" destId="{70217EA4-9342-464B-BA6C-C2CBC4E10937}" srcOrd="0" destOrd="0" presId="urn:microsoft.com/office/officeart/2005/8/layout/equation2"/>
    <dgm:cxn modelId="{3C41FCB3-ABA4-4A2D-B72D-D058715544DE}" type="presParOf" srcId="{FA9E692B-0C89-4C0E-99C7-A087ECE03774}" destId="{0757B8A9-2D48-4607-B324-02462631D8A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CONTRIBUTION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MATHEMATICALLY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CONCLUSION : 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837CD2-9FBA-4D30-A7F5-4644E05B63A9}" type="doc">
      <dgm:prSet loTypeId="urn:microsoft.com/office/officeart/2005/8/layout/hProcess6" loCatId="process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49623AD2-D673-4104-87B8-69D978C7374A}">
      <dgm:prSet phldrT="[Texte]" custT="1"/>
      <dgm:spPr/>
      <dgm:t>
        <a:bodyPr/>
        <a:lstStyle/>
        <a:p>
          <a:r>
            <a:rPr lang="fr-FR" sz="2800" dirty="0"/>
            <a:t>Evaluation</a:t>
          </a:r>
        </a:p>
        <a:p>
          <a:r>
            <a:rPr lang="fr-FR" sz="2800" dirty="0"/>
            <a:t>f(X-1)</a:t>
          </a:r>
        </a:p>
      </dgm:t>
    </dgm:pt>
    <dgm:pt modelId="{BB153BF9-6D22-41E0-AADD-DD71AEE6A899}" type="parTrans" cxnId="{770DCC21-4EF8-4D59-A7C6-731924A37CA9}">
      <dgm:prSet/>
      <dgm:spPr/>
      <dgm:t>
        <a:bodyPr/>
        <a:lstStyle/>
        <a:p>
          <a:endParaRPr lang="fr-FR"/>
        </a:p>
      </dgm:t>
    </dgm:pt>
    <dgm:pt modelId="{877AB36C-E7CD-4AA7-A4BA-7D5DE923DFA9}" type="sibTrans" cxnId="{770DCC21-4EF8-4D59-A7C6-731924A37CA9}">
      <dgm:prSet/>
      <dgm:spPr/>
      <dgm:t>
        <a:bodyPr/>
        <a:lstStyle/>
        <a:p>
          <a:endParaRPr lang="fr-FR"/>
        </a:p>
      </dgm:t>
    </dgm:pt>
    <dgm:pt modelId="{BF900342-24BB-425B-BF93-4B9EBB48D9BA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Infos </a:t>
          </a:r>
        </a:p>
      </dgm:t>
    </dgm:pt>
    <dgm:pt modelId="{7D34AC20-609B-45CC-84C8-00BC554FA8A1}" type="parTrans" cxnId="{63689DEF-F30C-474E-8B25-F3A24EF7DAF8}">
      <dgm:prSet/>
      <dgm:spPr/>
      <dgm:t>
        <a:bodyPr/>
        <a:lstStyle/>
        <a:p>
          <a:endParaRPr lang="fr-FR"/>
        </a:p>
      </dgm:t>
    </dgm:pt>
    <dgm:pt modelId="{2A77FEE2-1370-474F-A225-965C87281CFC}" type="sibTrans" cxnId="{63689DEF-F30C-474E-8B25-F3A24EF7DAF8}">
      <dgm:prSet/>
      <dgm:spPr/>
      <dgm:t>
        <a:bodyPr/>
        <a:lstStyle/>
        <a:p>
          <a:endParaRPr lang="fr-FR"/>
        </a:p>
      </dgm:t>
    </dgm:pt>
    <dgm:pt modelId="{56FDF07D-537E-47C1-A152-BA3314DD0713}">
      <dgm:prSet phldrT="[Texte]"/>
      <dgm:spPr/>
      <dgm:t>
        <a:bodyPr/>
        <a:lstStyle/>
        <a:p>
          <a:r>
            <a:rPr lang="fr-FR" dirty="0"/>
            <a:t>Evaluation f(X)</a:t>
          </a:r>
        </a:p>
      </dgm:t>
    </dgm:pt>
    <dgm:pt modelId="{EA11CE2B-C142-4AFF-BF85-ABFDB5C50E8E}" type="parTrans" cxnId="{BFD31F9D-CDFF-4641-B845-EA41F0A4DD62}">
      <dgm:prSet/>
      <dgm:spPr/>
      <dgm:t>
        <a:bodyPr/>
        <a:lstStyle/>
        <a:p>
          <a:endParaRPr lang="fr-FR"/>
        </a:p>
      </dgm:t>
    </dgm:pt>
    <dgm:pt modelId="{DF2BBE4B-461D-416F-8255-74270DFF5725}" type="sibTrans" cxnId="{BFD31F9D-CDFF-4641-B845-EA41F0A4DD62}">
      <dgm:prSet/>
      <dgm:spPr/>
      <dgm:t>
        <a:bodyPr/>
        <a:lstStyle/>
        <a:p>
          <a:endParaRPr lang="fr-FR"/>
        </a:p>
      </dgm:t>
    </dgm:pt>
    <dgm:pt modelId="{AE47BBE2-3747-4519-893B-B1CD5F0A3362}">
      <dgm:prSet phldrT="[Texte]" custT="1"/>
      <dgm:spPr/>
      <dgm:t>
        <a:bodyPr/>
        <a:lstStyle/>
        <a:p>
          <a:r>
            <a:rPr lang="fr-FR" sz="2400" dirty="0"/>
            <a:t>Infos…</a:t>
          </a:r>
        </a:p>
      </dgm:t>
    </dgm:pt>
    <dgm:pt modelId="{DB96A46F-E8E4-4914-A3DF-BA9653C1A461}" type="parTrans" cxnId="{0F7F4161-FAC2-4EBC-B4BF-FEF2E3FBD5E2}">
      <dgm:prSet/>
      <dgm:spPr/>
      <dgm:t>
        <a:bodyPr/>
        <a:lstStyle/>
        <a:p>
          <a:endParaRPr lang="fr-FR"/>
        </a:p>
      </dgm:t>
    </dgm:pt>
    <dgm:pt modelId="{0D1313CD-9642-4200-8069-237C65FF77FA}" type="sibTrans" cxnId="{0F7F4161-FAC2-4EBC-B4BF-FEF2E3FBD5E2}">
      <dgm:prSet/>
      <dgm:spPr/>
      <dgm:t>
        <a:bodyPr/>
        <a:lstStyle/>
        <a:p>
          <a:endParaRPr lang="fr-FR"/>
        </a:p>
      </dgm:t>
    </dgm:pt>
    <dgm:pt modelId="{9D4BA834-0020-4D45-9C50-24D8CEA89DF0}">
      <dgm:prSet phldrT="[Texte]" custT="1"/>
      <dgm:spPr/>
      <dgm:t>
        <a:bodyPr/>
        <a:lstStyle/>
        <a:p>
          <a:r>
            <a:rPr lang="fr-FR" sz="2400" dirty="0" err="1"/>
            <a:t>Choose</a:t>
          </a:r>
          <a:endParaRPr lang="fr-FR" sz="2400" dirty="0"/>
        </a:p>
        <a:p>
          <a:r>
            <a:rPr lang="fr-FR" sz="2400" dirty="0"/>
            <a:t>X</a:t>
          </a:r>
        </a:p>
      </dgm:t>
    </dgm:pt>
    <dgm:pt modelId="{91522162-9FD8-47AD-B09D-44945570D150}" type="sibTrans" cxnId="{8C771002-87B8-4BDC-B8A5-E323ABBEC5C1}">
      <dgm:prSet/>
      <dgm:spPr/>
      <dgm:t>
        <a:bodyPr/>
        <a:lstStyle/>
        <a:p>
          <a:endParaRPr lang="fr-FR"/>
        </a:p>
      </dgm:t>
    </dgm:pt>
    <dgm:pt modelId="{0A9A83E7-C4F4-49E2-A4CC-4C851920CE57}" type="parTrans" cxnId="{8C771002-87B8-4BDC-B8A5-E323ABBEC5C1}">
      <dgm:prSet/>
      <dgm:spPr/>
      <dgm:t>
        <a:bodyPr/>
        <a:lstStyle/>
        <a:p>
          <a:endParaRPr lang="fr-FR"/>
        </a:p>
      </dgm:t>
    </dgm:pt>
    <dgm:pt modelId="{D5C9CF23-647C-46AC-A28B-BC7A8C9F6CD0}">
      <dgm:prSet phldrT="[Texte]" custT="1"/>
      <dgm:spPr/>
      <dgm:t>
        <a:bodyPr/>
        <a:lstStyle/>
        <a:p>
          <a:r>
            <a:rPr lang="fr-FR" sz="3200" dirty="0" err="1">
              <a:solidFill>
                <a:srgbClr val="0070C0"/>
              </a:solidFill>
            </a:rPr>
            <a:t>Generate</a:t>
          </a:r>
          <a:endParaRPr lang="fr-FR" sz="3200" dirty="0">
            <a:solidFill>
              <a:srgbClr val="0070C0"/>
            </a:solidFill>
          </a:endParaRPr>
        </a:p>
        <a:p>
          <a:r>
            <a:rPr lang="fr-FR" sz="3200" dirty="0" err="1">
              <a:solidFill>
                <a:srgbClr val="0070C0"/>
              </a:solidFill>
            </a:rPr>
            <a:t>P.Model</a:t>
          </a:r>
          <a:r>
            <a:rPr lang="fr-FR" sz="3200" dirty="0">
              <a:solidFill>
                <a:srgbClr val="0070C0"/>
              </a:solidFill>
            </a:rPr>
            <a:t> </a:t>
          </a:r>
          <a:r>
            <a:rPr lang="fr-FR" sz="3200" dirty="0"/>
            <a:t>of  f(x)</a:t>
          </a:r>
        </a:p>
      </dgm:t>
    </dgm:pt>
    <dgm:pt modelId="{F8225035-9CBB-4D51-A67D-2543A2D1A90C}" type="sibTrans" cxnId="{C8F955F8-26E8-4FC1-9AE6-99A83922C6D1}">
      <dgm:prSet/>
      <dgm:spPr/>
      <dgm:t>
        <a:bodyPr/>
        <a:lstStyle/>
        <a:p>
          <a:endParaRPr lang="fr-FR"/>
        </a:p>
      </dgm:t>
    </dgm:pt>
    <dgm:pt modelId="{359729D4-C86A-4F05-99C6-9B0327A43265}" type="parTrans" cxnId="{C8F955F8-26E8-4FC1-9AE6-99A83922C6D1}">
      <dgm:prSet/>
      <dgm:spPr/>
      <dgm:t>
        <a:bodyPr/>
        <a:lstStyle/>
        <a:p>
          <a:endParaRPr lang="fr-FR"/>
        </a:p>
      </dgm:t>
    </dgm:pt>
    <dgm:pt modelId="{7DE716C1-4E2D-435B-A1B8-BE64D3CEF63F}" type="pres">
      <dgm:prSet presAssocID="{F8837CD2-9FBA-4D30-A7F5-4644E05B63A9}" presName="theList" presStyleCnt="0">
        <dgm:presLayoutVars>
          <dgm:dir/>
          <dgm:animLvl val="lvl"/>
          <dgm:resizeHandles val="exact"/>
        </dgm:presLayoutVars>
      </dgm:prSet>
      <dgm:spPr/>
    </dgm:pt>
    <dgm:pt modelId="{C033D3E9-07A4-4CF4-8986-7422D2ADE423}" type="pres">
      <dgm:prSet presAssocID="{49623AD2-D673-4104-87B8-69D978C7374A}" presName="compNode" presStyleCnt="0"/>
      <dgm:spPr/>
    </dgm:pt>
    <dgm:pt modelId="{6A9C3D02-6C90-4DAF-93E6-34FF89BC519C}" type="pres">
      <dgm:prSet presAssocID="{49623AD2-D673-4104-87B8-69D978C7374A}" presName="noGeometry" presStyleCnt="0"/>
      <dgm:spPr/>
    </dgm:pt>
    <dgm:pt modelId="{1BE4FF40-BDA1-4860-92B8-83C087CFBBD4}" type="pres">
      <dgm:prSet presAssocID="{49623AD2-D673-4104-87B8-69D978C7374A}" presName="childTextVisible" presStyleLbl="bgAccFollowNode1" presStyleIdx="0" presStyleCnt="3" custScaleX="58090" custScaleY="92617" custLinFactNeighborX="19452" custLinFactNeighborY="543">
        <dgm:presLayoutVars>
          <dgm:bulletEnabled val="1"/>
        </dgm:presLayoutVars>
      </dgm:prSet>
      <dgm:spPr/>
    </dgm:pt>
    <dgm:pt modelId="{6D0EE2CF-F156-4982-B4E9-F94546433B95}" type="pres">
      <dgm:prSet presAssocID="{49623AD2-D673-4104-87B8-69D978C7374A}" presName="childTextHidden" presStyleLbl="bgAccFollowNode1" presStyleIdx="0" presStyleCnt="3"/>
      <dgm:spPr/>
    </dgm:pt>
    <dgm:pt modelId="{6BECF03D-773E-478C-B542-D066D9F16608}" type="pres">
      <dgm:prSet presAssocID="{49623AD2-D673-4104-87B8-69D978C7374A}" presName="parentText" presStyleLbl="node1" presStyleIdx="0" presStyleCnt="3" custScaleX="192799" custScaleY="187272" custLinFactNeighborX="8366" custLinFactNeighborY="5059">
        <dgm:presLayoutVars>
          <dgm:chMax val="1"/>
          <dgm:bulletEnabled val="1"/>
        </dgm:presLayoutVars>
      </dgm:prSet>
      <dgm:spPr/>
    </dgm:pt>
    <dgm:pt modelId="{CAB6B5A9-2083-4174-8D23-F77B74977FC2}" type="pres">
      <dgm:prSet presAssocID="{49623AD2-D673-4104-87B8-69D978C7374A}" presName="aSpace" presStyleCnt="0"/>
      <dgm:spPr/>
    </dgm:pt>
    <dgm:pt modelId="{208C3BA9-05AA-45DF-8436-C6218AF6A181}" type="pres">
      <dgm:prSet presAssocID="{D5C9CF23-647C-46AC-A28B-BC7A8C9F6CD0}" presName="compNode" presStyleCnt="0"/>
      <dgm:spPr/>
    </dgm:pt>
    <dgm:pt modelId="{B9EECE51-427A-46D8-A3F8-B4BE501F44DF}" type="pres">
      <dgm:prSet presAssocID="{D5C9CF23-647C-46AC-A28B-BC7A8C9F6CD0}" presName="noGeometry" presStyleCnt="0"/>
      <dgm:spPr/>
    </dgm:pt>
    <dgm:pt modelId="{89DACC55-C690-45A3-912B-86247F979F5F}" type="pres">
      <dgm:prSet presAssocID="{D5C9CF23-647C-46AC-A28B-BC7A8C9F6CD0}" presName="childTextVisible" presStyleLbl="bgAccFollowNode1" presStyleIdx="1" presStyleCnt="3" custScaleX="87034" custScaleY="97624" custLinFactNeighborX="16290" custLinFactNeighborY="4020">
        <dgm:presLayoutVars>
          <dgm:bulletEnabled val="1"/>
        </dgm:presLayoutVars>
      </dgm:prSet>
      <dgm:spPr/>
    </dgm:pt>
    <dgm:pt modelId="{30D3911E-CC8B-4CA0-95A3-1513215FC31B}" type="pres">
      <dgm:prSet presAssocID="{D5C9CF23-647C-46AC-A28B-BC7A8C9F6CD0}" presName="childTextHidden" presStyleLbl="bgAccFollowNode1" presStyleIdx="1" presStyleCnt="3"/>
      <dgm:spPr/>
    </dgm:pt>
    <dgm:pt modelId="{A90B1E3A-A30B-40AD-8F1D-84981CAC61E6}" type="pres">
      <dgm:prSet presAssocID="{D5C9CF23-647C-46AC-A28B-BC7A8C9F6CD0}" presName="parentText" presStyleLbl="node1" presStyleIdx="1" presStyleCnt="3" custScaleX="184934" custScaleY="179652" custLinFactNeighborX="-8385" custLinFactNeighborY="1113">
        <dgm:presLayoutVars>
          <dgm:chMax val="1"/>
          <dgm:bulletEnabled val="1"/>
        </dgm:presLayoutVars>
      </dgm:prSet>
      <dgm:spPr/>
    </dgm:pt>
    <dgm:pt modelId="{6F04BECF-76D5-4F11-B66A-72B3F7AB50C5}" type="pres">
      <dgm:prSet presAssocID="{D5C9CF23-647C-46AC-A28B-BC7A8C9F6CD0}" presName="aSpace" presStyleCnt="0"/>
      <dgm:spPr/>
    </dgm:pt>
    <dgm:pt modelId="{EBD74350-3CC2-40BB-A30D-D5CB84009AF3}" type="pres">
      <dgm:prSet presAssocID="{56FDF07D-537E-47C1-A152-BA3314DD0713}" presName="compNode" presStyleCnt="0"/>
      <dgm:spPr/>
    </dgm:pt>
    <dgm:pt modelId="{12DD8E91-99D0-4CCE-B6D9-A12E2DD439C5}" type="pres">
      <dgm:prSet presAssocID="{56FDF07D-537E-47C1-A152-BA3314DD0713}" presName="noGeometry" presStyleCnt="0"/>
      <dgm:spPr/>
    </dgm:pt>
    <dgm:pt modelId="{F99B38D2-94E4-4910-8384-827EC5367B20}" type="pres">
      <dgm:prSet presAssocID="{56FDF07D-537E-47C1-A152-BA3314DD0713}" presName="childTextVisible" presStyleLbl="bgAccFollowNode1" presStyleIdx="2" presStyleCnt="3" custScaleX="73333" custScaleY="95829" custLinFactNeighborX="17185" custLinFactNeighborY="1628">
        <dgm:presLayoutVars>
          <dgm:bulletEnabled val="1"/>
        </dgm:presLayoutVars>
      </dgm:prSet>
      <dgm:spPr/>
    </dgm:pt>
    <dgm:pt modelId="{8E5148A8-B9E4-442C-B047-0CC7008FC9A5}" type="pres">
      <dgm:prSet presAssocID="{56FDF07D-537E-47C1-A152-BA3314DD0713}" presName="childTextHidden" presStyleLbl="bgAccFollowNode1" presStyleIdx="2" presStyleCnt="3"/>
      <dgm:spPr/>
    </dgm:pt>
    <dgm:pt modelId="{5F21F857-EC0F-4577-8A96-DD780F276F2C}" type="pres">
      <dgm:prSet presAssocID="{56FDF07D-537E-47C1-A152-BA3314DD0713}" presName="parentText" presStyleLbl="node1" presStyleIdx="2" presStyleCnt="3" custScaleX="172469" custScaleY="176475" custLinFactNeighborX="3368" custLinFactNeighborY="5131">
        <dgm:presLayoutVars>
          <dgm:chMax val="1"/>
          <dgm:bulletEnabled val="1"/>
        </dgm:presLayoutVars>
      </dgm:prSet>
      <dgm:spPr/>
    </dgm:pt>
  </dgm:ptLst>
  <dgm:cxnLst>
    <dgm:cxn modelId="{8C771002-87B8-4BDC-B8A5-E323ABBEC5C1}" srcId="{D5C9CF23-647C-46AC-A28B-BC7A8C9F6CD0}" destId="{9D4BA834-0020-4D45-9C50-24D8CEA89DF0}" srcOrd="0" destOrd="0" parTransId="{0A9A83E7-C4F4-49E2-A4CC-4C851920CE57}" sibTransId="{91522162-9FD8-47AD-B09D-44945570D150}"/>
    <dgm:cxn modelId="{63E42008-F7B2-4461-B51B-F735C168FA48}" type="presOf" srcId="{56FDF07D-537E-47C1-A152-BA3314DD0713}" destId="{5F21F857-EC0F-4577-8A96-DD780F276F2C}" srcOrd="0" destOrd="0" presId="urn:microsoft.com/office/officeart/2005/8/layout/hProcess6"/>
    <dgm:cxn modelId="{1A58D512-123F-42AD-9FE6-E3BBCA60790F}" type="presOf" srcId="{BF900342-24BB-425B-BF93-4B9EBB48D9BA}" destId="{6D0EE2CF-F156-4982-B4E9-F94546433B95}" srcOrd="1" destOrd="0" presId="urn:microsoft.com/office/officeart/2005/8/layout/hProcess6"/>
    <dgm:cxn modelId="{770DCC21-4EF8-4D59-A7C6-731924A37CA9}" srcId="{F8837CD2-9FBA-4D30-A7F5-4644E05B63A9}" destId="{49623AD2-D673-4104-87B8-69D978C7374A}" srcOrd="0" destOrd="0" parTransId="{BB153BF9-6D22-41E0-AADD-DD71AEE6A899}" sibTransId="{877AB36C-E7CD-4AA7-A4BA-7D5DE923DFA9}"/>
    <dgm:cxn modelId="{0F7F4161-FAC2-4EBC-B4BF-FEF2E3FBD5E2}" srcId="{56FDF07D-537E-47C1-A152-BA3314DD0713}" destId="{AE47BBE2-3747-4519-893B-B1CD5F0A3362}" srcOrd="0" destOrd="0" parTransId="{DB96A46F-E8E4-4914-A3DF-BA9653C1A461}" sibTransId="{0D1313CD-9642-4200-8069-237C65FF77FA}"/>
    <dgm:cxn modelId="{32707F72-4182-4F3B-B3A3-A14C54E0184D}" type="presOf" srcId="{F8837CD2-9FBA-4D30-A7F5-4644E05B63A9}" destId="{7DE716C1-4E2D-435B-A1B8-BE64D3CEF63F}" srcOrd="0" destOrd="0" presId="urn:microsoft.com/office/officeart/2005/8/layout/hProcess6"/>
    <dgm:cxn modelId="{20ADE058-8A62-4FEB-9AA2-C24386BDA706}" type="presOf" srcId="{D5C9CF23-647C-46AC-A28B-BC7A8C9F6CD0}" destId="{A90B1E3A-A30B-40AD-8F1D-84981CAC61E6}" srcOrd="0" destOrd="0" presId="urn:microsoft.com/office/officeart/2005/8/layout/hProcess6"/>
    <dgm:cxn modelId="{BFD31F9D-CDFF-4641-B845-EA41F0A4DD62}" srcId="{F8837CD2-9FBA-4D30-A7F5-4644E05B63A9}" destId="{56FDF07D-537E-47C1-A152-BA3314DD0713}" srcOrd="2" destOrd="0" parTransId="{EA11CE2B-C142-4AFF-BF85-ABFDB5C50E8E}" sibTransId="{DF2BBE4B-461D-416F-8255-74270DFF5725}"/>
    <dgm:cxn modelId="{0503E89E-C57E-4B39-8719-D77E59DE6B06}" type="presOf" srcId="{BF900342-24BB-425B-BF93-4B9EBB48D9BA}" destId="{1BE4FF40-BDA1-4860-92B8-83C087CFBBD4}" srcOrd="0" destOrd="0" presId="urn:microsoft.com/office/officeart/2005/8/layout/hProcess6"/>
    <dgm:cxn modelId="{F78C82A2-5D89-4B7E-BCC0-051D7C8A6632}" type="presOf" srcId="{9D4BA834-0020-4D45-9C50-24D8CEA89DF0}" destId="{89DACC55-C690-45A3-912B-86247F979F5F}" srcOrd="0" destOrd="0" presId="urn:microsoft.com/office/officeart/2005/8/layout/hProcess6"/>
    <dgm:cxn modelId="{362651AD-E2CE-4CA2-ACB3-4586FC943975}" type="presOf" srcId="{49623AD2-D673-4104-87B8-69D978C7374A}" destId="{6BECF03D-773E-478C-B542-D066D9F16608}" srcOrd="0" destOrd="0" presId="urn:microsoft.com/office/officeart/2005/8/layout/hProcess6"/>
    <dgm:cxn modelId="{9F68ACBA-E398-475A-822A-35E180FFEF14}" type="presOf" srcId="{AE47BBE2-3747-4519-893B-B1CD5F0A3362}" destId="{8E5148A8-B9E4-442C-B047-0CC7008FC9A5}" srcOrd="1" destOrd="0" presId="urn:microsoft.com/office/officeart/2005/8/layout/hProcess6"/>
    <dgm:cxn modelId="{FB9018C5-E529-4B8D-BE5A-B70806E7FDEA}" type="presOf" srcId="{AE47BBE2-3747-4519-893B-B1CD5F0A3362}" destId="{F99B38D2-94E4-4910-8384-827EC5367B20}" srcOrd="0" destOrd="0" presId="urn:microsoft.com/office/officeart/2005/8/layout/hProcess6"/>
    <dgm:cxn modelId="{F071ECD7-E7F7-4516-B307-C3D8110A1E1A}" type="presOf" srcId="{9D4BA834-0020-4D45-9C50-24D8CEA89DF0}" destId="{30D3911E-CC8B-4CA0-95A3-1513215FC31B}" srcOrd="1" destOrd="0" presId="urn:microsoft.com/office/officeart/2005/8/layout/hProcess6"/>
    <dgm:cxn modelId="{63689DEF-F30C-474E-8B25-F3A24EF7DAF8}" srcId="{49623AD2-D673-4104-87B8-69D978C7374A}" destId="{BF900342-24BB-425B-BF93-4B9EBB48D9BA}" srcOrd="0" destOrd="0" parTransId="{7D34AC20-609B-45CC-84C8-00BC554FA8A1}" sibTransId="{2A77FEE2-1370-474F-A225-965C87281CFC}"/>
    <dgm:cxn modelId="{C8F955F8-26E8-4FC1-9AE6-99A83922C6D1}" srcId="{F8837CD2-9FBA-4D30-A7F5-4644E05B63A9}" destId="{D5C9CF23-647C-46AC-A28B-BC7A8C9F6CD0}" srcOrd="1" destOrd="0" parTransId="{359729D4-C86A-4F05-99C6-9B0327A43265}" sibTransId="{F8225035-9CBB-4D51-A67D-2543A2D1A90C}"/>
    <dgm:cxn modelId="{90E823A5-4ED1-433D-926B-E5DA35C8CA2C}" type="presParOf" srcId="{7DE716C1-4E2D-435B-A1B8-BE64D3CEF63F}" destId="{C033D3E9-07A4-4CF4-8986-7422D2ADE423}" srcOrd="0" destOrd="0" presId="urn:microsoft.com/office/officeart/2005/8/layout/hProcess6"/>
    <dgm:cxn modelId="{D90ABF51-FABD-4455-93A0-6AB4F465D992}" type="presParOf" srcId="{C033D3E9-07A4-4CF4-8986-7422D2ADE423}" destId="{6A9C3D02-6C90-4DAF-93E6-34FF89BC519C}" srcOrd="0" destOrd="0" presId="urn:microsoft.com/office/officeart/2005/8/layout/hProcess6"/>
    <dgm:cxn modelId="{3DBCA842-0E14-42FF-9010-7B3F67BEFE55}" type="presParOf" srcId="{C033D3E9-07A4-4CF4-8986-7422D2ADE423}" destId="{1BE4FF40-BDA1-4860-92B8-83C087CFBBD4}" srcOrd="1" destOrd="0" presId="urn:microsoft.com/office/officeart/2005/8/layout/hProcess6"/>
    <dgm:cxn modelId="{1E0AC6BF-EF06-4CD3-991D-E31AC2E7C003}" type="presParOf" srcId="{C033D3E9-07A4-4CF4-8986-7422D2ADE423}" destId="{6D0EE2CF-F156-4982-B4E9-F94546433B95}" srcOrd="2" destOrd="0" presId="urn:microsoft.com/office/officeart/2005/8/layout/hProcess6"/>
    <dgm:cxn modelId="{4F095D89-65B1-4DEF-9DF0-A216D0EB5A78}" type="presParOf" srcId="{C033D3E9-07A4-4CF4-8986-7422D2ADE423}" destId="{6BECF03D-773E-478C-B542-D066D9F16608}" srcOrd="3" destOrd="0" presId="urn:microsoft.com/office/officeart/2005/8/layout/hProcess6"/>
    <dgm:cxn modelId="{EA9388A3-3828-4CD6-9755-328CEA0FD5A3}" type="presParOf" srcId="{7DE716C1-4E2D-435B-A1B8-BE64D3CEF63F}" destId="{CAB6B5A9-2083-4174-8D23-F77B74977FC2}" srcOrd="1" destOrd="0" presId="urn:microsoft.com/office/officeart/2005/8/layout/hProcess6"/>
    <dgm:cxn modelId="{3A4D20F6-96FC-401D-A593-43B346C6D6BC}" type="presParOf" srcId="{7DE716C1-4E2D-435B-A1B8-BE64D3CEF63F}" destId="{208C3BA9-05AA-45DF-8436-C6218AF6A181}" srcOrd="2" destOrd="0" presId="urn:microsoft.com/office/officeart/2005/8/layout/hProcess6"/>
    <dgm:cxn modelId="{B2FCF0F7-5D42-401F-8BB5-79DDD69FFF35}" type="presParOf" srcId="{208C3BA9-05AA-45DF-8436-C6218AF6A181}" destId="{B9EECE51-427A-46D8-A3F8-B4BE501F44DF}" srcOrd="0" destOrd="0" presId="urn:microsoft.com/office/officeart/2005/8/layout/hProcess6"/>
    <dgm:cxn modelId="{EA2152AE-D739-48B6-B708-00265FD68CFA}" type="presParOf" srcId="{208C3BA9-05AA-45DF-8436-C6218AF6A181}" destId="{89DACC55-C690-45A3-912B-86247F979F5F}" srcOrd="1" destOrd="0" presId="urn:microsoft.com/office/officeart/2005/8/layout/hProcess6"/>
    <dgm:cxn modelId="{6C893F0A-09D6-4C13-A177-7ABD5536EB83}" type="presParOf" srcId="{208C3BA9-05AA-45DF-8436-C6218AF6A181}" destId="{30D3911E-CC8B-4CA0-95A3-1513215FC31B}" srcOrd="2" destOrd="0" presId="urn:microsoft.com/office/officeart/2005/8/layout/hProcess6"/>
    <dgm:cxn modelId="{6A70DB44-355F-44CB-A7D1-61416F6F85C9}" type="presParOf" srcId="{208C3BA9-05AA-45DF-8436-C6218AF6A181}" destId="{A90B1E3A-A30B-40AD-8F1D-84981CAC61E6}" srcOrd="3" destOrd="0" presId="urn:microsoft.com/office/officeart/2005/8/layout/hProcess6"/>
    <dgm:cxn modelId="{4E2372FB-64DE-40B5-9EDE-81F207948746}" type="presParOf" srcId="{7DE716C1-4E2D-435B-A1B8-BE64D3CEF63F}" destId="{6F04BECF-76D5-4F11-B66A-72B3F7AB50C5}" srcOrd="3" destOrd="0" presId="urn:microsoft.com/office/officeart/2005/8/layout/hProcess6"/>
    <dgm:cxn modelId="{E0209D27-601D-4E21-96EF-F1D38F6242DE}" type="presParOf" srcId="{7DE716C1-4E2D-435B-A1B8-BE64D3CEF63F}" destId="{EBD74350-3CC2-40BB-A30D-D5CB84009AF3}" srcOrd="4" destOrd="0" presId="urn:microsoft.com/office/officeart/2005/8/layout/hProcess6"/>
    <dgm:cxn modelId="{9C55F293-50F3-4E52-AA1E-C8CA3F89C29B}" type="presParOf" srcId="{EBD74350-3CC2-40BB-A30D-D5CB84009AF3}" destId="{12DD8E91-99D0-4CCE-B6D9-A12E2DD439C5}" srcOrd="0" destOrd="0" presId="urn:microsoft.com/office/officeart/2005/8/layout/hProcess6"/>
    <dgm:cxn modelId="{432E1FBB-0D30-49B3-9421-84D6B6A9E7F3}" type="presParOf" srcId="{EBD74350-3CC2-40BB-A30D-D5CB84009AF3}" destId="{F99B38D2-94E4-4910-8384-827EC5367B20}" srcOrd="1" destOrd="0" presId="urn:microsoft.com/office/officeart/2005/8/layout/hProcess6"/>
    <dgm:cxn modelId="{8930CD99-D871-4F64-860E-3D1B6D8BFA94}" type="presParOf" srcId="{EBD74350-3CC2-40BB-A30D-D5CB84009AF3}" destId="{8E5148A8-B9E4-442C-B047-0CC7008FC9A5}" srcOrd="2" destOrd="0" presId="urn:microsoft.com/office/officeart/2005/8/layout/hProcess6"/>
    <dgm:cxn modelId="{BE0B5BDD-6ED5-4DDD-9701-A0706262E68B}" type="presParOf" srcId="{EBD74350-3CC2-40BB-A30D-D5CB84009AF3}" destId="{5F21F857-EC0F-4577-8A96-DD780F276F2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022588-80E6-4061-A424-073AE59FD50F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90BE86BA-7F8B-4ECD-B001-2DFB58778440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1– SELECT FUNCTIONS </a:t>
          </a:r>
          <a:r>
            <a:rPr lang="fr-FR" dirty="0"/>
            <a:t>(</a:t>
          </a:r>
          <a:r>
            <a:rPr lang="fr-FR" dirty="0" err="1"/>
            <a:t>Give</a:t>
          </a:r>
          <a:r>
            <a:rPr lang="fr-FR" dirty="0"/>
            <a:t> more infos)</a:t>
          </a:r>
        </a:p>
      </dgm:t>
    </dgm:pt>
    <dgm:pt modelId="{CFBCA335-E7CF-492C-9395-E48369296B77}" type="parTrans" cxnId="{301AA81F-A47E-4795-A32B-A6615652C655}">
      <dgm:prSet/>
      <dgm:spPr/>
      <dgm:t>
        <a:bodyPr/>
        <a:lstStyle/>
        <a:p>
          <a:endParaRPr lang="fr-FR"/>
        </a:p>
      </dgm:t>
    </dgm:pt>
    <dgm:pt modelId="{845EEEEC-0CA2-428A-A968-7E107F7612EA}" type="sibTrans" cxnId="{301AA81F-A47E-4795-A32B-A6615652C655}">
      <dgm:prSet/>
      <dgm:spPr/>
      <dgm:t>
        <a:bodyPr/>
        <a:lstStyle/>
        <a:p>
          <a:endParaRPr lang="fr-FR"/>
        </a:p>
      </dgm:t>
    </dgm:pt>
    <dgm:pt modelId="{FF3BFF6B-0AB2-4121-846A-1E139D90FD01}">
      <dgm:prSet phldrT="[Texte]"/>
      <dgm:spPr/>
      <dgm:t>
        <a:bodyPr/>
        <a:lstStyle/>
        <a:p>
          <a:r>
            <a:rPr lang="fr-FR" dirty="0"/>
            <a:t>GAUSSIAN PROCESS</a:t>
          </a:r>
        </a:p>
      </dgm:t>
    </dgm:pt>
    <dgm:pt modelId="{938A2B7D-2473-41B7-B8DB-17276BC69121}" type="parTrans" cxnId="{7E51047D-4508-436B-B8A0-71C45BBAF559}">
      <dgm:prSet/>
      <dgm:spPr/>
      <dgm:t>
        <a:bodyPr/>
        <a:lstStyle/>
        <a:p>
          <a:endParaRPr lang="fr-FR"/>
        </a:p>
      </dgm:t>
    </dgm:pt>
    <dgm:pt modelId="{008F8BA4-1D70-47CF-88E6-E7525790C22C}" type="sibTrans" cxnId="{7E51047D-4508-436B-B8A0-71C45BBAF559}">
      <dgm:prSet/>
      <dgm:spPr/>
      <dgm:t>
        <a:bodyPr/>
        <a:lstStyle/>
        <a:p>
          <a:endParaRPr lang="fr-FR"/>
        </a:p>
      </dgm:t>
    </dgm:pt>
    <dgm:pt modelId="{4C321C75-1F9C-435A-B319-F0952D6B4DFF}">
      <dgm:prSet phldrT="[Texte]"/>
      <dgm:spPr/>
      <dgm:t>
        <a:bodyPr/>
        <a:lstStyle/>
        <a:p>
          <a:r>
            <a:rPr lang="fr-FR" dirty="0">
              <a:solidFill>
                <a:srgbClr val="0070C0"/>
              </a:solidFill>
            </a:rPr>
            <a:t>2 – CHOOSE ACQUISITION FUNCTIONS </a:t>
          </a:r>
        </a:p>
      </dgm:t>
    </dgm:pt>
    <dgm:pt modelId="{D42A4F52-8C66-4C95-AE72-75E427B0D61F}" type="parTrans" cxnId="{2A337DA2-FF7E-4170-AEC3-E16A094D7A2D}">
      <dgm:prSet/>
      <dgm:spPr/>
      <dgm:t>
        <a:bodyPr/>
        <a:lstStyle/>
        <a:p>
          <a:endParaRPr lang="fr-FR"/>
        </a:p>
      </dgm:t>
    </dgm:pt>
    <dgm:pt modelId="{5D569025-6B34-46A5-8039-E9FCB8C5E0EA}" type="sibTrans" cxnId="{2A337DA2-FF7E-4170-AEC3-E16A094D7A2D}">
      <dgm:prSet/>
      <dgm:spPr/>
      <dgm:t>
        <a:bodyPr/>
        <a:lstStyle/>
        <a:p>
          <a:endParaRPr lang="fr-FR"/>
        </a:p>
      </dgm:t>
    </dgm:pt>
    <dgm:pt modelId="{96E5DB5F-4476-4F42-94A3-9B372AB19A83}">
      <dgm:prSet phldrT="[Texte]"/>
      <dgm:spPr/>
      <dgm:t>
        <a:bodyPr/>
        <a:lstStyle/>
        <a:p>
          <a:r>
            <a:rPr lang="fr-FR" dirty="0"/>
            <a:t>PROBABILITY OF IMPROVEMENT</a:t>
          </a:r>
        </a:p>
      </dgm:t>
    </dgm:pt>
    <dgm:pt modelId="{234F9F0E-8033-4B10-BCFC-6B7D476365DB}" type="parTrans" cxnId="{17A00ADC-4D8A-4F0D-BAEF-4D8348E2DB96}">
      <dgm:prSet/>
      <dgm:spPr/>
      <dgm:t>
        <a:bodyPr/>
        <a:lstStyle/>
        <a:p>
          <a:endParaRPr lang="fr-FR"/>
        </a:p>
      </dgm:t>
    </dgm:pt>
    <dgm:pt modelId="{4EE15B01-8938-46FF-AF02-F5B6BAF4F5AB}" type="sibTrans" cxnId="{17A00ADC-4D8A-4F0D-BAEF-4D8348E2DB96}">
      <dgm:prSet/>
      <dgm:spPr/>
      <dgm:t>
        <a:bodyPr/>
        <a:lstStyle/>
        <a:p>
          <a:endParaRPr lang="fr-FR"/>
        </a:p>
      </dgm:t>
    </dgm:pt>
    <dgm:pt modelId="{7C3A250F-FC3C-40ED-8857-85C92B764ADD}">
      <dgm:prSet phldrT="[Texte]"/>
      <dgm:spPr/>
      <dgm:t>
        <a:bodyPr/>
        <a:lstStyle/>
        <a:p>
          <a:endParaRPr lang="fr-FR" dirty="0"/>
        </a:p>
      </dgm:t>
    </dgm:pt>
    <dgm:pt modelId="{44EA588E-0EE9-4FAE-B43E-8133C37C104F}" type="sibTrans" cxnId="{BEFA64D2-9757-4DC0-BBA7-9F79439B44B5}">
      <dgm:prSet/>
      <dgm:spPr/>
      <dgm:t>
        <a:bodyPr/>
        <a:lstStyle/>
        <a:p>
          <a:endParaRPr lang="fr-FR"/>
        </a:p>
      </dgm:t>
    </dgm:pt>
    <dgm:pt modelId="{86356643-B2AB-4F66-B67C-CF0EC728FB6D}" type="parTrans" cxnId="{BEFA64D2-9757-4DC0-BBA7-9F79439B44B5}">
      <dgm:prSet/>
      <dgm:spPr/>
      <dgm:t>
        <a:bodyPr/>
        <a:lstStyle/>
        <a:p>
          <a:endParaRPr lang="fr-FR"/>
        </a:p>
      </dgm:t>
    </dgm:pt>
    <dgm:pt modelId="{4CDD5ACA-3887-4921-BF98-ECA2F64A6A13}">
      <dgm:prSet phldrT="[Texte]"/>
      <dgm:spPr/>
      <dgm:t>
        <a:bodyPr/>
        <a:lstStyle/>
        <a:p>
          <a:r>
            <a:rPr lang="fr-FR" dirty="0"/>
            <a:t>EXPECTED IMPROVEMENT</a:t>
          </a:r>
        </a:p>
      </dgm:t>
    </dgm:pt>
    <dgm:pt modelId="{CC8EBB01-1DF1-44E2-BDF6-CD7E50D5F626}" type="sibTrans" cxnId="{4E71DF4D-A40B-4115-91E1-38A564E79481}">
      <dgm:prSet/>
      <dgm:spPr/>
      <dgm:t>
        <a:bodyPr/>
        <a:lstStyle/>
        <a:p>
          <a:endParaRPr lang="fr-FR"/>
        </a:p>
      </dgm:t>
    </dgm:pt>
    <dgm:pt modelId="{9619D6F7-7636-4D51-8EA7-A63CECB311B6}" type="parTrans" cxnId="{4E71DF4D-A40B-4115-91E1-38A564E79481}">
      <dgm:prSet/>
      <dgm:spPr/>
      <dgm:t>
        <a:bodyPr/>
        <a:lstStyle/>
        <a:p>
          <a:endParaRPr lang="fr-FR"/>
        </a:p>
      </dgm:t>
    </dgm:pt>
    <dgm:pt modelId="{649DCAC9-5BA7-47AC-8962-85DB29AAF6F6}">
      <dgm:prSet phldrT="[Texte]"/>
      <dgm:spPr/>
      <dgm:t>
        <a:bodyPr/>
        <a:lstStyle/>
        <a:p>
          <a:r>
            <a:rPr lang="fr-FR" dirty="0"/>
            <a:t>GP UPPER CONFIDENCE BOUND</a:t>
          </a:r>
        </a:p>
      </dgm:t>
    </dgm:pt>
    <dgm:pt modelId="{2B018F3F-0AF3-4BB7-AFDE-8F9D952F6560}" type="sibTrans" cxnId="{119EBD3C-93A7-41CD-A4B6-E6B554D06A6E}">
      <dgm:prSet/>
      <dgm:spPr/>
      <dgm:t>
        <a:bodyPr/>
        <a:lstStyle/>
        <a:p>
          <a:endParaRPr lang="fr-FR"/>
        </a:p>
      </dgm:t>
    </dgm:pt>
    <dgm:pt modelId="{AAC8873A-9979-4C7A-A886-EE8888943093}" type="parTrans" cxnId="{119EBD3C-93A7-41CD-A4B6-E6B554D06A6E}">
      <dgm:prSet/>
      <dgm:spPr/>
      <dgm:t>
        <a:bodyPr/>
        <a:lstStyle/>
        <a:p>
          <a:endParaRPr lang="fr-FR"/>
        </a:p>
      </dgm:t>
    </dgm:pt>
    <dgm:pt modelId="{997AEDA0-5A04-4387-8CB6-230441846E12}" type="pres">
      <dgm:prSet presAssocID="{5C022588-80E6-4061-A424-073AE59FD50F}" presName="linear" presStyleCnt="0">
        <dgm:presLayoutVars>
          <dgm:animLvl val="lvl"/>
          <dgm:resizeHandles val="exact"/>
        </dgm:presLayoutVars>
      </dgm:prSet>
      <dgm:spPr/>
    </dgm:pt>
    <dgm:pt modelId="{891EA398-E184-4C6F-BA9A-25E908C5EA95}" type="pres">
      <dgm:prSet presAssocID="{90BE86BA-7F8B-4ECD-B001-2DFB587784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09B71EC-9C7E-41F6-A172-F135C07043B7}" type="pres">
      <dgm:prSet presAssocID="{90BE86BA-7F8B-4ECD-B001-2DFB58778440}" presName="childText" presStyleLbl="revTx" presStyleIdx="0" presStyleCnt="2">
        <dgm:presLayoutVars>
          <dgm:bulletEnabled val="1"/>
        </dgm:presLayoutVars>
      </dgm:prSet>
      <dgm:spPr/>
    </dgm:pt>
    <dgm:pt modelId="{11C3BBA5-F5B4-49D8-90EB-C460AF9F9696}" type="pres">
      <dgm:prSet presAssocID="{4C321C75-1F9C-435A-B319-F0952D6B4D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2D52DF-C293-418F-AFF5-9CBA8BBA40E0}" type="pres">
      <dgm:prSet presAssocID="{4C321C75-1F9C-435A-B319-F0952D6B4DF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1AA81F-A47E-4795-A32B-A6615652C655}" srcId="{5C022588-80E6-4061-A424-073AE59FD50F}" destId="{90BE86BA-7F8B-4ECD-B001-2DFB58778440}" srcOrd="0" destOrd="0" parTransId="{CFBCA335-E7CF-492C-9395-E48369296B77}" sibTransId="{845EEEEC-0CA2-428A-A968-7E107F7612EA}"/>
    <dgm:cxn modelId="{C1E2342B-EB34-4210-A8AF-AAB43232AC90}" type="presOf" srcId="{90BE86BA-7F8B-4ECD-B001-2DFB58778440}" destId="{891EA398-E184-4C6F-BA9A-25E908C5EA95}" srcOrd="0" destOrd="0" presId="urn:microsoft.com/office/officeart/2005/8/layout/vList2"/>
    <dgm:cxn modelId="{31FEEC35-4058-4046-A59F-A53D4DBC119A}" type="presOf" srcId="{649DCAC9-5BA7-47AC-8962-85DB29AAF6F6}" destId="{3A2D52DF-C293-418F-AFF5-9CBA8BBA40E0}" srcOrd="0" destOrd="2" presId="urn:microsoft.com/office/officeart/2005/8/layout/vList2"/>
    <dgm:cxn modelId="{119EBD3C-93A7-41CD-A4B6-E6B554D06A6E}" srcId="{4C321C75-1F9C-435A-B319-F0952D6B4DFF}" destId="{649DCAC9-5BA7-47AC-8962-85DB29AAF6F6}" srcOrd="2" destOrd="0" parTransId="{AAC8873A-9979-4C7A-A886-EE8888943093}" sibTransId="{2B018F3F-0AF3-4BB7-AFDE-8F9D952F6560}"/>
    <dgm:cxn modelId="{747AD53C-7E4E-4C4D-9E72-D7C433B470CC}" type="presOf" srcId="{7C3A250F-FC3C-40ED-8857-85C92B764ADD}" destId="{3A2D52DF-C293-418F-AFF5-9CBA8BBA40E0}" srcOrd="0" destOrd="3" presId="urn:microsoft.com/office/officeart/2005/8/layout/vList2"/>
    <dgm:cxn modelId="{4E71DF4D-A40B-4115-91E1-38A564E79481}" srcId="{4C321C75-1F9C-435A-B319-F0952D6B4DFF}" destId="{4CDD5ACA-3887-4921-BF98-ECA2F64A6A13}" srcOrd="1" destOrd="0" parTransId="{9619D6F7-7636-4D51-8EA7-A63CECB311B6}" sibTransId="{CC8EBB01-1DF1-44E2-BDF6-CD7E50D5F626}"/>
    <dgm:cxn modelId="{8BC3804E-37E8-4F9C-8F3B-BEE5B2058CD0}" type="presOf" srcId="{96E5DB5F-4476-4F42-94A3-9B372AB19A83}" destId="{3A2D52DF-C293-418F-AFF5-9CBA8BBA40E0}" srcOrd="0" destOrd="0" presId="urn:microsoft.com/office/officeart/2005/8/layout/vList2"/>
    <dgm:cxn modelId="{31B87F70-9514-4419-9CAB-E171036A7E93}" type="presOf" srcId="{5C022588-80E6-4061-A424-073AE59FD50F}" destId="{997AEDA0-5A04-4387-8CB6-230441846E12}" srcOrd="0" destOrd="0" presId="urn:microsoft.com/office/officeart/2005/8/layout/vList2"/>
    <dgm:cxn modelId="{1AF69654-ABA0-43F3-A534-A7A5E1280C22}" type="presOf" srcId="{4CDD5ACA-3887-4921-BF98-ECA2F64A6A13}" destId="{3A2D52DF-C293-418F-AFF5-9CBA8BBA40E0}" srcOrd="0" destOrd="1" presId="urn:microsoft.com/office/officeart/2005/8/layout/vList2"/>
    <dgm:cxn modelId="{7E51047D-4508-436B-B8A0-71C45BBAF559}" srcId="{90BE86BA-7F8B-4ECD-B001-2DFB58778440}" destId="{FF3BFF6B-0AB2-4121-846A-1E139D90FD01}" srcOrd="0" destOrd="0" parTransId="{938A2B7D-2473-41B7-B8DB-17276BC69121}" sibTransId="{008F8BA4-1D70-47CF-88E6-E7525790C22C}"/>
    <dgm:cxn modelId="{2A337DA2-FF7E-4170-AEC3-E16A094D7A2D}" srcId="{5C022588-80E6-4061-A424-073AE59FD50F}" destId="{4C321C75-1F9C-435A-B319-F0952D6B4DFF}" srcOrd="1" destOrd="0" parTransId="{D42A4F52-8C66-4C95-AE72-75E427B0D61F}" sibTransId="{5D569025-6B34-46A5-8039-E9FCB8C5E0EA}"/>
    <dgm:cxn modelId="{83BA88D1-65AA-4FBD-BF08-A9AC918D6066}" type="presOf" srcId="{FF3BFF6B-0AB2-4121-846A-1E139D90FD01}" destId="{709B71EC-9C7E-41F6-A172-F135C07043B7}" srcOrd="0" destOrd="0" presId="urn:microsoft.com/office/officeart/2005/8/layout/vList2"/>
    <dgm:cxn modelId="{BEFA64D2-9757-4DC0-BBA7-9F79439B44B5}" srcId="{4C321C75-1F9C-435A-B319-F0952D6B4DFF}" destId="{7C3A250F-FC3C-40ED-8857-85C92B764ADD}" srcOrd="3" destOrd="0" parTransId="{86356643-B2AB-4F66-B67C-CF0EC728FB6D}" sibTransId="{44EA588E-0EE9-4FAE-B43E-8133C37C104F}"/>
    <dgm:cxn modelId="{6C53A8D7-35D2-4DB5-9862-327D5B07A395}" type="presOf" srcId="{4C321C75-1F9C-435A-B319-F0952D6B4DFF}" destId="{11C3BBA5-F5B4-49D8-90EB-C460AF9F9696}" srcOrd="0" destOrd="0" presId="urn:microsoft.com/office/officeart/2005/8/layout/vList2"/>
    <dgm:cxn modelId="{17A00ADC-4D8A-4F0D-BAEF-4D8348E2DB96}" srcId="{4C321C75-1F9C-435A-B319-F0952D6B4DFF}" destId="{96E5DB5F-4476-4F42-94A3-9B372AB19A83}" srcOrd="0" destOrd="0" parTransId="{234F9F0E-8033-4B10-BCFC-6B7D476365DB}" sibTransId="{4EE15B01-8938-46FF-AF02-F5B6BAF4F5AB}"/>
    <dgm:cxn modelId="{D1285BC3-8D11-4F46-95AC-F6DC1C22DD04}" type="presParOf" srcId="{997AEDA0-5A04-4387-8CB6-230441846E12}" destId="{891EA398-E184-4C6F-BA9A-25E908C5EA95}" srcOrd="0" destOrd="0" presId="urn:microsoft.com/office/officeart/2005/8/layout/vList2"/>
    <dgm:cxn modelId="{85BD5EAA-5412-4459-ABBC-990372E148EB}" type="presParOf" srcId="{997AEDA0-5A04-4387-8CB6-230441846E12}" destId="{709B71EC-9C7E-41F6-A172-F135C07043B7}" srcOrd="1" destOrd="0" presId="urn:microsoft.com/office/officeart/2005/8/layout/vList2"/>
    <dgm:cxn modelId="{71E33A84-E2D6-4B49-A065-1899403CF6E0}" type="presParOf" srcId="{997AEDA0-5A04-4387-8CB6-230441846E12}" destId="{11C3BBA5-F5B4-49D8-90EB-C460AF9F9696}" srcOrd="2" destOrd="0" presId="urn:microsoft.com/office/officeart/2005/8/layout/vList2"/>
    <dgm:cxn modelId="{EC6A580E-7786-4942-8648-E179B3A8D873}" type="presParOf" srcId="{997AEDA0-5A04-4387-8CB6-230441846E12}" destId="{3A2D52DF-C293-418F-AFF5-9CBA8BBA40E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A603A9-DD85-4594-A49C-0901F71F2B5B}" type="doc">
      <dgm:prSet loTypeId="urn:microsoft.com/office/officeart/2005/8/layout/vList2" loCatId="list" qsTypeId="urn:microsoft.com/office/officeart/2005/8/quickstyle/simple4" qsCatId="simple" csTypeId="urn:microsoft.com/office/officeart/2005/8/colors/accent3_4" csCatId="accent3" phldr="1"/>
      <dgm:spPr/>
      <dgm:t>
        <a:bodyPr/>
        <a:lstStyle/>
        <a:p>
          <a:endParaRPr lang="fr-FR"/>
        </a:p>
      </dgm:t>
    </dgm:pt>
    <dgm:pt modelId="{C63AEC6B-9B91-4B06-9F46-AA9066F70FE0}">
      <dgm:prSet phldrT="[Texte]" custT="1"/>
      <dgm:spPr/>
      <dgm:t>
        <a:bodyPr/>
        <a:lstStyle/>
        <a:p>
          <a:r>
            <a:rPr lang="fr-FR" sz="3600" dirty="0"/>
            <a:t>EXPECTED IMPROVEMENT</a:t>
          </a:r>
        </a:p>
      </dgm:t>
    </dgm:pt>
    <dgm:pt modelId="{54FBEABB-C3C4-4AF4-9E1D-D031CADE0D67}" type="parTrans" cxnId="{93438671-F4F8-4DA4-878D-C937AFD0799E}">
      <dgm:prSet/>
      <dgm:spPr/>
      <dgm:t>
        <a:bodyPr/>
        <a:lstStyle/>
        <a:p>
          <a:endParaRPr lang="fr-FR"/>
        </a:p>
      </dgm:t>
    </dgm:pt>
    <dgm:pt modelId="{A915852A-0682-4718-8732-B00D2B843FBF}" type="sibTrans" cxnId="{93438671-F4F8-4DA4-878D-C937AFD0799E}">
      <dgm:prSet/>
      <dgm:spPr/>
      <dgm:t>
        <a:bodyPr/>
        <a:lstStyle/>
        <a:p>
          <a:endParaRPr lang="fr-FR"/>
        </a:p>
      </dgm:t>
    </dgm:pt>
    <dgm:pt modelId="{BA96E5F5-A8C5-40A1-94B2-EBBB946F0B1A}">
      <dgm:prSet phldrT="[Texte]" custT="1"/>
      <dgm:spPr/>
      <dgm:t>
        <a:bodyPr/>
        <a:lstStyle/>
        <a:p>
          <a:r>
            <a:rPr lang="fr-FR" sz="5100" dirty="0"/>
            <a:t> </a:t>
          </a:r>
          <a:r>
            <a:rPr lang="fr-FR" sz="2800" b="1" dirty="0" err="1"/>
            <a:t>Better</a:t>
          </a:r>
          <a:r>
            <a:rPr lang="fr-FR" sz="2800" b="1" dirty="0"/>
            <a:t> </a:t>
          </a:r>
          <a:r>
            <a:rPr lang="fr-FR" sz="2800" b="1" dirty="0" err="1"/>
            <a:t>behaved</a:t>
          </a:r>
          <a:r>
            <a:rPr lang="fr-FR" sz="2800" b="1" dirty="0"/>
            <a:t> &gt; P.I </a:t>
          </a:r>
        </a:p>
      </dgm:t>
    </dgm:pt>
    <dgm:pt modelId="{080DCBB0-3829-4169-AF69-2B1F3E4F3EE1}" type="parTrans" cxnId="{4818B87C-7AAD-4197-A8D7-C9D8F245401B}">
      <dgm:prSet/>
      <dgm:spPr/>
      <dgm:t>
        <a:bodyPr/>
        <a:lstStyle/>
        <a:p>
          <a:endParaRPr lang="fr-FR"/>
        </a:p>
      </dgm:t>
    </dgm:pt>
    <dgm:pt modelId="{6970E392-2689-487E-89B1-C52A3D4CAE50}" type="sibTrans" cxnId="{4818B87C-7AAD-4197-A8D7-C9D8F245401B}">
      <dgm:prSet/>
      <dgm:spPr/>
      <dgm:t>
        <a:bodyPr/>
        <a:lstStyle/>
        <a:p>
          <a:endParaRPr lang="fr-FR"/>
        </a:p>
      </dgm:t>
    </dgm:pt>
    <dgm:pt modelId="{B99B05DB-7FB2-4E58-9BF7-DC323C6848D8}">
      <dgm:prSet phldrT="[Texte]" custT="1"/>
      <dgm:spPr/>
      <dgm:t>
        <a:bodyPr/>
        <a:lstStyle/>
        <a:p>
          <a:r>
            <a:rPr lang="fr-FR" sz="5100" dirty="0"/>
            <a:t> </a:t>
          </a:r>
          <a:r>
            <a:rPr lang="en-US" sz="2800" b="1" i="0" dirty="0"/>
            <a:t>not require its own tuning parameter &gt; U.C.B</a:t>
          </a:r>
          <a:endParaRPr lang="fr-FR" sz="2800" b="1" dirty="0"/>
        </a:p>
      </dgm:t>
    </dgm:pt>
    <dgm:pt modelId="{456FD4F4-A08F-482C-9F1B-7BD6F2E83474}" type="parTrans" cxnId="{910B9851-2480-4425-BAE6-4304AA4D70D0}">
      <dgm:prSet/>
      <dgm:spPr/>
      <dgm:t>
        <a:bodyPr/>
        <a:lstStyle/>
        <a:p>
          <a:endParaRPr lang="fr-FR"/>
        </a:p>
      </dgm:t>
    </dgm:pt>
    <dgm:pt modelId="{70AF2400-FC6C-4C7B-981B-C568D9D2CCD2}" type="sibTrans" cxnId="{910B9851-2480-4425-BAE6-4304AA4D70D0}">
      <dgm:prSet/>
      <dgm:spPr/>
      <dgm:t>
        <a:bodyPr/>
        <a:lstStyle/>
        <a:p>
          <a:endParaRPr lang="fr-FR"/>
        </a:p>
      </dgm:t>
    </dgm:pt>
    <dgm:pt modelId="{C4376410-1EEA-4C99-ACF1-4DA6119C900C}">
      <dgm:prSet phldrT="[Texte]" custT="1"/>
      <dgm:spPr/>
      <dgm:t>
        <a:bodyPr/>
        <a:lstStyle/>
        <a:p>
          <a:r>
            <a:rPr lang="fr-FR" sz="5100" dirty="0"/>
            <a:t> </a:t>
          </a:r>
          <a:r>
            <a:rPr lang="en-US" sz="2800" b="1" i="0" dirty="0"/>
            <a:t>performs well in minimization problems</a:t>
          </a:r>
          <a:endParaRPr lang="fr-FR" sz="2800" b="1" dirty="0"/>
        </a:p>
      </dgm:t>
    </dgm:pt>
    <dgm:pt modelId="{E368AD07-497D-4538-B6D2-968FA4ED549F}" type="parTrans" cxnId="{5B71488A-64CB-403C-8D90-20D2B7384799}">
      <dgm:prSet/>
      <dgm:spPr/>
      <dgm:t>
        <a:bodyPr/>
        <a:lstStyle/>
        <a:p>
          <a:endParaRPr lang="fr-FR"/>
        </a:p>
      </dgm:t>
    </dgm:pt>
    <dgm:pt modelId="{277D5DB0-5925-430A-ABFA-5472561DAD6D}" type="sibTrans" cxnId="{5B71488A-64CB-403C-8D90-20D2B7384799}">
      <dgm:prSet/>
      <dgm:spPr/>
      <dgm:t>
        <a:bodyPr/>
        <a:lstStyle/>
        <a:p>
          <a:endParaRPr lang="fr-FR"/>
        </a:p>
      </dgm:t>
    </dgm:pt>
    <dgm:pt modelId="{620E0499-D823-4794-9714-8420A65B63B3}" type="pres">
      <dgm:prSet presAssocID="{25A603A9-DD85-4594-A49C-0901F71F2B5B}" presName="linear" presStyleCnt="0">
        <dgm:presLayoutVars>
          <dgm:animLvl val="lvl"/>
          <dgm:resizeHandles val="exact"/>
        </dgm:presLayoutVars>
      </dgm:prSet>
      <dgm:spPr/>
    </dgm:pt>
    <dgm:pt modelId="{E6010CC1-7EF1-42C5-B7EA-F9D9928E58A2}" type="pres">
      <dgm:prSet presAssocID="{C63AEC6B-9B91-4B06-9F46-AA9066F70FE0}" presName="parentText" presStyleLbl="node1" presStyleIdx="0" presStyleCnt="1" custLinFactNeighborX="-326" custLinFactNeighborY="-10755">
        <dgm:presLayoutVars>
          <dgm:chMax val="0"/>
          <dgm:bulletEnabled val="1"/>
        </dgm:presLayoutVars>
      </dgm:prSet>
      <dgm:spPr/>
    </dgm:pt>
    <dgm:pt modelId="{917DEDBC-18D5-467C-ACB4-927392231DF4}" type="pres">
      <dgm:prSet presAssocID="{C63AEC6B-9B91-4B06-9F46-AA9066F70FE0}" presName="childText" presStyleLbl="revTx" presStyleIdx="0" presStyleCnt="1" custLinFactNeighborX="163" custLinFactNeighborY="-8280">
        <dgm:presLayoutVars>
          <dgm:bulletEnabled val="1"/>
        </dgm:presLayoutVars>
      </dgm:prSet>
      <dgm:spPr/>
    </dgm:pt>
  </dgm:ptLst>
  <dgm:cxnLst>
    <dgm:cxn modelId="{1ADE4030-451C-48C7-A948-59CAF4D8BE13}" type="presOf" srcId="{C4376410-1EEA-4C99-ACF1-4DA6119C900C}" destId="{917DEDBC-18D5-467C-ACB4-927392231DF4}" srcOrd="0" destOrd="2" presId="urn:microsoft.com/office/officeart/2005/8/layout/vList2"/>
    <dgm:cxn modelId="{35320B39-2AC3-45F5-ACC2-460B8DA87E4F}" type="presOf" srcId="{25A603A9-DD85-4594-A49C-0901F71F2B5B}" destId="{620E0499-D823-4794-9714-8420A65B63B3}" srcOrd="0" destOrd="0" presId="urn:microsoft.com/office/officeart/2005/8/layout/vList2"/>
    <dgm:cxn modelId="{93438671-F4F8-4DA4-878D-C937AFD0799E}" srcId="{25A603A9-DD85-4594-A49C-0901F71F2B5B}" destId="{C63AEC6B-9B91-4B06-9F46-AA9066F70FE0}" srcOrd="0" destOrd="0" parTransId="{54FBEABB-C3C4-4AF4-9E1D-D031CADE0D67}" sibTransId="{A915852A-0682-4718-8732-B00D2B843FBF}"/>
    <dgm:cxn modelId="{910B9851-2480-4425-BAE6-4304AA4D70D0}" srcId="{C63AEC6B-9B91-4B06-9F46-AA9066F70FE0}" destId="{B99B05DB-7FB2-4E58-9BF7-DC323C6848D8}" srcOrd="1" destOrd="0" parTransId="{456FD4F4-A08F-482C-9F1B-7BD6F2E83474}" sibTransId="{70AF2400-FC6C-4C7B-981B-C568D9D2CCD2}"/>
    <dgm:cxn modelId="{4818B87C-7AAD-4197-A8D7-C9D8F245401B}" srcId="{C63AEC6B-9B91-4B06-9F46-AA9066F70FE0}" destId="{BA96E5F5-A8C5-40A1-94B2-EBBB946F0B1A}" srcOrd="0" destOrd="0" parTransId="{080DCBB0-3829-4169-AF69-2B1F3E4F3EE1}" sibTransId="{6970E392-2689-487E-89B1-C52A3D4CAE50}"/>
    <dgm:cxn modelId="{5B71488A-64CB-403C-8D90-20D2B7384799}" srcId="{C63AEC6B-9B91-4B06-9F46-AA9066F70FE0}" destId="{C4376410-1EEA-4C99-ACF1-4DA6119C900C}" srcOrd="2" destOrd="0" parTransId="{E368AD07-497D-4538-B6D2-968FA4ED549F}" sibTransId="{277D5DB0-5925-430A-ABFA-5472561DAD6D}"/>
    <dgm:cxn modelId="{7E3B4BA7-EA07-4319-8609-B4CA29E604A6}" type="presOf" srcId="{BA96E5F5-A8C5-40A1-94B2-EBBB946F0B1A}" destId="{917DEDBC-18D5-467C-ACB4-927392231DF4}" srcOrd="0" destOrd="0" presId="urn:microsoft.com/office/officeart/2005/8/layout/vList2"/>
    <dgm:cxn modelId="{0A8193B1-6676-47A2-9280-429D15BAE2D5}" type="presOf" srcId="{B99B05DB-7FB2-4E58-9BF7-DC323C6848D8}" destId="{917DEDBC-18D5-467C-ACB4-927392231DF4}" srcOrd="0" destOrd="1" presId="urn:microsoft.com/office/officeart/2005/8/layout/vList2"/>
    <dgm:cxn modelId="{04339DB6-9577-4FD4-8062-C50ED5D0F5A3}" type="presOf" srcId="{C63AEC6B-9B91-4B06-9F46-AA9066F70FE0}" destId="{E6010CC1-7EF1-42C5-B7EA-F9D9928E58A2}" srcOrd="0" destOrd="0" presId="urn:microsoft.com/office/officeart/2005/8/layout/vList2"/>
    <dgm:cxn modelId="{DB14ECB9-E80A-41B3-8DCF-0A43F1CC9C24}" type="presParOf" srcId="{620E0499-D823-4794-9714-8420A65B63B3}" destId="{E6010CC1-7EF1-42C5-B7EA-F9D9928E58A2}" srcOrd="0" destOrd="0" presId="urn:microsoft.com/office/officeart/2005/8/layout/vList2"/>
    <dgm:cxn modelId="{A655C4E1-535C-4386-8737-53D0B8AC459F}" type="presParOf" srcId="{620E0499-D823-4794-9714-8420A65B63B3}" destId="{917DEDBC-18D5-467C-ACB4-927392231DF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33B722-CD88-4E2D-AB4D-803473F3997C}" type="doc">
      <dgm:prSet loTypeId="urn:microsoft.com/office/officeart/2009/3/layout/PlusandMinus" loCatId="relationship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761B3D53-3930-4424-B11A-B2E2BC91FE39}">
      <dgm:prSet phldrT="[Texte]" custT="1"/>
      <dgm:spPr/>
      <dgm:t>
        <a:bodyPr/>
        <a:lstStyle/>
        <a:p>
          <a:r>
            <a:rPr lang="fr-FR" sz="2400" dirty="0"/>
            <a:t>+ </a:t>
          </a:r>
          <a:r>
            <a:rPr lang="fr-FR" sz="3200" b="1" dirty="0" err="1">
              <a:solidFill>
                <a:srgbClr val="0070C0"/>
              </a:solidFill>
            </a:rPr>
            <a:t>Finding</a:t>
          </a:r>
          <a:r>
            <a:rPr lang="fr-FR" sz="3200" b="1" dirty="0">
              <a:solidFill>
                <a:srgbClr val="0070C0"/>
              </a:solidFill>
            </a:rPr>
            <a:t> minimum </a:t>
          </a:r>
          <a:r>
            <a:rPr lang="fr-FR" sz="2800" b="1" dirty="0"/>
            <a:t>of </a:t>
          </a:r>
          <a:r>
            <a:rPr lang="fr-FR" sz="2800" b="1" dirty="0" err="1"/>
            <a:t>complex</a:t>
          </a:r>
          <a:r>
            <a:rPr lang="fr-FR" sz="2800" b="1" dirty="0"/>
            <a:t> non-</a:t>
          </a:r>
          <a:r>
            <a:rPr lang="fr-FR" sz="2800" b="1" dirty="0" err="1"/>
            <a:t>convex</a:t>
          </a:r>
          <a:r>
            <a:rPr lang="fr-FR" sz="2800" b="1" dirty="0"/>
            <a:t> </a:t>
          </a:r>
          <a:r>
            <a:rPr lang="fr-FR" sz="2800" b="1" dirty="0" err="1"/>
            <a:t>functions</a:t>
          </a:r>
          <a:r>
            <a:rPr lang="fr-FR" sz="2800" b="1" dirty="0"/>
            <a:t> </a:t>
          </a:r>
          <a:r>
            <a:rPr lang="fr-FR" sz="3200" b="1" dirty="0" err="1">
              <a:solidFill>
                <a:srgbClr val="0070C0"/>
              </a:solidFill>
            </a:rPr>
            <a:t>with</a:t>
          </a:r>
          <a:r>
            <a:rPr lang="fr-FR" sz="3200" b="1" dirty="0">
              <a:solidFill>
                <a:srgbClr val="0070C0"/>
              </a:solidFill>
            </a:rPr>
            <a:t> few </a:t>
          </a:r>
          <a:r>
            <a:rPr lang="fr-FR" sz="3200" b="1" dirty="0" err="1">
              <a:solidFill>
                <a:srgbClr val="0070C0"/>
              </a:solidFill>
            </a:rPr>
            <a:t>evaluation</a:t>
          </a:r>
          <a:br>
            <a:rPr lang="fr-FR" sz="3200" dirty="0">
              <a:solidFill>
                <a:srgbClr val="0070C0"/>
              </a:solidFill>
            </a:rPr>
          </a:br>
          <a:endParaRPr lang="fr-FR" sz="3200" dirty="0">
            <a:solidFill>
              <a:srgbClr val="0070C0"/>
            </a:solidFill>
          </a:endParaRPr>
        </a:p>
      </dgm:t>
    </dgm:pt>
    <dgm:pt modelId="{44906592-4BEE-40CC-9E17-2DBF97E95088}" type="parTrans" cxnId="{24AF56DB-8EC0-4B5E-BB17-E638E4D37D42}">
      <dgm:prSet/>
      <dgm:spPr/>
      <dgm:t>
        <a:bodyPr/>
        <a:lstStyle/>
        <a:p>
          <a:endParaRPr lang="fr-FR"/>
        </a:p>
      </dgm:t>
    </dgm:pt>
    <dgm:pt modelId="{2C3FE2B2-0522-44BC-AB7F-05F72922FA0E}" type="sibTrans" cxnId="{24AF56DB-8EC0-4B5E-BB17-E638E4D37D42}">
      <dgm:prSet/>
      <dgm:spPr/>
      <dgm:t>
        <a:bodyPr/>
        <a:lstStyle/>
        <a:p>
          <a:endParaRPr lang="fr-FR"/>
        </a:p>
      </dgm:t>
    </dgm:pt>
    <dgm:pt modelId="{2332B963-8A76-48AB-BD89-9C252069E8BF}">
      <dgm:prSet phldrT="[Texte]" custT="1"/>
      <dgm:spPr/>
      <dgm:t>
        <a:bodyPr/>
        <a:lstStyle/>
        <a:p>
          <a:r>
            <a:rPr lang="fr-FR" sz="2800" b="1" dirty="0"/>
            <a:t>-</a:t>
          </a:r>
          <a:r>
            <a:rPr lang="fr-FR" sz="2400" dirty="0"/>
            <a:t> </a:t>
          </a:r>
          <a:r>
            <a:rPr lang="fr-FR" sz="2400" b="1" dirty="0" err="1"/>
            <a:t>Request</a:t>
          </a:r>
          <a:r>
            <a:rPr lang="fr-FR" sz="2400" b="1" dirty="0"/>
            <a:t> </a:t>
          </a:r>
          <a:r>
            <a:rPr lang="fr-FR" sz="2400" b="1" dirty="0">
              <a:solidFill>
                <a:srgbClr val="FF0000"/>
              </a:solidFill>
            </a:rPr>
            <a:t>more extra computation</a:t>
          </a:r>
        </a:p>
        <a:p>
          <a:r>
            <a:rPr lang="fr-FR" sz="2800" b="1" dirty="0"/>
            <a:t>-</a:t>
          </a:r>
          <a:r>
            <a:rPr lang="fr-FR" sz="2400" dirty="0"/>
            <a:t> </a:t>
          </a:r>
          <a:r>
            <a:rPr lang="fr-FR" sz="2800" b="1" dirty="0" err="1">
              <a:solidFill>
                <a:schemeClr val="tx1">
                  <a:lumMod val="95000"/>
                  <a:lumOff val="5000"/>
                </a:schemeClr>
              </a:solidFill>
            </a:rPr>
            <a:t>Unclear</a:t>
          </a:r>
          <a:r>
            <a:rPr lang="fr-FR" sz="2800" b="1" dirty="0"/>
            <a:t> how to </a:t>
          </a:r>
          <a:r>
            <a:rPr lang="fr-FR" sz="2800" b="1" dirty="0" err="1">
              <a:solidFill>
                <a:srgbClr val="FF0000"/>
              </a:solidFill>
            </a:rPr>
            <a:t>choose</a:t>
          </a:r>
          <a:r>
            <a:rPr lang="fr-FR" sz="2800" b="1" dirty="0">
              <a:solidFill>
                <a:srgbClr val="FF0000"/>
              </a:solidFill>
            </a:rPr>
            <a:t> covariance </a:t>
          </a:r>
          <a:r>
            <a:rPr lang="fr-FR" sz="2800" b="1" dirty="0" err="1">
              <a:solidFill>
                <a:srgbClr val="FF0000"/>
              </a:solidFill>
            </a:rPr>
            <a:t>function</a:t>
          </a:r>
          <a:r>
            <a:rPr lang="fr-FR" sz="2800" b="1" dirty="0"/>
            <a:t> and </a:t>
          </a:r>
          <a:r>
            <a:rPr lang="fr-FR" sz="2800" b="1" dirty="0" err="1">
              <a:solidFill>
                <a:srgbClr val="FF0000"/>
              </a:solidFill>
            </a:rPr>
            <a:t>hyperparameters</a:t>
          </a:r>
          <a:r>
            <a:rPr lang="fr-FR" sz="2800" b="1" dirty="0"/>
            <a:t> </a:t>
          </a:r>
        </a:p>
        <a:p>
          <a:r>
            <a:rPr lang="fr-FR" sz="2800" b="1" dirty="0"/>
            <a:t>- </a:t>
          </a:r>
          <a:r>
            <a:rPr lang="fr-FR" sz="2800" b="1" dirty="0" err="1"/>
            <a:t>Doesn’t</a:t>
          </a:r>
          <a:r>
            <a:rPr lang="fr-FR" sz="2800" b="1" dirty="0"/>
            <a:t> </a:t>
          </a:r>
          <a:r>
            <a:rPr lang="fr-FR" sz="2800" b="1" dirty="0" err="1"/>
            <a:t>take</a:t>
          </a:r>
          <a:r>
            <a:rPr lang="fr-FR" sz="2800" b="1" dirty="0"/>
            <a:t> in </a:t>
          </a:r>
          <a:r>
            <a:rPr lang="fr-FR" sz="2800" b="1" dirty="0" err="1"/>
            <a:t>account</a:t>
          </a:r>
          <a:r>
            <a:rPr lang="fr-FR" sz="2800" b="1" dirty="0"/>
            <a:t>  </a:t>
          </a:r>
          <a:r>
            <a:rPr lang="fr-FR" sz="2800" b="1" dirty="0">
              <a:solidFill>
                <a:srgbClr val="FF0000"/>
              </a:solidFill>
            </a:rPr>
            <a:t>variation of </a:t>
          </a:r>
          <a:r>
            <a:rPr lang="fr-FR" sz="2800" b="1" dirty="0" err="1">
              <a:solidFill>
                <a:srgbClr val="FF0000"/>
              </a:solidFill>
            </a:rPr>
            <a:t>problem’s</a:t>
          </a:r>
          <a:r>
            <a:rPr lang="fr-FR" sz="2800" b="1" dirty="0">
              <a:solidFill>
                <a:srgbClr val="FF0000"/>
              </a:solidFill>
            </a:rPr>
            <a:t> duration  </a:t>
          </a:r>
        </a:p>
        <a:p>
          <a:r>
            <a:rPr lang="fr-FR" sz="2800" b="1" dirty="0"/>
            <a:t>- </a:t>
          </a:r>
          <a:r>
            <a:rPr lang="en-US" sz="2800" b="1" i="0" dirty="0"/>
            <a:t>doesn't take advantage of </a:t>
          </a:r>
          <a:r>
            <a:rPr lang="en-US" sz="2800" b="1" i="0" dirty="0">
              <a:solidFill>
                <a:srgbClr val="FF0000"/>
              </a:solidFill>
            </a:rPr>
            <a:t>multi-core parallelism</a:t>
          </a:r>
          <a:endParaRPr lang="fr-FR" sz="2800" b="1" dirty="0">
            <a:solidFill>
              <a:srgbClr val="FF0000"/>
            </a:solidFill>
          </a:endParaRPr>
        </a:p>
        <a:p>
          <a:endParaRPr lang="fr-FR" sz="4200" dirty="0"/>
        </a:p>
      </dgm:t>
    </dgm:pt>
    <dgm:pt modelId="{B1925EB4-D1F4-4F48-B004-E3247E4491AC}" type="parTrans" cxnId="{F81C5987-8FE8-453C-B686-E65E3814A158}">
      <dgm:prSet/>
      <dgm:spPr/>
      <dgm:t>
        <a:bodyPr/>
        <a:lstStyle/>
        <a:p>
          <a:endParaRPr lang="fr-FR"/>
        </a:p>
      </dgm:t>
    </dgm:pt>
    <dgm:pt modelId="{A2099C9D-F353-4B1A-9466-838487FF7A75}" type="sibTrans" cxnId="{F81C5987-8FE8-453C-B686-E65E3814A158}">
      <dgm:prSet/>
      <dgm:spPr/>
      <dgm:t>
        <a:bodyPr/>
        <a:lstStyle/>
        <a:p>
          <a:endParaRPr lang="fr-FR"/>
        </a:p>
      </dgm:t>
    </dgm:pt>
    <dgm:pt modelId="{44059979-CF10-4E50-8A16-347FD57A2776}" type="pres">
      <dgm:prSet presAssocID="{AA33B722-CD88-4E2D-AB4D-803473F3997C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0B883F49-53BD-4EA9-885F-4D6920B44A00}" type="pres">
      <dgm:prSet presAssocID="{AA33B722-CD88-4E2D-AB4D-803473F3997C}" presName="Background" presStyleLbl="bgImgPlace1" presStyleIdx="0" presStyleCnt="1"/>
      <dgm:spPr/>
    </dgm:pt>
    <dgm:pt modelId="{AAB7BE8F-91AB-4DD9-B56D-2343133147D7}" type="pres">
      <dgm:prSet presAssocID="{AA33B722-CD88-4E2D-AB4D-803473F3997C}" presName="ParentText1" presStyleLbl="revTx" presStyleIdx="0" presStyleCnt="2" custLinFactNeighborX="1702" custLinFactNeighborY="-5910">
        <dgm:presLayoutVars>
          <dgm:chMax val="0"/>
          <dgm:chPref val="0"/>
          <dgm:bulletEnabled val="1"/>
        </dgm:presLayoutVars>
      </dgm:prSet>
      <dgm:spPr/>
    </dgm:pt>
    <dgm:pt modelId="{5A30C4FC-954E-4C92-ACFC-339D36E2239B}" type="pres">
      <dgm:prSet presAssocID="{AA33B722-CD88-4E2D-AB4D-803473F3997C}" presName="ParentText2" presStyleLbl="revTx" presStyleIdx="1" presStyleCnt="2" custScaleX="100331" custScaleY="110071" custLinFactNeighborX="565" custLinFactNeighborY="-2386">
        <dgm:presLayoutVars>
          <dgm:chMax val="0"/>
          <dgm:chPref val="0"/>
          <dgm:bulletEnabled val="1"/>
        </dgm:presLayoutVars>
      </dgm:prSet>
      <dgm:spPr/>
    </dgm:pt>
    <dgm:pt modelId="{DA36C06C-0F30-4449-AA65-8D49733FA80D}" type="pres">
      <dgm:prSet presAssocID="{AA33B722-CD88-4E2D-AB4D-803473F3997C}" presName="Plus" presStyleLbl="alignNode1" presStyleIdx="0" presStyleCnt="2"/>
      <dgm:spPr/>
    </dgm:pt>
    <dgm:pt modelId="{9B1430A3-BBBA-4A53-B130-DC645C7F684B}" type="pres">
      <dgm:prSet presAssocID="{AA33B722-CD88-4E2D-AB4D-803473F3997C}" presName="Minus" presStyleLbl="alignNode1" presStyleIdx="1" presStyleCnt="2"/>
      <dgm:spPr/>
    </dgm:pt>
    <dgm:pt modelId="{FCFD4A58-A88A-493F-8C63-9D22C61D32A9}" type="pres">
      <dgm:prSet presAssocID="{AA33B722-CD88-4E2D-AB4D-803473F3997C}" presName="Divider" presStyleLbl="parChTrans1D1" presStyleIdx="0" presStyleCnt="1"/>
      <dgm:spPr/>
    </dgm:pt>
  </dgm:ptLst>
  <dgm:cxnLst>
    <dgm:cxn modelId="{03E24A64-7C5F-4CF2-A9D5-AE5F92B3EACB}" type="presOf" srcId="{2332B963-8A76-48AB-BD89-9C252069E8BF}" destId="{5A30C4FC-954E-4C92-ACFC-339D36E2239B}" srcOrd="0" destOrd="0" presId="urn:microsoft.com/office/officeart/2009/3/layout/PlusandMinus"/>
    <dgm:cxn modelId="{DD910651-AE4A-4F71-8252-2287479C3C52}" type="presOf" srcId="{761B3D53-3930-4424-B11A-B2E2BC91FE39}" destId="{AAB7BE8F-91AB-4DD9-B56D-2343133147D7}" srcOrd="0" destOrd="0" presId="urn:microsoft.com/office/officeart/2009/3/layout/PlusandMinus"/>
    <dgm:cxn modelId="{F81C5987-8FE8-453C-B686-E65E3814A158}" srcId="{AA33B722-CD88-4E2D-AB4D-803473F3997C}" destId="{2332B963-8A76-48AB-BD89-9C252069E8BF}" srcOrd="1" destOrd="0" parTransId="{B1925EB4-D1F4-4F48-B004-E3247E4491AC}" sibTransId="{A2099C9D-F353-4B1A-9466-838487FF7A75}"/>
    <dgm:cxn modelId="{24AF56DB-8EC0-4B5E-BB17-E638E4D37D42}" srcId="{AA33B722-CD88-4E2D-AB4D-803473F3997C}" destId="{761B3D53-3930-4424-B11A-B2E2BC91FE39}" srcOrd="0" destOrd="0" parTransId="{44906592-4BEE-40CC-9E17-2DBF97E95088}" sibTransId="{2C3FE2B2-0522-44BC-AB7F-05F72922FA0E}"/>
    <dgm:cxn modelId="{A21BE2F3-9278-450C-BEBE-76E3206BB743}" type="presOf" srcId="{AA33B722-CD88-4E2D-AB4D-803473F3997C}" destId="{44059979-CF10-4E50-8A16-347FD57A2776}" srcOrd="0" destOrd="0" presId="urn:microsoft.com/office/officeart/2009/3/layout/PlusandMinus"/>
    <dgm:cxn modelId="{B3F3547A-CD43-41E3-B34A-88B30B550D14}" type="presParOf" srcId="{44059979-CF10-4E50-8A16-347FD57A2776}" destId="{0B883F49-53BD-4EA9-885F-4D6920B44A00}" srcOrd="0" destOrd="0" presId="urn:microsoft.com/office/officeart/2009/3/layout/PlusandMinus"/>
    <dgm:cxn modelId="{5940B95E-34A4-4B25-9A2D-34E1DD01982C}" type="presParOf" srcId="{44059979-CF10-4E50-8A16-347FD57A2776}" destId="{AAB7BE8F-91AB-4DD9-B56D-2343133147D7}" srcOrd="1" destOrd="0" presId="urn:microsoft.com/office/officeart/2009/3/layout/PlusandMinus"/>
    <dgm:cxn modelId="{D2F6EB62-3D6C-45E2-B78F-61BFA2390880}" type="presParOf" srcId="{44059979-CF10-4E50-8A16-347FD57A2776}" destId="{5A30C4FC-954E-4C92-ACFC-339D36E2239B}" srcOrd="2" destOrd="0" presId="urn:microsoft.com/office/officeart/2009/3/layout/PlusandMinus"/>
    <dgm:cxn modelId="{9B1F18F3-70DA-4F10-AC93-B1F9105E9505}" type="presParOf" srcId="{44059979-CF10-4E50-8A16-347FD57A2776}" destId="{DA36C06C-0F30-4449-AA65-8D49733FA80D}" srcOrd="3" destOrd="0" presId="urn:microsoft.com/office/officeart/2009/3/layout/PlusandMinus"/>
    <dgm:cxn modelId="{E021BEC2-778C-4F63-A1E8-1BEB45948337}" type="presParOf" srcId="{44059979-CF10-4E50-8A16-347FD57A2776}" destId="{9B1430A3-BBBA-4A53-B130-DC645C7F684B}" srcOrd="4" destOrd="0" presId="urn:microsoft.com/office/officeart/2009/3/layout/PlusandMinus"/>
    <dgm:cxn modelId="{35F62660-1379-481C-892D-039E049EAA62}" type="presParOf" srcId="{44059979-CF10-4E50-8A16-347FD57A2776}" destId="{FCFD4A58-A88A-493F-8C63-9D22C61D32A9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5522784-2144-4D98-B705-0B8BD22DE035}" type="doc">
      <dgm:prSet loTypeId="urn:microsoft.com/office/officeart/2005/8/layout/equation1" loCatId="process" qsTypeId="urn:microsoft.com/office/officeart/2005/8/quickstyle/simple1" qsCatId="simple" csTypeId="urn:microsoft.com/office/officeart/2005/8/colors/accent0_3" csCatId="mainScheme" phldr="1"/>
      <dgm:spPr/>
    </dgm:pt>
    <dgm:pt modelId="{20305C42-C4AC-4EC7-AA1B-AF204B8694D5}">
      <dgm:prSet phldrT="[Texte]"/>
      <dgm:spPr/>
      <dgm:t>
        <a:bodyPr/>
        <a:lstStyle/>
        <a:p>
          <a:r>
            <a:rPr lang="fr-FR" dirty="0"/>
            <a:t>GP</a:t>
          </a:r>
        </a:p>
      </dgm:t>
    </dgm:pt>
    <dgm:pt modelId="{D2243CA9-6FCF-4885-837D-8DD73658F3F1}" type="parTrans" cxnId="{9AB4FF2D-E412-4657-BB21-383FB007A945}">
      <dgm:prSet/>
      <dgm:spPr/>
      <dgm:t>
        <a:bodyPr/>
        <a:lstStyle/>
        <a:p>
          <a:endParaRPr lang="fr-FR"/>
        </a:p>
      </dgm:t>
    </dgm:pt>
    <dgm:pt modelId="{146A57D7-73D7-48AB-BC1E-5AF5F176C8DD}" type="sibTrans" cxnId="{9AB4FF2D-E412-4657-BB21-383FB007A945}">
      <dgm:prSet/>
      <dgm:spPr/>
      <dgm:t>
        <a:bodyPr/>
        <a:lstStyle/>
        <a:p>
          <a:endParaRPr lang="fr-FR"/>
        </a:p>
      </dgm:t>
    </dgm:pt>
    <dgm:pt modelId="{BCFF29F5-2A78-4757-8249-9A33BE3259A3}">
      <dgm:prSet phldrT="[Texte]"/>
      <dgm:spPr/>
      <dgm:t>
        <a:bodyPr/>
        <a:lstStyle/>
        <a:p>
          <a:r>
            <a:rPr lang="fr-FR" dirty="0"/>
            <a:t>COVARIANCE FUNCTION</a:t>
          </a:r>
        </a:p>
      </dgm:t>
    </dgm:pt>
    <dgm:pt modelId="{B2AAC97D-1E6C-4ABD-ABF4-10C58AB89D1E}" type="parTrans" cxnId="{510ACBEB-BB19-43AF-822E-96BB6740C3DC}">
      <dgm:prSet/>
      <dgm:spPr/>
      <dgm:t>
        <a:bodyPr/>
        <a:lstStyle/>
        <a:p>
          <a:endParaRPr lang="fr-FR"/>
        </a:p>
      </dgm:t>
    </dgm:pt>
    <dgm:pt modelId="{D27F26D1-6591-4E2C-8264-20B0838F953F}" type="sibTrans" cxnId="{510ACBEB-BB19-43AF-822E-96BB6740C3DC}">
      <dgm:prSet/>
      <dgm:spPr/>
      <dgm:t>
        <a:bodyPr/>
        <a:lstStyle/>
        <a:p>
          <a:endParaRPr lang="fr-FR"/>
        </a:p>
      </dgm:t>
    </dgm:pt>
    <dgm:pt modelId="{2D70D841-45E9-4338-8B01-F94281829E18}">
      <dgm:prSet phldrT="[Texte]"/>
      <dgm:spPr/>
      <dgm:t>
        <a:bodyPr/>
        <a:lstStyle/>
        <a:p>
          <a:r>
            <a:rPr lang="fr-FR" dirty="0"/>
            <a:t>GP WITH RICH DISTRIBUTION</a:t>
          </a:r>
        </a:p>
      </dgm:t>
    </dgm:pt>
    <dgm:pt modelId="{B543E9BA-6DF1-4D0B-888A-BB523385BC9B}" type="parTrans" cxnId="{F510AC42-249E-4C70-82EA-B382F2C81B8C}">
      <dgm:prSet/>
      <dgm:spPr/>
      <dgm:t>
        <a:bodyPr/>
        <a:lstStyle/>
        <a:p>
          <a:endParaRPr lang="fr-FR"/>
        </a:p>
      </dgm:t>
    </dgm:pt>
    <dgm:pt modelId="{001DA133-7370-4950-AB6E-EEB26ADD880E}" type="sibTrans" cxnId="{F510AC42-249E-4C70-82EA-B382F2C81B8C}">
      <dgm:prSet/>
      <dgm:spPr/>
      <dgm:t>
        <a:bodyPr/>
        <a:lstStyle/>
        <a:p>
          <a:endParaRPr lang="fr-FR"/>
        </a:p>
      </dgm:t>
    </dgm:pt>
    <dgm:pt modelId="{5A1BF5B4-0A32-4D80-943A-962A2C6EBAA6}" type="pres">
      <dgm:prSet presAssocID="{B5522784-2144-4D98-B705-0B8BD22DE035}" presName="linearFlow" presStyleCnt="0">
        <dgm:presLayoutVars>
          <dgm:dir/>
          <dgm:resizeHandles val="exact"/>
        </dgm:presLayoutVars>
      </dgm:prSet>
      <dgm:spPr/>
    </dgm:pt>
    <dgm:pt modelId="{D5F11998-CEA4-49BF-A237-3BC2B6EA9214}" type="pres">
      <dgm:prSet presAssocID="{20305C42-C4AC-4EC7-AA1B-AF204B8694D5}" presName="node" presStyleLbl="node1" presStyleIdx="0" presStyleCnt="3">
        <dgm:presLayoutVars>
          <dgm:bulletEnabled val="1"/>
        </dgm:presLayoutVars>
      </dgm:prSet>
      <dgm:spPr/>
    </dgm:pt>
    <dgm:pt modelId="{A2CF6787-8744-4A95-BCD8-E2D19957818F}" type="pres">
      <dgm:prSet presAssocID="{146A57D7-73D7-48AB-BC1E-5AF5F176C8DD}" presName="spacerL" presStyleCnt="0"/>
      <dgm:spPr/>
    </dgm:pt>
    <dgm:pt modelId="{401F9F75-D4CA-4D49-B375-FA8B8C0A1442}" type="pres">
      <dgm:prSet presAssocID="{146A57D7-73D7-48AB-BC1E-5AF5F176C8DD}" presName="sibTrans" presStyleLbl="sibTrans2D1" presStyleIdx="0" presStyleCnt="2"/>
      <dgm:spPr/>
    </dgm:pt>
    <dgm:pt modelId="{88F3AB85-37AF-42ED-889A-E946F2525828}" type="pres">
      <dgm:prSet presAssocID="{146A57D7-73D7-48AB-BC1E-5AF5F176C8DD}" presName="spacerR" presStyleCnt="0"/>
      <dgm:spPr/>
    </dgm:pt>
    <dgm:pt modelId="{6B3050A4-618E-4BC4-A722-D476C32D9A11}" type="pres">
      <dgm:prSet presAssocID="{BCFF29F5-2A78-4757-8249-9A33BE3259A3}" presName="node" presStyleLbl="node1" presStyleIdx="1" presStyleCnt="3">
        <dgm:presLayoutVars>
          <dgm:bulletEnabled val="1"/>
        </dgm:presLayoutVars>
      </dgm:prSet>
      <dgm:spPr/>
    </dgm:pt>
    <dgm:pt modelId="{C1888A86-51E6-46C0-AD8A-5F573BAB02B3}" type="pres">
      <dgm:prSet presAssocID="{D27F26D1-6591-4E2C-8264-20B0838F953F}" presName="spacerL" presStyleCnt="0"/>
      <dgm:spPr/>
    </dgm:pt>
    <dgm:pt modelId="{366BD950-C597-46F8-B77B-1DCD3B0560DD}" type="pres">
      <dgm:prSet presAssocID="{D27F26D1-6591-4E2C-8264-20B0838F953F}" presName="sibTrans" presStyleLbl="sibTrans2D1" presStyleIdx="1" presStyleCnt="2"/>
      <dgm:spPr/>
    </dgm:pt>
    <dgm:pt modelId="{0DCF3E3D-87B6-43D8-9444-BBE507E20812}" type="pres">
      <dgm:prSet presAssocID="{D27F26D1-6591-4E2C-8264-20B0838F953F}" presName="spacerR" presStyleCnt="0"/>
      <dgm:spPr/>
    </dgm:pt>
    <dgm:pt modelId="{30C86FAD-8A35-48CB-83EB-FBEE501B6B12}" type="pres">
      <dgm:prSet presAssocID="{2D70D841-45E9-4338-8B01-F94281829E18}" presName="node" presStyleLbl="node1" presStyleIdx="2" presStyleCnt="3">
        <dgm:presLayoutVars>
          <dgm:bulletEnabled val="1"/>
        </dgm:presLayoutVars>
      </dgm:prSet>
      <dgm:spPr/>
    </dgm:pt>
  </dgm:ptLst>
  <dgm:cxnLst>
    <dgm:cxn modelId="{D8061E06-69DA-4877-9F07-A9CA7C9FA601}" type="presOf" srcId="{146A57D7-73D7-48AB-BC1E-5AF5F176C8DD}" destId="{401F9F75-D4CA-4D49-B375-FA8B8C0A1442}" srcOrd="0" destOrd="0" presId="urn:microsoft.com/office/officeart/2005/8/layout/equation1"/>
    <dgm:cxn modelId="{CE615318-AE57-433B-A7D5-E5EB72FC59CE}" type="presOf" srcId="{BCFF29F5-2A78-4757-8249-9A33BE3259A3}" destId="{6B3050A4-618E-4BC4-A722-D476C32D9A11}" srcOrd="0" destOrd="0" presId="urn:microsoft.com/office/officeart/2005/8/layout/equation1"/>
    <dgm:cxn modelId="{9AB4FF2D-E412-4657-BB21-383FB007A945}" srcId="{B5522784-2144-4D98-B705-0B8BD22DE035}" destId="{20305C42-C4AC-4EC7-AA1B-AF204B8694D5}" srcOrd="0" destOrd="0" parTransId="{D2243CA9-6FCF-4885-837D-8DD73658F3F1}" sibTransId="{146A57D7-73D7-48AB-BC1E-5AF5F176C8DD}"/>
    <dgm:cxn modelId="{CFD60139-1440-4931-AD6B-7F419CC06CA8}" type="presOf" srcId="{20305C42-C4AC-4EC7-AA1B-AF204B8694D5}" destId="{D5F11998-CEA4-49BF-A237-3BC2B6EA9214}" srcOrd="0" destOrd="0" presId="urn:microsoft.com/office/officeart/2005/8/layout/equation1"/>
    <dgm:cxn modelId="{F510AC42-249E-4C70-82EA-B382F2C81B8C}" srcId="{B5522784-2144-4D98-B705-0B8BD22DE035}" destId="{2D70D841-45E9-4338-8B01-F94281829E18}" srcOrd="2" destOrd="0" parTransId="{B543E9BA-6DF1-4D0B-888A-BB523385BC9B}" sibTransId="{001DA133-7370-4950-AB6E-EEB26ADD880E}"/>
    <dgm:cxn modelId="{DBF97E54-9E6C-4BD5-8047-B8A0D3630701}" type="presOf" srcId="{2D70D841-45E9-4338-8B01-F94281829E18}" destId="{30C86FAD-8A35-48CB-83EB-FBEE501B6B12}" srcOrd="0" destOrd="0" presId="urn:microsoft.com/office/officeart/2005/8/layout/equation1"/>
    <dgm:cxn modelId="{5CE3398C-C555-457B-B0AE-B57AAD85BFE8}" type="presOf" srcId="{D27F26D1-6591-4E2C-8264-20B0838F953F}" destId="{366BD950-C597-46F8-B77B-1DCD3B0560DD}" srcOrd="0" destOrd="0" presId="urn:microsoft.com/office/officeart/2005/8/layout/equation1"/>
    <dgm:cxn modelId="{E9779E9A-C751-47A3-8F00-C8AA0BAEFB5D}" type="presOf" srcId="{B5522784-2144-4D98-B705-0B8BD22DE035}" destId="{5A1BF5B4-0A32-4D80-943A-962A2C6EBAA6}" srcOrd="0" destOrd="0" presId="urn:microsoft.com/office/officeart/2005/8/layout/equation1"/>
    <dgm:cxn modelId="{510ACBEB-BB19-43AF-822E-96BB6740C3DC}" srcId="{B5522784-2144-4D98-B705-0B8BD22DE035}" destId="{BCFF29F5-2A78-4757-8249-9A33BE3259A3}" srcOrd="1" destOrd="0" parTransId="{B2AAC97D-1E6C-4ABD-ABF4-10C58AB89D1E}" sibTransId="{D27F26D1-6591-4E2C-8264-20B0838F953F}"/>
    <dgm:cxn modelId="{AC730C7A-5DA7-42D6-9F37-4697EA84BA3A}" type="presParOf" srcId="{5A1BF5B4-0A32-4D80-943A-962A2C6EBAA6}" destId="{D5F11998-CEA4-49BF-A237-3BC2B6EA9214}" srcOrd="0" destOrd="0" presId="urn:microsoft.com/office/officeart/2005/8/layout/equation1"/>
    <dgm:cxn modelId="{90D4946C-A9F7-45CF-808F-FB8C899AF9BE}" type="presParOf" srcId="{5A1BF5B4-0A32-4D80-943A-962A2C6EBAA6}" destId="{A2CF6787-8744-4A95-BCD8-E2D19957818F}" srcOrd="1" destOrd="0" presId="urn:microsoft.com/office/officeart/2005/8/layout/equation1"/>
    <dgm:cxn modelId="{CEFE858D-C0DA-4864-85AF-16C4FCC19AB0}" type="presParOf" srcId="{5A1BF5B4-0A32-4D80-943A-962A2C6EBAA6}" destId="{401F9F75-D4CA-4D49-B375-FA8B8C0A1442}" srcOrd="2" destOrd="0" presId="urn:microsoft.com/office/officeart/2005/8/layout/equation1"/>
    <dgm:cxn modelId="{D725BC63-2B74-4191-9852-E5CCF78CB3E0}" type="presParOf" srcId="{5A1BF5B4-0A32-4D80-943A-962A2C6EBAA6}" destId="{88F3AB85-37AF-42ED-889A-E946F2525828}" srcOrd="3" destOrd="0" presId="urn:microsoft.com/office/officeart/2005/8/layout/equation1"/>
    <dgm:cxn modelId="{ECCA3E17-AF4C-4674-A2CF-0F59DA8D587A}" type="presParOf" srcId="{5A1BF5B4-0A32-4D80-943A-962A2C6EBAA6}" destId="{6B3050A4-618E-4BC4-A722-D476C32D9A11}" srcOrd="4" destOrd="0" presId="urn:microsoft.com/office/officeart/2005/8/layout/equation1"/>
    <dgm:cxn modelId="{7091BCFF-5E1F-49CD-BF42-EA8B7D16E964}" type="presParOf" srcId="{5A1BF5B4-0A32-4D80-943A-962A2C6EBAA6}" destId="{C1888A86-51E6-46C0-AD8A-5F573BAB02B3}" srcOrd="5" destOrd="0" presId="urn:microsoft.com/office/officeart/2005/8/layout/equation1"/>
    <dgm:cxn modelId="{E8A78C11-BAC4-4BD6-8932-D952E62D6B4E}" type="presParOf" srcId="{5A1BF5B4-0A32-4D80-943A-962A2C6EBAA6}" destId="{366BD950-C597-46F8-B77B-1DCD3B0560DD}" srcOrd="6" destOrd="0" presId="urn:microsoft.com/office/officeart/2005/8/layout/equation1"/>
    <dgm:cxn modelId="{E034C6A0-4DDE-4CB6-B032-C817468FDC74}" type="presParOf" srcId="{5A1BF5B4-0A32-4D80-943A-962A2C6EBAA6}" destId="{0DCF3E3D-87B6-43D8-9444-BBE507E20812}" srcOrd="7" destOrd="0" presId="urn:microsoft.com/office/officeart/2005/8/layout/equation1"/>
    <dgm:cxn modelId="{0EBCD641-07B8-40B9-8D72-A55CB50E0AA1}" type="presParOf" srcId="{5A1BF5B4-0A32-4D80-943A-962A2C6EBAA6}" destId="{30C86FAD-8A35-48CB-83EB-FBEE501B6B1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14F271-C579-4B37-B231-7443EA23CA96}" type="doc">
      <dgm:prSet loTypeId="urn:microsoft.com/office/officeart/2005/8/layout/vList2" loCatId="list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fr-FR"/>
        </a:p>
      </dgm:t>
    </dgm:pt>
    <dgm:pt modelId="{11EA3B0E-A86F-4C81-BAEF-47646EF8A1BB}">
      <dgm:prSet phldrT="[Texte]"/>
      <dgm:spPr/>
      <dgm:t>
        <a:bodyPr/>
        <a:lstStyle/>
        <a:p>
          <a:r>
            <a:rPr lang="fr-FR" dirty="0"/>
            <a:t>BEFORE</a:t>
          </a:r>
        </a:p>
      </dgm:t>
    </dgm:pt>
    <dgm:pt modelId="{4F2AE255-CAE3-4243-951D-348999EF23A5}" type="parTrans" cxnId="{B35C7556-8B31-4995-84C2-EF8384EB927C}">
      <dgm:prSet/>
      <dgm:spPr/>
      <dgm:t>
        <a:bodyPr/>
        <a:lstStyle/>
        <a:p>
          <a:endParaRPr lang="fr-FR"/>
        </a:p>
      </dgm:t>
    </dgm:pt>
    <dgm:pt modelId="{18E30637-B6CD-4C5D-96D9-5CBFBBCC8CEA}" type="sibTrans" cxnId="{B35C7556-8B31-4995-84C2-EF8384EB927C}">
      <dgm:prSet/>
      <dgm:spPr/>
      <dgm:t>
        <a:bodyPr/>
        <a:lstStyle/>
        <a:p>
          <a:endParaRPr lang="fr-FR"/>
        </a:p>
      </dgm:t>
    </dgm:pt>
    <dgm:pt modelId="{41F1B461-4CCD-4167-A48D-B1D5CAD505EA}">
      <dgm:prSet phldrT="[Texte]" custT="1"/>
      <dgm:spPr/>
      <dgm:t>
        <a:bodyPr/>
        <a:lstStyle/>
        <a:p>
          <a:r>
            <a:rPr lang="fr-FR" sz="2800" b="1" dirty="0"/>
            <a:t>ARD </a:t>
          </a:r>
          <a:r>
            <a:rPr lang="fr-FR" sz="2800" b="0" i="1" dirty="0" err="1"/>
            <a:t>squared</a:t>
          </a:r>
          <a:r>
            <a:rPr lang="fr-FR" sz="2800" b="0" i="1" dirty="0"/>
            <a:t> </a:t>
          </a:r>
          <a:r>
            <a:rPr lang="fr-FR" sz="2800" b="0" i="1" dirty="0" err="1"/>
            <a:t>exponential</a:t>
          </a:r>
          <a:r>
            <a:rPr lang="fr-FR" sz="2800" b="0" i="1" dirty="0"/>
            <a:t> kernel (Default </a:t>
          </a:r>
          <a:r>
            <a:rPr lang="fr-FR" sz="2800" b="0" i="1" dirty="0" err="1"/>
            <a:t>choice</a:t>
          </a:r>
          <a:r>
            <a:rPr lang="fr-FR" sz="2800" b="0" i="1" dirty="0"/>
            <a:t>) :</a:t>
          </a:r>
          <a:endParaRPr lang="fr-FR" sz="2800" b="1" dirty="0"/>
        </a:p>
      </dgm:t>
    </dgm:pt>
    <dgm:pt modelId="{D6F67731-8DE4-40D4-BEE3-631C87A5364E}" type="parTrans" cxnId="{CD592B98-6646-45C5-A18F-2A9DC608C69B}">
      <dgm:prSet/>
      <dgm:spPr/>
      <dgm:t>
        <a:bodyPr/>
        <a:lstStyle/>
        <a:p>
          <a:endParaRPr lang="fr-FR"/>
        </a:p>
      </dgm:t>
    </dgm:pt>
    <dgm:pt modelId="{1417EC9E-5CCD-400B-BB2D-7800B06E22C6}" type="sibTrans" cxnId="{CD592B98-6646-45C5-A18F-2A9DC608C69B}">
      <dgm:prSet/>
      <dgm:spPr/>
      <dgm:t>
        <a:bodyPr/>
        <a:lstStyle/>
        <a:p>
          <a:endParaRPr lang="fr-FR"/>
        </a:p>
      </dgm:t>
    </dgm:pt>
    <dgm:pt modelId="{DEB15561-3AE5-4872-BA1B-46DB0EFB9EAD}">
      <dgm:prSet phldrT="[Texte]" custT="1"/>
      <dgm:spPr/>
      <dgm:t>
        <a:bodyPr/>
        <a:lstStyle/>
        <a:p>
          <a:r>
            <a:rPr lang="fr-FR" sz="2800" b="1" dirty="0"/>
            <a:t> </a:t>
          </a:r>
          <a:r>
            <a:rPr lang="fr-FR" sz="2800" b="1" dirty="0" err="1">
              <a:solidFill>
                <a:srgbClr val="FF0000"/>
              </a:solidFill>
            </a:rPr>
            <a:t>Generate</a:t>
          </a:r>
          <a:r>
            <a:rPr lang="fr-FR" sz="2800" b="1" dirty="0">
              <a:solidFill>
                <a:srgbClr val="FF0000"/>
              </a:solidFill>
            </a:rPr>
            <a:t> </a:t>
          </a:r>
          <a:r>
            <a:rPr lang="fr-FR" sz="2800" b="1" dirty="0" err="1">
              <a:solidFill>
                <a:srgbClr val="FF0000"/>
              </a:solidFill>
            </a:rPr>
            <a:t>unrealistic</a:t>
          </a:r>
          <a:r>
            <a:rPr lang="fr-FR" sz="2800" b="1" dirty="0">
              <a:solidFill>
                <a:srgbClr val="FF0000"/>
              </a:solidFill>
            </a:rPr>
            <a:t> </a:t>
          </a:r>
          <a:r>
            <a:rPr lang="fr-FR" sz="2800" b="1" dirty="0" err="1">
              <a:solidFill>
                <a:srgbClr val="FF0000"/>
              </a:solidFill>
            </a:rPr>
            <a:t>sample</a:t>
          </a:r>
          <a:r>
            <a:rPr lang="fr-FR" sz="2800" b="1" dirty="0">
              <a:solidFill>
                <a:srgbClr val="FF0000"/>
              </a:solidFill>
            </a:rPr>
            <a:t> </a:t>
          </a:r>
          <a:r>
            <a:rPr lang="fr-FR" sz="2800" b="1" dirty="0" err="1">
              <a:solidFill>
                <a:srgbClr val="FF0000"/>
              </a:solidFill>
            </a:rPr>
            <a:t>functions</a:t>
          </a:r>
          <a:r>
            <a:rPr lang="fr-FR" sz="2800" b="1" dirty="0">
              <a:solidFill>
                <a:srgbClr val="FF0000"/>
              </a:solidFill>
            </a:rPr>
            <a:t> </a:t>
          </a:r>
          <a:r>
            <a:rPr lang="fr-FR" sz="2800" b="1" i="0" dirty="0">
              <a:solidFill>
                <a:srgbClr val="FF0000"/>
              </a:solidFill>
            </a:rPr>
            <a:t>for </a:t>
          </a:r>
          <a:r>
            <a:rPr lang="fr-FR" sz="2800" b="1" i="0" dirty="0" err="1">
              <a:solidFill>
                <a:srgbClr val="FF0000"/>
              </a:solidFill>
            </a:rPr>
            <a:t>practical</a:t>
          </a:r>
          <a:r>
            <a:rPr lang="fr-FR" sz="2800" b="1" i="0" dirty="0">
              <a:solidFill>
                <a:srgbClr val="FF0000"/>
              </a:solidFill>
            </a:rPr>
            <a:t> </a:t>
          </a:r>
          <a:r>
            <a:rPr lang="fr-FR" sz="2800" b="1" i="0" dirty="0" err="1">
              <a:solidFill>
                <a:srgbClr val="FF0000"/>
              </a:solidFill>
            </a:rPr>
            <a:t>optimization</a:t>
          </a:r>
          <a:r>
            <a:rPr lang="fr-FR" sz="2800" b="1" i="0" dirty="0">
              <a:solidFill>
                <a:srgbClr val="FF0000"/>
              </a:solidFill>
            </a:rPr>
            <a:t> </a:t>
          </a:r>
          <a:r>
            <a:rPr lang="fr-FR" sz="2800" b="1" i="0" dirty="0" err="1">
              <a:solidFill>
                <a:srgbClr val="FF0000"/>
              </a:solidFill>
            </a:rPr>
            <a:t>problem</a:t>
          </a:r>
          <a:r>
            <a:rPr lang="fr-FR" sz="2800" b="1" i="0" dirty="0">
              <a:solidFill>
                <a:srgbClr val="FF0000"/>
              </a:solidFill>
            </a:rPr>
            <a:t>.</a:t>
          </a:r>
          <a:endParaRPr lang="fr-FR" sz="2800" b="1" dirty="0">
            <a:solidFill>
              <a:srgbClr val="FF0000"/>
            </a:solidFill>
          </a:endParaRPr>
        </a:p>
      </dgm:t>
    </dgm:pt>
    <dgm:pt modelId="{053976EF-A9A8-492D-BCCE-EFAFA29F352D}" type="parTrans" cxnId="{0A8158E4-01DB-46DF-AC73-6D3128F42151}">
      <dgm:prSet/>
      <dgm:spPr/>
      <dgm:t>
        <a:bodyPr/>
        <a:lstStyle/>
        <a:p>
          <a:endParaRPr lang="fr-FR"/>
        </a:p>
      </dgm:t>
    </dgm:pt>
    <dgm:pt modelId="{D63FE663-12E1-4DC1-B23E-7A1C047C2016}" type="sibTrans" cxnId="{0A8158E4-01DB-46DF-AC73-6D3128F42151}">
      <dgm:prSet/>
      <dgm:spPr/>
      <dgm:t>
        <a:bodyPr/>
        <a:lstStyle/>
        <a:p>
          <a:endParaRPr lang="fr-FR"/>
        </a:p>
      </dgm:t>
    </dgm:pt>
    <dgm:pt modelId="{87046691-436C-4147-AFB8-3A396715F6D2}" type="pres">
      <dgm:prSet presAssocID="{4514F271-C579-4B37-B231-7443EA23CA96}" presName="linear" presStyleCnt="0">
        <dgm:presLayoutVars>
          <dgm:animLvl val="lvl"/>
          <dgm:resizeHandles val="exact"/>
        </dgm:presLayoutVars>
      </dgm:prSet>
      <dgm:spPr/>
    </dgm:pt>
    <dgm:pt modelId="{B940AF3C-6D9F-49E0-B3B2-392285B3C751}" type="pres">
      <dgm:prSet presAssocID="{11EA3B0E-A86F-4C81-BAEF-47646EF8A1BB}" presName="parentText" presStyleLbl="node1" presStyleIdx="0" presStyleCnt="1" custScaleY="45236" custLinFactNeighborX="-7338" custLinFactNeighborY="-18023">
        <dgm:presLayoutVars>
          <dgm:chMax val="0"/>
          <dgm:bulletEnabled val="1"/>
        </dgm:presLayoutVars>
      </dgm:prSet>
      <dgm:spPr/>
    </dgm:pt>
    <dgm:pt modelId="{DD22C373-928E-479E-A0F2-9BBBCAC7A21A}" type="pres">
      <dgm:prSet presAssocID="{11EA3B0E-A86F-4C81-BAEF-47646EF8A1BB}" presName="childText" presStyleLbl="revTx" presStyleIdx="0" presStyleCnt="1" custScaleY="262205">
        <dgm:presLayoutVars>
          <dgm:bulletEnabled val="1"/>
        </dgm:presLayoutVars>
      </dgm:prSet>
      <dgm:spPr/>
    </dgm:pt>
  </dgm:ptLst>
  <dgm:cxnLst>
    <dgm:cxn modelId="{D54CFC11-087A-4F45-97A6-08D83EE5A9F3}" type="presOf" srcId="{11EA3B0E-A86F-4C81-BAEF-47646EF8A1BB}" destId="{B940AF3C-6D9F-49E0-B3B2-392285B3C751}" srcOrd="0" destOrd="0" presId="urn:microsoft.com/office/officeart/2005/8/layout/vList2"/>
    <dgm:cxn modelId="{BFEE873A-6D31-4FB8-A743-6C68197752B1}" type="presOf" srcId="{4514F271-C579-4B37-B231-7443EA23CA96}" destId="{87046691-436C-4147-AFB8-3A396715F6D2}" srcOrd="0" destOrd="0" presId="urn:microsoft.com/office/officeart/2005/8/layout/vList2"/>
    <dgm:cxn modelId="{B35C7556-8B31-4995-84C2-EF8384EB927C}" srcId="{4514F271-C579-4B37-B231-7443EA23CA96}" destId="{11EA3B0E-A86F-4C81-BAEF-47646EF8A1BB}" srcOrd="0" destOrd="0" parTransId="{4F2AE255-CAE3-4243-951D-348999EF23A5}" sibTransId="{18E30637-B6CD-4C5D-96D9-5CBFBBCC8CEA}"/>
    <dgm:cxn modelId="{CD592B98-6646-45C5-A18F-2A9DC608C69B}" srcId="{11EA3B0E-A86F-4C81-BAEF-47646EF8A1BB}" destId="{41F1B461-4CCD-4167-A48D-B1D5CAD505EA}" srcOrd="0" destOrd="0" parTransId="{D6F67731-8DE4-40D4-BEE3-631C87A5364E}" sibTransId="{1417EC9E-5CCD-400B-BB2D-7800B06E22C6}"/>
    <dgm:cxn modelId="{CD917899-C56C-498E-8252-ADF47A2D0279}" type="presOf" srcId="{41F1B461-4CCD-4167-A48D-B1D5CAD505EA}" destId="{DD22C373-928E-479E-A0F2-9BBBCAC7A21A}" srcOrd="0" destOrd="0" presId="urn:microsoft.com/office/officeart/2005/8/layout/vList2"/>
    <dgm:cxn modelId="{B52FC9D6-9BB9-4BAA-835B-281B53535081}" type="presOf" srcId="{DEB15561-3AE5-4872-BA1B-46DB0EFB9EAD}" destId="{DD22C373-928E-479E-A0F2-9BBBCAC7A21A}" srcOrd="0" destOrd="1" presId="urn:microsoft.com/office/officeart/2005/8/layout/vList2"/>
    <dgm:cxn modelId="{0A8158E4-01DB-46DF-AC73-6D3128F42151}" srcId="{11EA3B0E-A86F-4C81-BAEF-47646EF8A1BB}" destId="{DEB15561-3AE5-4872-BA1B-46DB0EFB9EAD}" srcOrd="1" destOrd="0" parTransId="{053976EF-A9A8-492D-BCCE-EFAFA29F352D}" sibTransId="{D63FE663-12E1-4DC1-B23E-7A1C047C2016}"/>
    <dgm:cxn modelId="{3A0C0CF0-AADA-4C2D-A361-923BDD999512}" type="presParOf" srcId="{87046691-436C-4147-AFB8-3A396715F6D2}" destId="{B940AF3C-6D9F-49E0-B3B2-392285B3C751}" srcOrd="0" destOrd="0" presId="urn:microsoft.com/office/officeart/2005/8/layout/vList2"/>
    <dgm:cxn modelId="{667C4562-2B21-4A68-B995-B078B445223A}" type="presParOf" srcId="{87046691-436C-4147-AFB8-3A396715F6D2}" destId="{DD22C373-928E-479E-A0F2-9BBBCAC7A21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E3EF1E7-A89B-4248-A903-D47CED5A282E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fr-FR"/>
        </a:p>
      </dgm:t>
    </dgm:pt>
    <dgm:pt modelId="{DEB062A6-482B-40DA-A364-0509E7D937B7}">
      <dgm:prSet phldrT="[Texte]"/>
      <dgm:spPr/>
      <dgm:t>
        <a:bodyPr/>
        <a:lstStyle/>
        <a:p>
          <a:r>
            <a:rPr lang="fr-FR" dirty="0"/>
            <a:t>AFTER</a:t>
          </a:r>
        </a:p>
      </dgm:t>
    </dgm:pt>
    <dgm:pt modelId="{D0E57DA1-6DBB-4E97-B96F-6D47AE6C2089}" type="parTrans" cxnId="{E84F18F8-1523-4E4F-ADA0-27502F915F4D}">
      <dgm:prSet/>
      <dgm:spPr/>
      <dgm:t>
        <a:bodyPr/>
        <a:lstStyle/>
        <a:p>
          <a:endParaRPr lang="fr-FR"/>
        </a:p>
      </dgm:t>
    </dgm:pt>
    <dgm:pt modelId="{43890713-4CCE-41EA-BD69-55743C5CA711}" type="sibTrans" cxnId="{E84F18F8-1523-4E4F-ADA0-27502F915F4D}">
      <dgm:prSet/>
      <dgm:spPr/>
      <dgm:t>
        <a:bodyPr/>
        <a:lstStyle/>
        <a:p>
          <a:endParaRPr lang="fr-FR"/>
        </a:p>
      </dgm:t>
    </dgm:pt>
    <dgm:pt modelId="{B9F671BC-A9D1-46A8-AAA9-0877937CF852}" type="pres">
      <dgm:prSet presAssocID="{BE3EF1E7-A89B-4248-A903-D47CED5A282E}" presName="linear" presStyleCnt="0">
        <dgm:presLayoutVars>
          <dgm:animLvl val="lvl"/>
          <dgm:resizeHandles val="exact"/>
        </dgm:presLayoutVars>
      </dgm:prSet>
      <dgm:spPr/>
    </dgm:pt>
    <dgm:pt modelId="{3F985DD6-3E49-4073-9BC5-44CEC70E84D4}" type="pres">
      <dgm:prSet presAssocID="{DEB062A6-482B-40DA-A364-0509E7D937B7}" presName="parentText" presStyleLbl="node1" presStyleIdx="0" presStyleCnt="1" custScaleY="42795" custLinFactY="-46008" custLinFactNeighborX="5" custLinFactNeighborY="-100000">
        <dgm:presLayoutVars>
          <dgm:chMax val="0"/>
          <dgm:bulletEnabled val="1"/>
        </dgm:presLayoutVars>
      </dgm:prSet>
      <dgm:spPr/>
    </dgm:pt>
  </dgm:ptLst>
  <dgm:cxnLst>
    <dgm:cxn modelId="{DC079990-AF6F-4150-8E96-2E750F18CDA3}" type="presOf" srcId="{DEB062A6-482B-40DA-A364-0509E7D937B7}" destId="{3F985DD6-3E49-4073-9BC5-44CEC70E84D4}" srcOrd="0" destOrd="0" presId="urn:microsoft.com/office/officeart/2005/8/layout/vList2"/>
    <dgm:cxn modelId="{07AE15D2-D3BC-4186-8FB8-5265E6FC2AC1}" type="presOf" srcId="{BE3EF1E7-A89B-4248-A903-D47CED5A282E}" destId="{B9F671BC-A9D1-46A8-AAA9-0877937CF852}" srcOrd="0" destOrd="0" presId="urn:microsoft.com/office/officeart/2005/8/layout/vList2"/>
    <dgm:cxn modelId="{E84F18F8-1523-4E4F-ADA0-27502F915F4D}" srcId="{BE3EF1E7-A89B-4248-A903-D47CED5A282E}" destId="{DEB062A6-482B-40DA-A364-0509E7D937B7}" srcOrd="0" destOrd="0" parTransId="{D0E57DA1-6DBB-4E97-B96F-6D47AE6C2089}" sibTransId="{43890713-4CCE-41EA-BD69-55743C5CA711}"/>
    <dgm:cxn modelId="{D9EC490C-F500-407A-A2C3-8230CA582264}" type="presParOf" srcId="{B9F671BC-A9D1-46A8-AAA9-0877937CF852}" destId="{3F985DD6-3E49-4073-9BC5-44CEC70E84D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252732-3378-4139-B324-FDE42AB97ACB}">
      <dsp:nvSpPr>
        <dsp:cNvPr id="0" name=""/>
        <dsp:cNvSpPr/>
      </dsp:nvSpPr>
      <dsp:spPr>
        <a:xfrm>
          <a:off x="5251438" y="1797099"/>
          <a:ext cx="2787607" cy="755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8569"/>
              </a:lnTo>
              <a:lnTo>
                <a:pt x="2787607" y="378569"/>
              </a:lnTo>
              <a:lnTo>
                <a:pt x="2787607" y="75596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000D4-897E-4615-A552-21BFB557F167}">
      <dsp:nvSpPr>
        <dsp:cNvPr id="0" name=""/>
        <dsp:cNvSpPr/>
      </dsp:nvSpPr>
      <dsp:spPr>
        <a:xfrm>
          <a:off x="3083309" y="1797099"/>
          <a:ext cx="2168128" cy="755960"/>
        </a:xfrm>
        <a:custGeom>
          <a:avLst/>
          <a:gdLst/>
          <a:ahLst/>
          <a:cxnLst/>
          <a:rect l="0" t="0" r="0" b="0"/>
          <a:pathLst>
            <a:path>
              <a:moveTo>
                <a:pt x="2168128" y="0"/>
              </a:moveTo>
              <a:lnTo>
                <a:pt x="2168128" y="378569"/>
              </a:lnTo>
              <a:lnTo>
                <a:pt x="0" y="378569"/>
              </a:lnTo>
              <a:lnTo>
                <a:pt x="0" y="75596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744212-66CB-4486-8194-406F0B9A0757}">
      <dsp:nvSpPr>
        <dsp:cNvPr id="0" name=""/>
        <dsp:cNvSpPr/>
      </dsp:nvSpPr>
      <dsp:spPr>
        <a:xfrm>
          <a:off x="831849" y="0"/>
          <a:ext cx="8839178" cy="1797099"/>
        </a:xfrm>
        <a:prstGeom prst="rect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rgbClr val="0070C0"/>
              </a:solidFill>
            </a:rPr>
            <a:t>BAYESIAN OPTIMIZATION</a:t>
          </a:r>
        </a:p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/>
            <a:t>(</a:t>
          </a:r>
          <a:r>
            <a:rPr lang="fr-FR" sz="5100" kern="1200" dirty="0" err="1"/>
            <a:t>with</a:t>
          </a:r>
          <a:r>
            <a:rPr lang="fr-FR" sz="5100" kern="1200" dirty="0"/>
            <a:t> </a:t>
          </a:r>
          <a:r>
            <a:rPr lang="fr-FR" sz="5100" kern="1200" dirty="0" err="1"/>
            <a:t>Gaussian</a:t>
          </a:r>
          <a:r>
            <a:rPr lang="fr-FR" sz="5100" kern="1200" dirty="0"/>
            <a:t> Process </a:t>
          </a:r>
          <a:r>
            <a:rPr lang="fr-FR" sz="5100" kern="1200" dirty="0" err="1"/>
            <a:t>Priors</a:t>
          </a:r>
          <a:r>
            <a:rPr lang="fr-FR" sz="5100" kern="1200" dirty="0"/>
            <a:t>) </a:t>
          </a:r>
        </a:p>
      </dsp:txBody>
      <dsp:txXfrm>
        <a:off x="831849" y="0"/>
        <a:ext cx="8839178" cy="1797099"/>
      </dsp:txXfrm>
    </dsp:sp>
    <dsp:sp modelId="{A29ADEFC-3B9D-4AE6-83CD-B590CE195617}">
      <dsp:nvSpPr>
        <dsp:cNvPr id="0" name=""/>
        <dsp:cNvSpPr/>
      </dsp:nvSpPr>
      <dsp:spPr>
        <a:xfrm>
          <a:off x="679455" y="2553059"/>
          <a:ext cx="4807708" cy="1797099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rgbClr val="0070C0"/>
              </a:solidFill>
            </a:rPr>
            <a:t>GAUSSIAN PROCESS </a:t>
          </a:r>
        </a:p>
      </dsp:txBody>
      <dsp:txXfrm>
        <a:off x="679455" y="2553059"/>
        <a:ext cx="4807708" cy="1797099"/>
      </dsp:txXfrm>
    </dsp:sp>
    <dsp:sp modelId="{884C994D-A1E0-4436-A251-E93826D1E058}">
      <dsp:nvSpPr>
        <dsp:cNvPr id="0" name=""/>
        <dsp:cNvSpPr/>
      </dsp:nvSpPr>
      <dsp:spPr>
        <a:xfrm>
          <a:off x="6241945" y="2553059"/>
          <a:ext cx="3594199" cy="1797099"/>
        </a:xfrm>
        <a:prstGeom prst="rect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kern="1200" dirty="0">
              <a:solidFill>
                <a:srgbClr val="0070C0"/>
              </a:solidFill>
            </a:rPr>
            <a:t>ACQUISITION FUNCTIONS</a:t>
          </a:r>
        </a:p>
      </dsp:txBody>
      <dsp:txXfrm>
        <a:off x="6241945" y="2553059"/>
        <a:ext cx="3594199" cy="179709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TARGET : </a:t>
          </a:r>
        </a:p>
      </dsp:txBody>
      <dsp:txXfrm>
        <a:off x="32068" y="32068"/>
        <a:ext cx="10451464" cy="5927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BEFORE : </a:t>
          </a:r>
        </a:p>
      </dsp:txBody>
      <dsp:txXfrm>
        <a:off x="32068" y="32068"/>
        <a:ext cx="10451464" cy="59278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13597"/>
          <a:ext cx="10529454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CONTRIBUTION : </a:t>
          </a:r>
        </a:p>
      </dsp:txBody>
      <dsp:txXfrm>
        <a:off x="32068" y="45665"/>
        <a:ext cx="10465318" cy="5927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EE635-E40D-47B4-B37D-40722F19AFFC}">
      <dsp:nvSpPr>
        <dsp:cNvPr id="0" name=""/>
        <dsp:cNvSpPr/>
      </dsp:nvSpPr>
      <dsp:spPr>
        <a:xfrm>
          <a:off x="3911600" y="1755157"/>
          <a:ext cx="2123279" cy="737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8503"/>
              </a:lnTo>
              <a:lnTo>
                <a:pt x="2123279" y="368503"/>
              </a:lnTo>
              <a:lnTo>
                <a:pt x="2123279" y="73700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189F48-C33A-433D-875F-480E142E2FB7}">
      <dsp:nvSpPr>
        <dsp:cNvPr id="0" name=""/>
        <dsp:cNvSpPr/>
      </dsp:nvSpPr>
      <dsp:spPr>
        <a:xfrm>
          <a:off x="1788320" y="1755157"/>
          <a:ext cx="2123279" cy="737006"/>
        </a:xfrm>
        <a:custGeom>
          <a:avLst/>
          <a:gdLst/>
          <a:ahLst/>
          <a:cxnLst/>
          <a:rect l="0" t="0" r="0" b="0"/>
          <a:pathLst>
            <a:path>
              <a:moveTo>
                <a:pt x="2123279" y="0"/>
              </a:moveTo>
              <a:lnTo>
                <a:pt x="2123279" y="368503"/>
              </a:lnTo>
              <a:lnTo>
                <a:pt x="0" y="368503"/>
              </a:lnTo>
              <a:lnTo>
                <a:pt x="0" y="737006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AF1D33-D697-4548-B507-DF7AB563D93A}">
      <dsp:nvSpPr>
        <dsp:cNvPr id="0" name=""/>
        <dsp:cNvSpPr/>
      </dsp:nvSpPr>
      <dsp:spPr>
        <a:xfrm>
          <a:off x="2156823" y="381"/>
          <a:ext cx="3509553" cy="17547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 err="1"/>
            <a:t>Optimizing</a:t>
          </a:r>
          <a:r>
            <a:rPr lang="fr-FR" sz="3500" kern="1200" dirty="0"/>
            <a:t> </a:t>
          </a:r>
          <a:r>
            <a:rPr lang="fr-FR" sz="3500" kern="1200" dirty="0" err="1"/>
            <a:t>with</a:t>
          </a:r>
          <a:endParaRPr lang="fr-FR" sz="3500" kern="1200" dirty="0"/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/>
            <a:t>EI per second</a:t>
          </a:r>
        </a:p>
      </dsp:txBody>
      <dsp:txXfrm>
        <a:off x="2156823" y="381"/>
        <a:ext cx="3509553" cy="1754776"/>
      </dsp:txXfrm>
    </dsp:sp>
    <dsp:sp modelId="{BE46EF21-D5C2-4C0E-858D-26F6CD3C9E72}">
      <dsp:nvSpPr>
        <dsp:cNvPr id="0" name=""/>
        <dsp:cNvSpPr/>
      </dsp:nvSpPr>
      <dsp:spPr>
        <a:xfrm>
          <a:off x="33543" y="2492164"/>
          <a:ext cx="3509553" cy="17547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500" b="0" kern="1200" dirty="0" err="1">
              <a:latin typeface="+mj-lt"/>
            </a:rPr>
            <a:t>Acquire</a:t>
          </a:r>
          <a:r>
            <a:rPr lang="fr-FR" sz="3500" b="0" kern="1200" dirty="0">
              <a:latin typeface="+mj-lt"/>
            </a:rPr>
            <a:t> points </a:t>
          </a:r>
          <a:r>
            <a:rPr lang="fr-FR" sz="3500" b="0" kern="1200" dirty="0" err="1">
              <a:latin typeface="+mj-lt"/>
            </a:rPr>
            <a:t>that</a:t>
          </a:r>
          <a:r>
            <a:rPr lang="fr-FR" sz="3500" b="0" kern="1200" dirty="0">
              <a:latin typeface="+mj-lt"/>
            </a:rPr>
            <a:t> are </a:t>
          </a:r>
          <a:r>
            <a:rPr lang="fr-FR" sz="3500" b="0" kern="1200" dirty="0" err="1">
              <a:latin typeface="+mj-lt"/>
            </a:rPr>
            <a:t>likely</a:t>
          </a:r>
          <a:r>
            <a:rPr lang="fr-FR" sz="3500" b="0" kern="1200" dirty="0">
              <a:latin typeface="+mj-lt"/>
            </a:rPr>
            <a:t> to </a:t>
          </a:r>
          <a:r>
            <a:rPr lang="fr-FR" sz="3500" b="0" kern="1200" dirty="0" err="1">
              <a:latin typeface="+mj-lt"/>
            </a:rPr>
            <a:t>be</a:t>
          </a:r>
          <a:r>
            <a:rPr lang="fr-FR" sz="3500" b="0" kern="1200" dirty="0">
              <a:latin typeface="+mj-lt"/>
            </a:rPr>
            <a:t> </a:t>
          </a:r>
          <a:r>
            <a:rPr lang="fr-FR" sz="3500" b="1" kern="1200" dirty="0">
              <a:latin typeface="+mj-lt"/>
            </a:rPr>
            <a:t>good </a:t>
          </a:r>
          <a:endParaRPr lang="fr-FR" sz="3500" kern="1200" dirty="0"/>
        </a:p>
      </dsp:txBody>
      <dsp:txXfrm>
        <a:off x="33543" y="2492164"/>
        <a:ext cx="3509553" cy="1754776"/>
      </dsp:txXfrm>
    </dsp:sp>
    <dsp:sp modelId="{1C3BE6EE-4175-455C-B0C4-4FF07E058562}">
      <dsp:nvSpPr>
        <dsp:cNvPr id="0" name=""/>
        <dsp:cNvSpPr/>
      </dsp:nvSpPr>
      <dsp:spPr>
        <a:xfrm>
          <a:off x="4280103" y="2492164"/>
          <a:ext cx="3509553" cy="175477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fr-FR" sz="3500" b="0" kern="1200" dirty="0" err="1">
              <a:latin typeface="+mj-lt"/>
            </a:rPr>
            <a:t>Acquire</a:t>
          </a:r>
          <a:r>
            <a:rPr lang="fr-FR" sz="3500" b="0" kern="1200" dirty="0">
              <a:latin typeface="+mj-lt"/>
            </a:rPr>
            <a:t> points </a:t>
          </a:r>
          <a:r>
            <a:rPr lang="fr-FR" sz="3500" b="0" kern="1200" dirty="0" err="1">
              <a:latin typeface="+mj-lt"/>
            </a:rPr>
            <a:t>that</a:t>
          </a:r>
          <a:r>
            <a:rPr lang="fr-FR" sz="3500" b="0" kern="1200" dirty="0">
              <a:latin typeface="+mj-lt"/>
            </a:rPr>
            <a:t> are </a:t>
          </a:r>
          <a:r>
            <a:rPr lang="fr-FR" sz="3500" b="0" kern="1200" dirty="0" err="1">
              <a:latin typeface="+mj-lt"/>
            </a:rPr>
            <a:t>likely</a:t>
          </a:r>
          <a:r>
            <a:rPr lang="fr-FR" sz="3500" b="0" kern="1200" dirty="0">
              <a:latin typeface="+mj-lt"/>
            </a:rPr>
            <a:t> to </a:t>
          </a:r>
          <a:r>
            <a:rPr lang="fr-FR" sz="3500" b="0" kern="1200" dirty="0" err="1">
              <a:latin typeface="+mj-lt"/>
            </a:rPr>
            <a:t>be</a:t>
          </a:r>
          <a:r>
            <a:rPr lang="fr-FR" sz="3500" b="0" kern="1200" dirty="0">
              <a:latin typeface="+mj-lt"/>
            </a:rPr>
            <a:t> </a:t>
          </a:r>
          <a:r>
            <a:rPr lang="fr-FR" sz="3500" b="1" kern="1200" dirty="0" err="1">
              <a:latin typeface="+mj-lt"/>
            </a:rPr>
            <a:t>evaluated</a:t>
          </a:r>
          <a:r>
            <a:rPr lang="fr-FR" sz="3500" b="1" kern="1200" dirty="0">
              <a:latin typeface="+mj-lt"/>
            </a:rPr>
            <a:t> </a:t>
          </a:r>
          <a:r>
            <a:rPr lang="fr-FR" sz="3500" b="1" kern="1200" dirty="0" err="1">
              <a:latin typeface="+mj-lt"/>
            </a:rPr>
            <a:t>quickly</a:t>
          </a:r>
          <a:endParaRPr lang="fr-FR" sz="3500" kern="1200" dirty="0"/>
        </a:p>
      </dsp:txBody>
      <dsp:txXfrm>
        <a:off x="4280103" y="2492164"/>
        <a:ext cx="3509553" cy="17547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13597"/>
          <a:ext cx="10529454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CONTRIBUTION : </a:t>
          </a:r>
        </a:p>
      </dsp:txBody>
      <dsp:txXfrm>
        <a:off x="32068" y="45665"/>
        <a:ext cx="10465318" cy="59278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4046C-34AD-4B1D-9D41-E7252F4C4A2D}">
      <dsp:nvSpPr>
        <dsp:cNvPr id="0" name=""/>
        <dsp:cNvSpPr/>
      </dsp:nvSpPr>
      <dsp:spPr>
        <a:xfrm>
          <a:off x="2978907" y="1950057"/>
          <a:ext cx="2383403" cy="2383403"/>
        </a:xfrm>
        <a:prstGeom prst="gear9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Model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ln (C(x))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alongside</a:t>
          </a:r>
          <a:r>
            <a:rPr lang="fr-FR" sz="2400" kern="1200" dirty="0"/>
            <a:t> </a:t>
          </a:r>
          <a:r>
            <a:rPr lang="fr-FR" sz="2400" b="1" kern="1200" dirty="0"/>
            <a:t>F(x)</a:t>
          </a:r>
        </a:p>
      </dsp:txBody>
      <dsp:txXfrm>
        <a:off x="3458077" y="2508358"/>
        <a:ext cx="1425063" cy="1225118"/>
      </dsp:txXfrm>
    </dsp:sp>
    <dsp:sp modelId="{6476C470-B72C-4DDF-BF86-8B19D49593A5}">
      <dsp:nvSpPr>
        <dsp:cNvPr id="0" name=""/>
        <dsp:cNvSpPr/>
      </dsp:nvSpPr>
      <dsp:spPr>
        <a:xfrm>
          <a:off x="1592200" y="1386707"/>
          <a:ext cx="1733384" cy="1733384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C(x)</a:t>
          </a:r>
        </a:p>
      </dsp:txBody>
      <dsp:txXfrm>
        <a:off x="2028585" y="1825729"/>
        <a:ext cx="860614" cy="855340"/>
      </dsp:txXfrm>
    </dsp:sp>
    <dsp:sp modelId="{41F88D30-713D-4004-B8EE-AE1F00C4F7D2}">
      <dsp:nvSpPr>
        <dsp:cNvPr id="0" name=""/>
        <dsp:cNvSpPr/>
      </dsp:nvSpPr>
      <dsp:spPr>
        <a:xfrm rot="20700000">
          <a:off x="2563072" y="190849"/>
          <a:ext cx="1698362" cy="1698362"/>
        </a:xfrm>
        <a:prstGeom prst="gear6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b="1" kern="1200" dirty="0"/>
            <a:t>F(x)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600" kern="1200" dirty="0"/>
        </a:p>
      </dsp:txBody>
      <dsp:txXfrm rot="-20700000">
        <a:off x="2935572" y="563349"/>
        <a:ext cx="953361" cy="953361"/>
      </dsp:txXfrm>
    </dsp:sp>
    <dsp:sp modelId="{2DF3382A-637B-4598-B850-98B13BEEF448}">
      <dsp:nvSpPr>
        <dsp:cNvPr id="0" name=""/>
        <dsp:cNvSpPr/>
      </dsp:nvSpPr>
      <dsp:spPr>
        <a:xfrm>
          <a:off x="2797167" y="1589537"/>
          <a:ext cx="3050755" cy="3050755"/>
        </a:xfrm>
        <a:prstGeom prst="circularArrow">
          <a:avLst>
            <a:gd name="adj1" fmla="val 4687"/>
            <a:gd name="adj2" fmla="val 299029"/>
            <a:gd name="adj3" fmla="val 2519439"/>
            <a:gd name="adj4" fmla="val 15854243"/>
            <a:gd name="adj5" fmla="val 5469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7A1012-104C-4D4A-8CC9-A66136964AA2}">
      <dsp:nvSpPr>
        <dsp:cNvPr id="0" name=""/>
        <dsp:cNvSpPr/>
      </dsp:nvSpPr>
      <dsp:spPr>
        <a:xfrm>
          <a:off x="1285221" y="1002577"/>
          <a:ext cx="2216564" cy="221656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CD0FDC9-F1AE-452A-97D4-8E498BDEC93B}">
      <dsp:nvSpPr>
        <dsp:cNvPr id="0" name=""/>
        <dsp:cNvSpPr/>
      </dsp:nvSpPr>
      <dsp:spPr>
        <a:xfrm>
          <a:off x="2170223" y="-181753"/>
          <a:ext cx="2389903" cy="2389903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1A3BC-39B7-44BB-99AE-738729585873}">
      <dsp:nvSpPr>
        <dsp:cNvPr id="0" name=""/>
        <dsp:cNvSpPr/>
      </dsp:nvSpPr>
      <dsp:spPr>
        <a:xfrm>
          <a:off x="418708" y="0"/>
          <a:ext cx="4745361" cy="3475356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544BC-0AC5-4CEA-85E6-76E492FE6753}">
      <dsp:nvSpPr>
        <dsp:cNvPr id="0" name=""/>
        <dsp:cNvSpPr/>
      </dsp:nvSpPr>
      <dsp:spPr>
        <a:xfrm>
          <a:off x="18059" y="1042606"/>
          <a:ext cx="2705248" cy="13901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Compute</a:t>
          </a:r>
          <a:r>
            <a:rPr lang="fr-FR" sz="2400" kern="1200" dirty="0"/>
            <a:t> the </a:t>
          </a:r>
          <a:r>
            <a:rPr lang="fr-FR" sz="2400" b="1" kern="1200" dirty="0" err="1"/>
            <a:t>predicted</a:t>
          </a:r>
          <a:r>
            <a:rPr lang="fr-FR" sz="2400" b="1" kern="1200" dirty="0"/>
            <a:t> inverse duration</a:t>
          </a:r>
        </a:p>
      </dsp:txBody>
      <dsp:txXfrm>
        <a:off x="85920" y="1110467"/>
        <a:ext cx="2569526" cy="1254420"/>
      </dsp:txXfrm>
    </dsp:sp>
    <dsp:sp modelId="{C16129FE-F8B6-489B-9A07-E422905DD3AD}">
      <dsp:nvSpPr>
        <dsp:cNvPr id="0" name=""/>
        <dsp:cNvSpPr/>
      </dsp:nvSpPr>
      <dsp:spPr>
        <a:xfrm>
          <a:off x="2859469" y="1042606"/>
          <a:ext cx="2705248" cy="13901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kern="1200" dirty="0" err="1"/>
            <a:t>Compute</a:t>
          </a:r>
          <a:r>
            <a:rPr lang="fr-FR" sz="3300" kern="1200" dirty="0"/>
            <a:t> the </a:t>
          </a:r>
          <a:r>
            <a:rPr lang="fr-FR" sz="3300" b="1" kern="1200" dirty="0"/>
            <a:t>EI per second</a:t>
          </a:r>
        </a:p>
      </dsp:txBody>
      <dsp:txXfrm>
        <a:off x="2927330" y="1110467"/>
        <a:ext cx="2569526" cy="12544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AFTER : </a:t>
          </a:r>
        </a:p>
      </dsp:txBody>
      <dsp:txXfrm>
        <a:off x="32068" y="32068"/>
        <a:ext cx="10451464" cy="59278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ILLUSTRATION : </a:t>
          </a:r>
        </a:p>
      </dsp:txBody>
      <dsp:txXfrm>
        <a:off x="32068" y="32068"/>
        <a:ext cx="10451464" cy="59278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ILLUSTRATION : </a:t>
          </a:r>
        </a:p>
      </dsp:txBody>
      <dsp:txXfrm>
        <a:off x="32068" y="32068"/>
        <a:ext cx="10451464" cy="592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5ECA9-B451-4145-ACB9-40A9B7722A91}">
      <dsp:nvSpPr>
        <dsp:cNvPr id="0" name=""/>
        <dsp:cNvSpPr/>
      </dsp:nvSpPr>
      <dsp:spPr>
        <a:xfrm>
          <a:off x="3496754" y="209547"/>
          <a:ext cx="3508266" cy="1218374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8EAD8-D956-4626-9087-8C55CC8A30E3}">
      <dsp:nvSpPr>
        <dsp:cNvPr id="0" name=""/>
        <dsp:cNvSpPr/>
      </dsp:nvSpPr>
      <dsp:spPr>
        <a:xfrm>
          <a:off x="4917851" y="3160159"/>
          <a:ext cx="679896" cy="435133"/>
        </a:xfrm>
        <a:prstGeom prst="downArrow">
          <a:avLst/>
        </a:prstGeom>
        <a:gradFill rotWithShape="0">
          <a:gsLst>
            <a:gs pos="0">
              <a:schemeClr val="accent3">
                <a:tint val="4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tint val="4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tint val="4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092CABA7-DBFB-4022-91E6-9B1F6025B8A0}">
      <dsp:nvSpPr>
        <dsp:cNvPr id="0" name=""/>
        <dsp:cNvSpPr/>
      </dsp:nvSpPr>
      <dsp:spPr>
        <a:xfrm>
          <a:off x="3626048" y="3508266"/>
          <a:ext cx="3263503" cy="815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>
              <a:solidFill>
                <a:srgbClr val="0070C0"/>
              </a:solidFill>
            </a:rPr>
            <a:t>MIN f(x)</a:t>
          </a:r>
        </a:p>
      </dsp:txBody>
      <dsp:txXfrm>
        <a:off x="3626048" y="3508266"/>
        <a:ext cx="3263503" cy="815875"/>
      </dsp:txXfrm>
    </dsp:sp>
    <dsp:sp modelId="{B75178DD-E175-47D0-B0AA-8B9704220919}">
      <dsp:nvSpPr>
        <dsp:cNvPr id="0" name=""/>
        <dsp:cNvSpPr/>
      </dsp:nvSpPr>
      <dsp:spPr>
        <a:xfrm>
          <a:off x="5250878" y="1054559"/>
          <a:ext cx="1223813" cy="122381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…</a:t>
          </a:r>
          <a:br>
            <a:rPr lang="fr-FR" sz="1800" kern="1200" dirty="0"/>
          </a:br>
          <a:r>
            <a:rPr lang="fr-FR" sz="1800" kern="1200" dirty="0"/>
            <a:t>f(</a:t>
          </a:r>
          <a:r>
            <a:rPr lang="fr-FR" sz="1800" kern="1200" dirty="0" err="1"/>
            <a:t>Xn</a:t>
          </a:r>
          <a:r>
            <a:rPr lang="fr-FR" sz="1800" kern="1200" dirty="0"/>
            <a:t>) </a:t>
          </a:r>
          <a:br>
            <a:rPr lang="fr-FR" sz="1800" kern="1200" dirty="0"/>
          </a:br>
          <a:r>
            <a:rPr lang="fr-FR" sz="1800" kern="1200" dirty="0"/>
            <a:t>…</a:t>
          </a:r>
        </a:p>
      </dsp:txBody>
      <dsp:txXfrm>
        <a:off x="5430101" y="1233782"/>
        <a:ext cx="865367" cy="865367"/>
      </dsp:txXfrm>
    </dsp:sp>
    <dsp:sp modelId="{81090A48-2CB0-417A-9F6A-7ED0F4012CFE}">
      <dsp:nvSpPr>
        <dsp:cNvPr id="0" name=""/>
        <dsp:cNvSpPr/>
      </dsp:nvSpPr>
      <dsp:spPr>
        <a:xfrm>
          <a:off x="3828898" y="589910"/>
          <a:ext cx="1481916" cy="1424764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954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80000"/>
                <a:hueOff val="0"/>
                <a:satOff val="0"/>
                <a:lumOff val="954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954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…</a:t>
          </a:r>
          <a:br>
            <a:rPr lang="fr-FR" sz="1800" kern="1200" dirty="0"/>
          </a:br>
          <a:r>
            <a:rPr lang="fr-FR" sz="1800" kern="1200" dirty="0"/>
            <a:t>f(X1500)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….</a:t>
          </a:r>
        </a:p>
      </dsp:txBody>
      <dsp:txXfrm>
        <a:off x="4045920" y="798562"/>
        <a:ext cx="1047872" cy="1007460"/>
      </dsp:txXfrm>
    </dsp:sp>
    <dsp:sp modelId="{FE11FFC5-068C-4B93-A609-0115FD86EA57}">
      <dsp:nvSpPr>
        <dsp:cNvPr id="0" name=""/>
        <dsp:cNvSpPr/>
      </dsp:nvSpPr>
      <dsp:spPr>
        <a:xfrm>
          <a:off x="4601206" y="1934817"/>
          <a:ext cx="914715" cy="899613"/>
        </a:xfrm>
        <a:prstGeom prst="ellipse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1909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80000"/>
                <a:hueOff val="0"/>
                <a:satOff val="0"/>
                <a:lumOff val="1909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80000"/>
                <a:hueOff val="0"/>
                <a:satOff val="0"/>
                <a:lumOff val="1909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f(X1)</a:t>
          </a:r>
          <a:br>
            <a:rPr lang="fr-FR" sz="1800" kern="1200" dirty="0"/>
          </a:br>
          <a:r>
            <a:rPr lang="fr-FR" sz="1800" kern="1200" dirty="0"/>
            <a:t>….</a:t>
          </a:r>
        </a:p>
      </dsp:txBody>
      <dsp:txXfrm>
        <a:off x="4735163" y="2066562"/>
        <a:ext cx="646801" cy="636123"/>
      </dsp:txXfrm>
    </dsp:sp>
    <dsp:sp modelId="{5DA0713B-BEF7-4F29-A9D4-D7E0359BBE4A}">
      <dsp:nvSpPr>
        <dsp:cNvPr id="0" name=""/>
        <dsp:cNvSpPr/>
      </dsp:nvSpPr>
      <dsp:spPr>
        <a:xfrm>
          <a:off x="3354089" y="27195"/>
          <a:ext cx="3807420" cy="3045936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ILLUSTRATION : </a:t>
          </a:r>
        </a:p>
      </dsp:txBody>
      <dsp:txXfrm>
        <a:off x="32068" y="32068"/>
        <a:ext cx="10451464" cy="59278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TARGET : </a:t>
          </a:r>
        </a:p>
      </dsp:txBody>
      <dsp:txXfrm>
        <a:off x="32068" y="32068"/>
        <a:ext cx="10451464" cy="59278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F545A-08D7-4BD6-ABA9-96A8E91CD18A}">
      <dsp:nvSpPr>
        <dsp:cNvPr id="0" name=""/>
        <dsp:cNvSpPr/>
      </dsp:nvSpPr>
      <dsp:spPr>
        <a:xfrm rot="16200000">
          <a:off x="2255787" y="185235"/>
          <a:ext cx="2781578" cy="3416341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254000" rIns="228600" bIns="25400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000" b="1" kern="1200" dirty="0" err="1"/>
            <a:t>Parallelize</a:t>
          </a:r>
          <a:r>
            <a:rPr lang="fr-FR" sz="4000" b="1" kern="1200" dirty="0"/>
            <a:t> </a:t>
          </a:r>
          <a:r>
            <a:rPr lang="fr-FR" sz="4000" b="1" kern="1200" dirty="0" err="1"/>
            <a:t>Bayesian</a:t>
          </a:r>
          <a:r>
            <a:rPr lang="fr-FR" sz="4000" b="1" kern="1200" dirty="0"/>
            <a:t> </a:t>
          </a:r>
          <a:r>
            <a:rPr lang="fr-FR" sz="4000" b="1" kern="1200" dirty="0" err="1"/>
            <a:t>Optimization</a:t>
          </a:r>
          <a:endParaRPr lang="fr-FR" sz="4000" b="1" kern="1200" dirty="0"/>
        </a:p>
      </dsp:txBody>
      <dsp:txXfrm rot="5400000">
        <a:off x="2074216" y="638426"/>
        <a:ext cx="3280531" cy="2509958"/>
      </dsp:txXfrm>
    </dsp:sp>
    <dsp:sp modelId="{CEAC7D15-99B1-4552-815B-133D40D6C735}">
      <dsp:nvSpPr>
        <dsp:cNvPr id="0" name=""/>
        <dsp:cNvSpPr/>
      </dsp:nvSpPr>
      <dsp:spPr>
        <a:xfrm rot="5400000">
          <a:off x="5602705" y="319653"/>
          <a:ext cx="2719292" cy="3130272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460" tIns="279400" rIns="167640" bIns="27940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/>
            <a:t>Multi-</a:t>
          </a:r>
          <a:r>
            <a:rPr lang="fr-FR" sz="4400" b="1" kern="1200" dirty="0" err="1"/>
            <a:t>core</a:t>
          </a:r>
          <a:endParaRPr lang="fr-FR" sz="4400" b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kern="1200" dirty="0" err="1"/>
            <a:t>Computing</a:t>
          </a:r>
          <a:endParaRPr lang="fr-FR" sz="4400" b="1" kern="1200" dirty="0"/>
        </a:p>
      </dsp:txBody>
      <dsp:txXfrm rot="-5400000">
        <a:off x="5397216" y="657912"/>
        <a:ext cx="2997503" cy="2453754"/>
      </dsp:txXfrm>
    </dsp:sp>
    <dsp:sp modelId="{39364E78-86EF-488E-8794-63E68E1E904E}">
      <dsp:nvSpPr>
        <dsp:cNvPr id="0" name=""/>
        <dsp:cNvSpPr/>
      </dsp:nvSpPr>
      <dsp:spPr>
        <a:xfrm>
          <a:off x="4380249" y="0"/>
          <a:ext cx="1533399" cy="153332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95846-AF3B-4FC2-8228-183D4EB37231}">
      <dsp:nvSpPr>
        <dsp:cNvPr id="0" name=""/>
        <dsp:cNvSpPr/>
      </dsp:nvSpPr>
      <dsp:spPr>
        <a:xfrm rot="10800000">
          <a:off x="4380249" y="2200117"/>
          <a:ext cx="1533399" cy="153332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ISSUE : </a:t>
          </a:r>
        </a:p>
      </dsp:txBody>
      <dsp:txXfrm>
        <a:off x="32068" y="32068"/>
        <a:ext cx="10451464" cy="59278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CONTRIBUTION : </a:t>
          </a:r>
        </a:p>
      </dsp:txBody>
      <dsp:txXfrm>
        <a:off x="32068" y="32068"/>
        <a:ext cx="10451464" cy="59278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ABADC-6BFC-41AC-84B2-E3A78A4863E2}">
      <dsp:nvSpPr>
        <dsp:cNvPr id="0" name=""/>
        <dsp:cNvSpPr/>
      </dsp:nvSpPr>
      <dsp:spPr>
        <a:xfrm>
          <a:off x="675860" y="1109"/>
          <a:ext cx="2642150" cy="20578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SEQUENTIAL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STRATEGY</a:t>
          </a:r>
        </a:p>
      </dsp:txBody>
      <dsp:txXfrm>
        <a:off x="1062794" y="302475"/>
        <a:ext cx="1868282" cy="1455127"/>
      </dsp:txXfrm>
    </dsp:sp>
    <dsp:sp modelId="{65A7DE59-B40C-4C7F-A729-2DB1C1B039BF}">
      <dsp:nvSpPr>
        <dsp:cNvPr id="0" name=""/>
        <dsp:cNvSpPr/>
      </dsp:nvSpPr>
      <dsp:spPr>
        <a:xfrm>
          <a:off x="1747132" y="2128914"/>
          <a:ext cx="499607" cy="499607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1813355" y="2319964"/>
        <a:ext cx="367161" cy="117507"/>
      </dsp:txXfrm>
    </dsp:sp>
    <dsp:sp modelId="{43C791EE-EA0D-42E5-97BF-FCB04F7B6F7E}">
      <dsp:nvSpPr>
        <dsp:cNvPr id="0" name=""/>
        <dsp:cNvSpPr/>
      </dsp:nvSpPr>
      <dsp:spPr>
        <a:xfrm>
          <a:off x="1015103" y="2698467"/>
          <a:ext cx="1963665" cy="14814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300" kern="1200" dirty="0"/>
            <a:t>GP</a:t>
          </a:r>
        </a:p>
      </dsp:txBody>
      <dsp:txXfrm>
        <a:off x="1302675" y="2915425"/>
        <a:ext cx="1388521" cy="1047567"/>
      </dsp:txXfrm>
    </dsp:sp>
    <dsp:sp modelId="{15E33DFA-8A36-455A-8474-433D052CCF66}">
      <dsp:nvSpPr>
        <dsp:cNvPr id="0" name=""/>
        <dsp:cNvSpPr/>
      </dsp:nvSpPr>
      <dsp:spPr>
        <a:xfrm>
          <a:off x="3447220" y="1930311"/>
          <a:ext cx="273922" cy="320438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447220" y="1994399"/>
        <a:ext cx="191745" cy="192262"/>
      </dsp:txXfrm>
    </dsp:sp>
    <dsp:sp modelId="{0757B8A9-2D48-4607-B324-02462631D8A2}">
      <dsp:nvSpPr>
        <dsp:cNvPr id="0" name=""/>
        <dsp:cNvSpPr/>
      </dsp:nvSpPr>
      <dsp:spPr>
        <a:xfrm>
          <a:off x="3834847" y="410822"/>
          <a:ext cx="4063449" cy="33594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b="1" kern="1200" dirty="0"/>
            <a:t>Monte Carlo </a:t>
          </a:r>
          <a:r>
            <a:rPr lang="fr-FR" sz="3600" b="1" kern="1200" dirty="0" err="1"/>
            <a:t>estimates</a:t>
          </a:r>
          <a:r>
            <a:rPr lang="fr-FR" sz="3600" b="1" kern="1200" dirty="0"/>
            <a:t> of  acquisition </a:t>
          </a:r>
          <a:r>
            <a:rPr lang="fr-FR" sz="3600" b="1" kern="1200" dirty="0" err="1"/>
            <a:t>function</a:t>
          </a:r>
          <a:endParaRPr lang="fr-FR" sz="3600" b="1" kern="1200" dirty="0"/>
        </a:p>
      </dsp:txBody>
      <dsp:txXfrm>
        <a:off x="4429925" y="902797"/>
        <a:ext cx="2873293" cy="237546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CONTRIBUTION : </a:t>
          </a:r>
        </a:p>
      </dsp:txBody>
      <dsp:txXfrm>
        <a:off x="32068" y="32068"/>
        <a:ext cx="10451464" cy="59278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MATHEMATICALLY : </a:t>
          </a:r>
        </a:p>
      </dsp:txBody>
      <dsp:txXfrm>
        <a:off x="32068" y="32068"/>
        <a:ext cx="10451464" cy="592784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CONCLUSION : </a:t>
          </a:r>
        </a:p>
      </dsp:txBody>
      <dsp:txXfrm>
        <a:off x="32068" y="32068"/>
        <a:ext cx="10451464" cy="592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4FF40-BDA1-4860-92B8-83C087CFBBD4}">
      <dsp:nvSpPr>
        <dsp:cNvPr id="0" name=""/>
        <dsp:cNvSpPr/>
      </dsp:nvSpPr>
      <dsp:spPr>
        <a:xfrm>
          <a:off x="2254076" y="1168348"/>
          <a:ext cx="1472326" cy="2051953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solidFill>
                <a:srgbClr val="0070C0"/>
              </a:solidFill>
            </a:rPr>
            <a:t>Infos </a:t>
          </a:r>
        </a:p>
      </dsp:txBody>
      <dsp:txXfrm>
        <a:off x="2622158" y="1476141"/>
        <a:ext cx="717759" cy="1436367"/>
      </dsp:txXfrm>
    </dsp:sp>
    <dsp:sp modelId="{6BECF03D-773E-478C-B542-D066D9F16608}">
      <dsp:nvSpPr>
        <dsp:cNvPr id="0" name=""/>
        <dsp:cNvSpPr/>
      </dsp:nvSpPr>
      <dsp:spPr>
        <a:xfrm>
          <a:off x="114305" y="1059775"/>
          <a:ext cx="2443304" cy="2373261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Evaluation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f(X-1)</a:t>
          </a:r>
        </a:p>
      </dsp:txBody>
      <dsp:txXfrm>
        <a:off x="472119" y="1407331"/>
        <a:ext cx="1727676" cy="1678149"/>
      </dsp:txXfrm>
    </dsp:sp>
    <dsp:sp modelId="{89DACC55-C690-45A3-912B-86247F979F5F}">
      <dsp:nvSpPr>
        <dsp:cNvPr id="0" name=""/>
        <dsp:cNvSpPr/>
      </dsp:nvSpPr>
      <dsp:spPr>
        <a:xfrm>
          <a:off x="5671919" y="1189916"/>
          <a:ext cx="2205929" cy="2162884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Choose</a:t>
          </a:r>
          <a:endParaRPr lang="fr-FR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X</a:t>
          </a:r>
        </a:p>
      </dsp:txBody>
      <dsp:txXfrm>
        <a:off x="6223402" y="1514349"/>
        <a:ext cx="1075391" cy="1514018"/>
      </dsp:txXfrm>
    </dsp:sp>
    <dsp:sp modelId="{A90B1E3A-A30B-40AD-8F1D-84981CAC61E6}">
      <dsp:nvSpPr>
        <dsp:cNvPr id="0" name=""/>
        <dsp:cNvSpPr/>
      </dsp:nvSpPr>
      <dsp:spPr>
        <a:xfrm>
          <a:off x="3816646" y="1058052"/>
          <a:ext cx="2343632" cy="2276694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rgbClr val="0070C0"/>
              </a:solidFill>
            </a:rPr>
            <a:t>Generate</a:t>
          </a:r>
          <a:endParaRPr lang="fr-FR" sz="3200" kern="1200" dirty="0">
            <a:solidFill>
              <a:srgbClr val="0070C0"/>
            </a:solidFill>
          </a:endParaRP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kern="1200" dirty="0" err="1">
              <a:solidFill>
                <a:srgbClr val="0070C0"/>
              </a:solidFill>
            </a:rPr>
            <a:t>P.Model</a:t>
          </a:r>
          <a:r>
            <a:rPr lang="fr-FR" sz="3200" kern="1200" dirty="0">
              <a:solidFill>
                <a:srgbClr val="0070C0"/>
              </a:solidFill>
            </a:rPr>
            <a:t> </a:t>
          </a:r>
          <a:r>
            <a:rPr lang="fr-FR" sz="3200" kern="1200" dirty="0"/>
            <a:t>of  f(x)</a:t>
          </a:r>
        </a:p>
      </dsp:txBody>
      <dsp:txXfrm>
        <a:off x="4159863" y="1391466"/>
        <a:ext cx="1657198" cy="1609866"/>
      </dsp:txXfrm>
    </dsp:sp>
    <dsp:sp modelId="{F99B38D2-94E4-4910-8384-827EC5367B20}">
      <dsp:nvSpPr>
        <dsp:cNvPr id="0" name=""/>
        <dsp:cNvSpPr/>
      </dsp:nvSpPr>
      <dsp:spPr>
        <a:xfrm>
          <a:off x="9564704" y="1156805"/>
          <a:ext cx="1858669" cy="212311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alpha val="90000"/>
            <a:tint val="55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15240" rIns="3048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Infos…</a:t>
          </a:r>
        </a:p>
      </dsp:txBody>
      <dsp:txXfrm>
        <a:off x="10029371" y="1475272"/>
        <a:ext cx="906101" cy="1486181"/>
      </dsp:txXfrm>
    </dsp:sp>
    <dsp:sp modelId="{5F21F857-EC0F-4577-8A96-DD780F276F2C}">
      <dsp:nvSpPr>
        <dsp:cNvPr id="0" name=""/>
        <dsp:cNvSpPr/>
      </dsp:nvSpPr>
      <dsp:spPr>
        <a:xfrm>
          <a:off x="7830377" y="1129102"/>
          <a:ext cx="2185666" cy="2236433"/>
        </a:xfrm>
        <a:prstGeom prst="ellipse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23975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shade val="50000"/>
                <a:hueOff val="0"/>
                <a:satOff val="0"/>
                <a:lumOff val="23975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shade val="50000"/>
                <a:hueOff val="0"/>
                <a:satOff val="0"/>
                <a:lumOff val="23975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Evaluation f(X)</a:t>
          </a:r>
        </a:p>
      </dsp:txBody>
      <dsp:txXfrm>
        <a:off x="8150460" y="1456620"/>
        <a:ext cx="1545500" cy="15813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EA398-E184-4C6F-BA9A-25E908C5EA95}">
      <dsp:nvSpPr>
        <dsp:cNvPr id="0" name=""/>
        <dsp:cNvSpPr/>
      </dsp:nvSpPr>
      <dsp:spPr>
        <a:xfrm>
          <a:off x="0" y="45368"/>
          <a:ext cx="10515600" cy="8634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rgbClr val="0070C0"/>
              </a:solidFill>
            </a:rPr>
            <a:t>1– SELECT FUNCTIONS </a:t>
          </a:r>
          <a:r>
            <a:rPr lang="fr-FR" sz="3600" kern="1200" dirty="0"/>
            <a:t>(</a:t>
          </a:r>
          <a:r>
            <a:rPr lang="fr-FR" sz="3600" kern="1200" dirty="0" err="1"/>
            <a:t>Give</a:t>
          </a:r>
          <a:r>
            <a:rPr lang="fr-FR" sz="3600" kern="1200" dirty="0"/>
            <a:t> more infos)</a:t>
          </a:r>
        </a:p>
      </dsp:txBody>
      <dsp:txXfrm>
        <a:off x="42151" y="87519"/>
        <a:ext cx="10431298" cy="779158"/>
      </dsp:txXfrm>
    </dsp:sp>
    <dsp:sp modelId="{709B71EC-9C7E-41F6-A172-F135C07043B7}">
      <dsp:nvSpPr>
        <dsp:cNvPr id="0" name=""/>
        <dsp:cNvSpPr/>
      </dsp:nvSpPr>
      <dsp:spPr>
        <a:xfrm>
          <a:off x="0" y="908829"/>
          <a:ext cx="10515600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GAUSSIAN PROCESS</a:t>
          </a:r>
        </a:p>
      </dsp:txBody>
      <dsp:txXfrm>
        <a:off x="0" y="908829"/>
        <a:ext cx="10515600" cy="596160"/>
      </dsp:txXfrm>
    </dsp:sp>
    <dsp:sp modelId="{11C3BBA5-F5B4-49D8-90EB-C460AF9F9696}">
      <dsp:nvSpPr>
        <dsp:cNvPr id="0" name=""/>
        <dsp:cNvSpPr/>
      </dsp:nvSpPr>
      <dsp:spPr>
        <a:xfrm>
          <a:off x="0" y="1504989"/>
          <a:ext cx="10515600" cy="8634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>
              <a:solidFill>
                <a:srgbClr val="0070C0"/>
              </a:solidFill>
            </a:rPr>
            <a:t>2 – CHOOSE ACQUISITION FUNCTIONS </a:t>
          </a:r>
        </a:p>
      </dsp:txBody>
      <dsp:txXfrm>
        <a:off x="42151" y="1547140"/>
        <a:ext cx="10431298" cy="779158"/>
      </dsp:txXfrm>
    </dsp:sp>
    <dsp:sp modelId="{3A2D52DF-C293-418F-AFF5-9CBA8BBA40E0}">
      <dsp:nvSpPr>
        <dsp:cNvPr id="0" name=""/>
        <dsp:cNvSpPr/>
      </dsp:nvSpPr>
      <dsp:spPr>
        <a:xfrm>
          <a:off x="0" y="2368449"/>
          <a:ext cx="1051560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PROBABILITY OF IMPROVEMENT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EXPECTED IMPROVEMENT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kern="1200" dirty="0"/>
            <a:t>GP UPPER CONFIDENCE BOUND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2800" kern="1200" dirty="0"/>
        </a:p>
      </dsp:txBody>
      <dsp:txXfrm>
        <a:off x="0" y="2368449"/>
        <a:ext cx="10515600" cy="19375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10CC1-7EF1-42C5-B7EA-F9D9928E58A2}">
      <dsp:nvSpPr>
        <dsp:cNvPr id="0" name=""/>
        <dsp:cNvSpPr/>
      </dsp:nvSpPr>
      <dsp:spPr>
        <a:xfrm>
          <a:off x="0" y="39749"/>
          <a:ext cx="8128000" cy="121680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/>
            <a:t>EXPECTED IMPROVEMENT</a:t>
          </a:r>
        </a:p>
      </dsp:txBody>
      <dsp:txXfrm>
        <a:off x="59399" y="99148"/>
        <a:ext cx="8009202" cy="1098002"/>
      </dsp:txXfrm>
    </dsp:sp>
    <dsp:sp modelId="{917DEDBC-18D5-467C-ACB4-927392231DF4}">
      <dsp:nvSpPr>
        <dsp:cNvPr id="0" name=""/>
        <dsp:cNvSpPr/>
      </dsp:nvSpPr>
      <dsp:spPr>
        <a:xfrm>
          <a:off x="0" y="1437980"/>
          <a:ext cx="8128000" cy="2623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4770" rIns="362712" bIns="6477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5100" kern="1200" dirty="0"/>
            <a:t> </a:t>
          </a:r>
          <a:r>
            <a:rPr lang="fr-FR" sz="2800" b="1" kern="1200" dirty="0" err="1"/>
            <a:t>Better</a:t>
          </a:r>
          <a:r>
            <a:rPr lang="fr-FR" sz="2800" b="1" kern="1200" dirty="0"/>
            <a:t> </a:t>
          </a:r>
          <a:r>
            <a:rPr lang="fr-FR" sz="2800" b="1" kern="1200" dirty="0" err="1"/>
            <a:t>behaved</a:t>
          </a:r>
          <a:r>
            <a:rPr lang="fr-FR" sz="2800" b="1" kern="1200" dirty="0"/>
            <a:t> &gt; P.I </a:t>
          </a:r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5100" kern="1200" dirty="0"/>
            <a:t> </a:t>
          </a:r>
          <a:r>
            <a:rPr lang="en-US" sz="2800" b="1" i="0" kern="1200" dirty="0"/>
            <a:t>not require its own tuning parameter &gt; U.C.B</a:t>
          </a:r>
          <a:endParaRPr lang="fr-FR" sz="2800" b="1" kern="1200" dirty="0"/>
        </a:p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5100" kern="1200" dirty="0"/>
            <a:t> </a:t>
          </a:r>
          <a:r>
            <a:rPr lang="en-US" sz="2800" b="1" i="0" kern="1200" dirty="0"/>
            <a:t>performs well in minimization problems</a:t>
          </a:r>
          <a:endParaRPr lang="fr-FR" sz="2800" b="1" kern="1200" dirty="0"/>
        </a:p>
      </dsp:txBody>
      <dsp:txXfrm>
        <a:off x="0" y="1437980"/>
        <a:ext cx="8128000" cy="2623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83F49-53BD-4EA9-885F-4D6920B44A00}">
      <dsp:nvSpPr>
        <dsp:cNvPr id="0" name=""/>
        <dsp:cNvSpPr/>
      </dsp:nvSpPr>
      <dsp:spPr>
        <a:xfrm>
          <a:off x="1012733" y="940620"/>
          <a:ext cx="9007823" cy="4655188"/>
        </a:xfrm>
        <a:prstGeom prst="rect">
          <a:avLst/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AB7BE8F-91AB-4DD9-B56D-2343133147D7}">
      <dsp:nvSpPr>
        <dsp:cNvPr id="0" name=""/>
        <dsp:cNvSpPr/>
      </dsp:nvSpPr>
      <dsp:spPr>
        <a:xfrm>
          <a:off x="1353126" y="1249687"/>
          <a:ext cx="4182943" cy="3982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+ </a:t>
          </a:r>
          <a:r>
            <a:rPr lang="fr-FR" sz="3200" b="1" kern="1200" dirty="0" err="1">
              <a:solidFill>
                <a:srgbClr val="0070C0"/>
              </a:solidFill>
            </a:rPr>
            <a:t>Finding</a:t>
          </a:r>
          <a:r>
            <a:rPr lang="fr-FR" sz="3200" b="1" kern="1200" dirty="0">
              <a:solidFill>
                <a:srgbClr val="0070C0"/>
              </a:solidFill>
            </a:rPr>
            <a:t> minimum </a:t>
          </a:r>
          <a:r>
            <a:rPr lang="fr-FR" sz="2800" b="1" kern="1200" dirty="0"/>
            <a:t>of </a:t>
          </a:r>
          <a:r>
            <a:rPr lang="fr-FR" sz="2800" b="1" kern="1200" dirty="0" err="1"/>
            <a:t>complex</a:t>
          </a:r>
          <a:r>
            <a:rPr lang="fr-FR" sz="2800" b="1" kern="1200" dirty="0"/>
            <a:t> non-</a:t>
          </a:r>
          <a:r>
            <a:rPr lang="fr-FR" sz="2800" b="1" kern="1200" dirty="0" err="1"/>
            <a:t>convex</a:t>
          </a:r>
          <a:r>
            <a:rPr lang="fr-FR" sz="2800" b="1" kern="1200" dirty="0"/>
            <a:t> </a:t>
          </a:r>
          <a:r>
            <a:rPr lang="fr-FR" sz="2800" b="1" kern="1200" dirty="0" err="1"/>
            <a:t>functions</a:t>
          </a:r>
          <a:r>
            <a:rPr lang="fr-FR" sz="2800" b="1" kern="1200" dirty="0"/>
            <a:t> </a:t>
          </a:r>
          <a:r>
            <a:rPr lang="fr-FR" sz="3200" b="1" kern="1200" dirty="0" err="1">
              <a:solidFill>
                <a:srgbClr val="0070C0"/>
              </a:solidFill>
            </a:rPr>
            <a:t>with</a:t>
          </a:r>
          <a:r>
            <a:rPr lang="fr-FR" sz="3200" b="1" kern="1200" dirty="0">
              <a:solidFill>
                <a:srgbClr val="0070C0"/>
              </a:solidFill>
            </a:rPr>
            <a:t> few </a:t>
          </a:r>
          <a:r>
            <a:rPr lang="fr-FR" sz="3200" b="1" kern="1200" dirty="0" err="1">
              <a:solidFill>
                <a:srgbClr val="0070C0"/>
              </a:solidFill>
            </a:rPr>
            <a:t>evaluation</a:t>
          </a:r>
          <a:br>
            <a:rPr lang="fr-FR" sz="3200" kern="1200" dirty="0">
              <a:solidFill>
                <a:srgbClr val="0070C0"/>
              </a:solidFill>
            </a:rPr>
          </a:br>
          <a:endParaRPr lang="fr-FR" sz="3200" kern="1200" dirty="0">
            <a:solidFill>
              <a:srgbClr val="0070C0"/>
            </a:solidFill>
          </a:endParaRPr>
        </a:p>
      </dsp:txBody>
      <dsp:txXfrm>
        <a:off x="1353126" y="1249687"/>
        <a:ext cx="4182943" cy="3982456"/>
      </dsp:txXfrm>
    </dsp:sp>
    <dsp:sp modelId="{5A30C4FC-954E-4C92-ACFC-339D36E2239B}">
      <dsp:nvSpPr>
        <dsp:cNvPr id="0" name=""/>
        <dsp:cNvSpPr/>
      </dsp:nvSpPr>
      <dsp:spPr>
        <a:xfrm>
          <a:off x="5574771" y="1189492"/>
          <a:ext cx="4196788" cy="4383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-</a:t>
          </a:r>
          <a:r>
            <a:rPr lang="fr-FR" sz="2400" kern="1200" dirty="0"/>
            <a:t> </a:t>
          </a:r>
          <a:r>
            <a:rPr lang="fr-FR" sz="2400" b="1" kern="1200" dirty="0" err="1"/>
            <a:t>Request</a:t>
          </a:r>
          <a:r>
            <a:rPr lang="fr-FR" sz="2400" b="1" kern="1200" dirty="0"/>
            <a:t> </a:t>
          </a:r>
          <a:r>
            <a:rPr lang="fr-FR" sz="2400" b="1" kern="1200" dirty="0">
              <a:solidFill>
                <a:srgbClr val="FF0000"/>
              </a:solidFill>
            </a:rPr>
            <a:t>more extra computation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-</a:t>
          </a:r>
          <a:r>
            <a:rPr lang="fr-FR" sz="2400" kern="1200" dirty="0"/>
            <a:t> </a:t>
          </a:r>
          <a:r>
            <a:rPr lang="fr-FR" sz="2800" b="1" kern="1200" dirty="0" err="1">
              <a:solidFill>
                <a:schemeClr val="tx1">
                  <a:lumMod val="95000"/>
                  <a:lumOff val="5000"/>
                </a:schemeClr>
              </a:solidFill>
            </a:rPr>
            <a:t>Unclear</a:t>
          </a:r>
          <a:r>
            <a:rPr lang="fr-FR" sz="2800" b="1" kern="1200" dirty="0"/>
            <a:t> how to </a:t>
          </a:r>
          <a:r>
            <a:rPr lang="fr-FR" sz="2800" b="1" kern="1200" dirty="0" err="1">
              <a:solidFill>
                <a:srgbClr val="FF0000"/>
              </a:solidFill>
            </a:rPr>
            <a:t>choose</a:t>
          </a:r>
          <a:r>
            <a:rPr lang="fr-FR" sz="2800" b="1" kern="1200" dirty="0">
              <a:solidFill>
                <a:srgbClr val="FF0000"/>
              </a:solidFill>
            </a:rPr>
            <a:t> covariance </a:t>
          </a:r>
          <a:r>
            <a:rPr lang="fr-FR" sz="2800" b="1" kern="1200" dirty="0" err="1">
              <a:solidFill>
                <a:srgbClr val="FF0000"/>
              </a:solidFill>
            </a:rPr>
            <a:t>function</a:t>
          </a:r>
          <a:r>
            <a:rPr lang="fr-FR" sz="2800" b="1" kern="1200" dirty="0"/>
            <a:t> and </a:t>
          </a:r>
          <a:r>
            <a:rPr lang="fr-FR" sz="2800" b="1" kern="1200" dirty="0" err="1">
              <a:solidFill>
                <a:srgbClr val="FF0000"/>
              </a:solidFill>
            </a:rPr>
            <a:t>hyperparameters</a:t>
          </a:r>
          <a:r>
            <a:rPr lang="fr-FR" sz="2800" b="1" kern="1200" dirty="0"/>
            <a:t>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- </a:t>
          </a:r>
          <a:r>
            <a:rPr lang="fr-FR" sz="2800" b="1" kern="1200" dirty="0" err="1"/>
            <a:t>Doesn’t</a:t>
          </a:r>
          <a:r>
            <a:rPr lang="fr-FR" sz="2800" b="1" kern="1200" dirty="0"/>
            <a:t> </a:t>
          </a:r>
          <a:r>
            <a:rPr lang="fr-FR" sz="2800" b="1" kern="1200" dirty="0" err="1"/>
            <a:t>take</a:t>
          </a:r>
          <a:r>
            <a:rPr lang="fr-FR" sz="2800" b="1" kern="1200" dirty="0"/>
            <a:t> in </a:t>
          </a:r>
          <a:r>
            <a:rPr lang="fr-FR" sz="2800" b="1" kern="1200" dirty="0" err="1"/>
            <a:t>account</a:t>
          </a:r>
          <a:r>
            <a:rPr lang="fr-FR" sz="2800" b="1" kern="1200" dirty="0"/>
            <a:t>  </a:t>
          </a:r>
          <a:r>
            <a:rPr lang="fr-FR" sz="2800" b="1" kern="1200" dirty="0">
              <a:solidFill>
                <a:srgbClr val="FF0000"/>
              </a:solidFill>
            </a:rPr>
            <a:t>variation of </a:t>
          </a:r>
          <a:r>
            <a:rPr lang="fr-FR" sz="2800" b="1" kern="1200" dirty="0" err="1">
              <a:solidFill>
                <a:srgbClr val="FF0000"/>
              </a:solidFill>
            </a:rPr>
            <a:t>problem’s</a:t>
          </a:r>
          <a:r>
            <a:rPr lang="fr-FR" sz="2800" b="1" kern="1200" dirty="0">
              <a:solidFill>
                <a:srgbClr val="FF0000"/>
              </a:solidFill>
            </a:rPr>
            <a:t> duration  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b="1" kern="1200" dirty="0"/>
            <a:t>- </a:t>
          </a:r>
          <a:r>
            <a:rPr lang="en-US" sz="2800" b="1" i="0" kern="1200" dirty="0"/>
            <a:t>doesn't take advantage of </a:t>
          </a:r>
          <a:r>
            <a:rPr lang="en-US" sz="2800" b="1" i="0" kern="1200" dirty="0">
              <a:solidFill>
                <a:srgbClr val="FF0000"/>
              </a:solidFill>
            </a:rPr>
            <a:t>multi-core parallelism</a:t>
          </a:r>
          <a:endParaRPr lang="fr-FR" sz="2800" b="1" kern="1200" dirty="0">
            <a:solidFill>
              <a:srgbClr val="FF0000"/>
            </a:solidFill>
          </a:endParaRP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200" kern="1200" dirty="0"/>
        </a:p>
      </dsp:txBody>
      <dsp:txXfrm>
        <a:off x="5574771" y="1189492"/>
        <a:ext cx="4196788" cy="4383530"/>
      </dsp:txXfrm>
    </dsp:sp>
    <dsp:sp modelId="{DA36C06C-0F30-4449-AA65-8D49733FA80D}">
      <dsp:nvSpPr>
        <dsp:cNvPr id="0" name=""/>
        <dsp:cNvSpPr/>
      </dsp:nvSpPr>
      <dsp:spPr>
        <a:xfrm>
          <a:off x="80889" y="9015"/>
          <a:ext cx="1760149" cy="1760149"/>
        </a:xfrm>
        <a:prstGeom prst="plus">
          <a:avLst>
            <a:gd name="adj" fmla="val 3281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1430A3-BBBA-4A53-B130-DC645C7F684B}">
      <dsp:nvSpPr>
        <dsp:cNvPr id="0" name=""/>
        <dsp:cNvSpPr/>
      </dsp:nvSpPr>
      <dsp:spPr>
        <a:xfrm>
          <a:off x="8778098" y="642007"/>
          <a:ext cx="1656611" cy="56770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FD4A58-A88A-493F-8C63-9D22C61D32A9}">
      <dsp:nvSpPr>
        <dsp:cNvPr id="0" name=""/>
        <dsp:cNvSpPr/>
      </dsp:nvSpPr>
      <dsp:spPr>
        <a:xfrm>
          <a:off x="5516645" y="1493566"/>
          <a:ext cx="1035" cy="3803629"/>
        </a:xfrm>
        <a:prstGeom prst="line">
          <a:avLst/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11998-CEA4-49BF-A237-3BC2B6EA9214}">
      <dsp:nvSpPr>
        <dsp:cNvPr id="0" name=""/>
        <dsp:cNvSpPr/>
      </dsp:nvSpPr>
      <dsp:spPr>
        <a:xfrm>
          <a:off x="1768" y="1003703"/>
          <a:ext cx="2343931" cy="23439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GP</a:t>
          </a:r>
        </a:p>
      </dsp:txBody>
      <dsp:txXfrm>
        <a:off x="345029" y="1346964"/>
        <a:ext cx="1657409" cy="1657409"/>
      </dsp:txXfrm>
    </dsp:sp>
    <dsp:sp modelId="{401F9F75-D4CA-4D49-B375-FA8B8C0A144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2716225" y="2015793"/>
        <a:ext cx="999082" cy="319750"/>
      </dsp:txXfrm>
    </dsp:sp>
    <dsp:sp modelId="{6B3050A4-618E-4BC4-A722-D476C32D9A11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COVARIANCE FUNCTION</a:t>
          </a:r>
        </a:p>
      </dsp:txBody>
      <dsp:txXfrm>
        <a:off x="4429095" y="1346964"/>
        <a:ext cx="1657409" cy="1657409"/>
      </dsp:txXfrm>
    </dsp:sp>
    <dsp:sp modelId="{366BD950-C597-46F8-B77B-1DCD3B0560DD}">
      <dsp:nvSpPr>
        <dsp:cNvPr id="0" name=""/>
        <dsp:cNvSpPr/>
      </dsp:nvSpPr>
      <dsp:spPr>
        <a:xfrm>
          <a:off x="6620092" y="1495928"/>
          <a:ext cx="1359480" cy="1359480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700" kern="1200"/>
        </a:p>
      </dsp:txBody>
      <dsp:txXfrm>
        <a:off x="6800291" y="1775981"/>
        <a:ext cx="999082" cy="799374"/>
      </dsp:txXfrm>
    </dsp:sp>
    <dsp:sp modelId="{30C86FAD-8A35-48CB-83EB-FBEE501B6B12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GP WITH RICH DISTRIBUTION</a:t>
          </a:r>
        </a:p>
      </dsp:txBody>
      <dsp:txXfrm>
        <a:off x="8513161" y="1346964"/>
        <a:ext cx="1657409" cy="16574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0AF3C-6D9F-49E0-B3B2-392285B3C751}">
      <dsp:nvSpPr>
        <dsp:cNvPr id="0" name=""/>
        <dsp:cNvSpPr/>
      </dsp:nvSpPr>
      <dsp:spPr>
        <a:xfrm>
          <a:off x="0" y="0"/>
          <a:ext cx="10515600" cy="69439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shade val="80000"/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BEFORE</a:t>
          </a:r>
        </a:p>
      </dsp:txBody>
      <dsp:txXfrm>
        <a:off x="33897" y="33897"/>
        <a:ext cx="10447806" cy="626596"/>
      </dsp:txXfrm>
    </dsp:sp>
    <dsp:sp modelId="{DD22C373-928E-479E-A0F2-9BBBCAC7A21A}">
      <dsp:nvSpPr>
        <dsp:cNvPr id="0" name=""/>
        <dsp:cNvSpPr/>
      </dsp:nvSpPr>
      <dsp:spPr>
        <a:xfrm>
          <a:off x="0" y="762641"/>
          <a:ext cx="10515600" cy="356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b="1" kern="1200" dirty="0"/>
            <a:t>ARD </a:t>
          </a:r>
          <a:r>
            <a:rPr lang="fr-FR" sz="2800" b="0" i="1" kern="1200" dirty="0" err="1"/>
            <a:t>squared</a:t>
          </a:r>
          <a:r>
            <a:rPr lang="fr-FR" sz="2800" b="0" i="1" kern="1200" dirty="0"/>
            <a:t> </a:t>
          </a:r>
          <a:r>
            <a:rPr lang="fr-FR" sz="2800" b="0" i="1" kern="1200" dirty="0" err="1"/>
            <a:t>exponential</a:t>
          </a:r>
          <a:r>
            <a:rPr lang="fr-FR" sz="2800" b="0" i="1" kern="1200" dirty="0"/>
            <a:t> kernel (Default </a:t>
          </a:r>
          <a:r>
            <a:rPr lang="fr-FR" sz="2800" b="0" i="1" kern="1200" dirty="0" err="1"/>
            <a:t>choice</a:t>
          </a:r>
          <a:r>
            <a:rPr lang="fr-FR" sz="2800" b="0" i="1" kern="1200" dirty="0"/>
            <a:t>) :</a:t>
          </a:r>
          <a:endParaRPr lang="fr-FR" sz="2800" b="1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800" b="1" kern="1200" dirty="0"/>
            <a:t> </a:t>
          </a:r>
          <a:r>
            <a:rPr lang="fr-FR" sz="2800" b="1" kern="1200" dirty="0" err="1">
              <a:solidFill>
                <a:srgbClr val="FF0000"/>
              </a:solidFill>
            </a:rPr>
            <a:t>Generate</a:t>
          </a:r>
          <a:r>
            <a:rPr lang="fr-FR" sz="2800" b="1" kern="1200" dirty="0">
              <a:solidFill>
                <a:srgbClr val="FF0000"/>
              </a:solidFill>
            </a:rPr>
            <a:t> </a:t>
          </a:r>
          <a:r>
            <a:rPr lang="fr-FR" sz="2800" b="1" kern="1200" dirty="0" err="1">
              <a:solidFill>
                <a:srgbClr val="FF0000"/>
              </a:solidFill>
            </a:rPr>
            <a:t>unrealistic</a:t>
          </a:r>
          <a:r>
            <a:rPr lang="fr-FR" sz="2800" b="1" kern="1200" dirty="0">
              <a:solidFill>
                <a:srgbClr val="FF0000"/>
              </a:solidFill>
            </a:rPr>
            <a:t> </a:t>
          </a:r>
          <a:r>
            <a:rPr lang="fr-FR" sz="2800" b="1" kern="1200" dirty="0" err="1">
              <a:solidFill>
                <a:srgbClr val="FF0000"/>
              </a:solidFill>
            </a:rPr>
            <a:t>sample</a:t>
          </a:r>
          <a:r>
            <a:rPr lang="fr-FR" sz="2800" b="1" kern="1200" dirty="0">
              <a:solidFill>
                <a:srgbClr val="FF0000"/>
              </a:solidFill>
            </a:rPr>
            <a:t> </a:t>
          </a:r>
          <a:r>
            <a:rPr lang="fr-FR" sz="2800" b="1" kern="1200" dirty="0" err="1">
              <a:solidFill>
                <a:srgbClr val="FF0000"/>
              </a:solidFill>
            </a:rPr>
            <a:t>functions</a:t>
          </a:r>
          <a:r>
            <a:rPr lang="fr-FR" sz="2800" b="1" kern="1200" dirty="0">
              <a:solidFill>
                <a:srgbClr val="FF0000"/>
              </a:solidFill>
            </a:rPr>
            <a:t> </a:t>
          </a:r>
          <a:r>
            <a:rPr lang="fr-FR" sz="2800" b="1" i="0" kern="1200" dirty="0">
              <a:solidFill>
                <a:srgbClr val="FF0000"/>
              </a:solidFill>
            </a:rPr>
            <a:t>for </a:t>
          </a:r>
          <a:r>
            <a:rPr lang="fr-FR" sz="2800" b="1" i="0" kern="1200" dirty="0" err="1">
              <a:solidFill>
                <a:srgbClr val="FF0000"/>
              </a:solidFill>
            </a:rPr>
            <a:t>practical</a:t>
          </a:r>
          <a:r>
            <a:rPr lang="fr-FR" sz="2800" b="1" i="0" kern="1200" dirty="0">
              <a:solidFill>
                <a:srgbClr val="FF0000"/>
              </a:solidFill>
            </a:rPr>
            <a:t> </a:t>
          </a:r>
          <a:r>
            <a:rPr lang="fr-FR" sz="2800" b="1" i="0" kern="1200" dirty="0" err="1">
              <a:solidFill>
                <a:srgbClr val="FF0000"/>
              </a:solidFill>
            </a:rPr>
            <a:t>optimization</a:t>
          </a:r>
          <a:r>
            <a:rPr lang="fr-FR" sz="2800" b="1" i="0" kern="1200" dirty="0">
              <a:solidFill>
                <a:srgbClr val="FF0000"/>
              </a:solidFill>
            </a:rPr>
            <a:t> </a:t>
          </a:r>
          <a:r>
            <a:rPr lang="fr-FR" sz="2800" b="1" i="0" kern="1200" dirty="0" err="1">
              <a:solidFill>
                <a:srgbClr val="FF0000"/>
              </a:solidFill>
            </a:rPr>
            <a:t>problem</a:t>
          </a:r>
          <a:r>
            <a:rPr lang="fr-FR" sz="2800" b="1" i="0" kern="1200" dirty="0">
              <a:solidFill>
                <a:srgbClr val="FF0000"/>
              </a:solidFill>
            </a:rPr>
            <a:t>.</a:t>
          </a:r>
          <a:endParaRPr lang="fr-FR" sz="2800" b="1" kern="1200" dirty="0">
            <a:solidFill>
              <a:srgbClr val="FF0000"/>
            </a:solidFill>
          </a:endParaRPr>
        </a:p>
      </dsp:txBody>
      <dsp:txXfrm>
        <a:off x="0" y="762641"/>
        <a:ext cx="10515600" cy="35605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85DD6-3E49-4073-9BC5-44CEC70E84D4}">
      <dsp:nvSpPr>
        <dsp:cNvPr id="0" name=""/>
        <dsp:cNvSpPr/>
      </dsp:nvSpPr>
      <dsp:spPr>
        <a:xfrm>
          <a:off x="0" y="0"/>
          <a:ext cx="10515600" cy="656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AFTER</a:t>
          </a:r>
        </a:p>
      </dsp:txBody>
      <dsp:txXfrm>
        <a:off x="32068" y="32068"/>
        <a:ext cx="10451464" cy="59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0.80439</cdr:x>
      <cdr:y>0.29614</cdr:y>
    </cdr:from>
    <cdr:to>
      <cdr:x>0.90828</cdr:x>
      <cdr:y>0.38135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520B5854-73DB-4755-A5EB-4B4C47A03E7B}"/>
            </a:ext>
          </a:extLst>
        </cdr:cNvPr>
        <cdr:cNvSpPr txBox="1"/>
      </cdr:nvSpPr>
      <cdr:spPr>
        <a:xfrm xmlns:a="http://schemas.openxmlformats.org/drawingml/2006/main">
          <a:off x="6630363" y="1316921"/>
          <a:ext cx="856300" cy="3789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  <cdr:relSizeAnchor xmlns:cdr="http://schemas.openxmlformats.org/drawingml/2006/chartDrawing">
    <cdr:from>
      <cdr:x>0.806</cdr:x>
      <cdr:y>0.23666</cdr:y>
    </cdr:from>
    <cdr:to>
      <cdr:x>0.90828</cdr:x>
      <cdr:y>0.33881</cdr:y>
    </cdr:to>
    <cdr:sp macro="" textlink="">
      <cdr:nvSpPr>
        <cdr:cNvPr id="3" name="ZoneTexte 2">
          <a:extLst xmlns:a="http://schemas.openxmlformats.org/drawingml/2006/main">
            <a:ext uri="{FF2B5EF4-FFF2-40B4-BE49-F238E27FC236}">
              <a16:creationId xmlns:a16="http://schemas.microsoft.com/office/drawing/2014/main" id="{D580C843-43AD-41E1-80EF-8A86E14636A6}"/>
            </a:ext>
          </a:extLst>
        </cdr:cNvPr>
        <cdr:cNvSpPr txBox="1"/>
      </cdr:nvSpPr>
      <cdr:spPr>
        <a:xfrm xmlns:a="http://schemas.openxmlformats.org/drawingml/2006/main">
          <a:off x="6643614" y="1052448"/>
          <a:ext cx="843048" cy="45423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 dirty="0"/>
        </a:p>
      </cdr:txBody>
    </cdr:sp>
  </cdr:relSizeAnchor>
  <cdr:relSizeAnchor xmlns:cdr="http://schemas.openxmlformats.org/drawingml/2006/chartDrawing">
    <cdr:from>
      <cdr:x>0.80921</cdr:x>
      <cdr:y>0.2723</cdr:y>
    </cdr:from>
    <cdr:to>
      <cdr:x>0.92336</cdr:x>
      <cdr:y>0.35574</cdr:y>
    </cdr:to>
    <cdr:sp macro="" textlink="">
      <cdr:nvSpPr>
        <cdr:cNvPr id="4" name="ZoneTexte 3">
          <a:extLst xmlns:a="http://schemas.openxmlformats.org/drawingml/2006/main">
            <a:ext uri="{FF2B5EF4-FFF2-40B4-BE49-F238E27FC236}">
              <a16:creationId xmlns:a16="http://schemas.microsoft.com/office/drawing/2014/main" id="{EA665F0E-360D-4A9E-ADA6-3A3E52FFF4B7}"/>
            </a:ext>
          </a:extLst>
        </cdr:cNvPr>
        <cdr:cNvSpPr txBox="1"/>
      </cdr:nvSpPr>
      <cdr:spPr>
        <a:xfrm xmlns:a="http://schemas.openxmlformats.org/drawingml/2006/main">
          <a:off x="6670119" y="1210904"/>
          <a:ext cx="940904" cy="3710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28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B88D6-CCB7-47E1-B0AA-D5D1AF43A7A2}" type="datetimeFigureOut">
              <a:rPr lang="fr-FR" smtClean="0"/>
              <a:t>01/05/2018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A93D-A604-4DC5-A0A0-343BA57FC8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71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62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7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4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894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07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73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94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9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6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320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89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16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145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8054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1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3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18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94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7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8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4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BB4DC5-8909-4EBD-82D8-8708E4E9E91B}" type="datetimeFigureOut">
              <a:rPr lang="fr-FR" smtClean="0"/>
              <a:t>29/04/2018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BB9D-5774-4FCC-8CDC-4C3E9A28C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4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2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13" Type="http://schemas.openxmlformats.org/officeDocument/2006/relationships/diagramLayout" Target="../diagrams/layout16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12" Type="http://schemas.openxmlformats.org/officeDocument/2006/relationships/diagramData" Target="../diagrams/data16.xml"/><Relationship Id="rId2" Type="http://schemas.openxmlformats.org/officeDocument/2006/relationships/diagramData" Target="../diagrams/data14.xml"/><Relationship Id="rId16" Type="http://schemas.microsoft.com/office/2007/relationships/diagramDrawing" Target="../diagrams/drawing1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5" Type="http://schemas.openxmlformats.org/officeDocument/2006/relationships/diagramColors" Target="../diagrams/colors16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Relationship Id="rId1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2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diagramLayout" Target="../diagrams/layout19.xml"/><Relationship Id="rId7" Type="http://schemas.openxmlformats.org/officeDocument/2006/relationships/image" Target="../media/image30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7" Type="http://schemas.openxmlformats.org/officeDocument/2006/relationships/image" Target="../media/image32.PNG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56B54C7D-A76E-45C6-97DB-84A8321E7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1712"/>
            <a:ext cx="3457862" cy="357601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0002BAF-B5DB-4654-8CB4-ECCED154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579" y="611517"/>
            <a:ext cx="9549609" cy="253218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Practical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Bayesian Optimization</a:t>
            </a:r>
            <a:r>
              <a:rPr lang="en-US" dirty="0"/>
              <a:t> </a:t>
            </a:r>
            <a:r>
              <a:rPr lang="en-US" sz="4400" dirty="0"/>
              <a:t>of Machine Learning Algorithms</a:t>
            </a:r>
            <a:endParaRPr lang="fr-FR" sz="4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AE3BA3-BB29-4786-94B9-01DC1B9AE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784" y="3566802"/>
            <a:ext cx="8637072" cy="1525832"/>
          </a:xfrm>
        </p:spPr>
        <p:txBody>
          <a:bodyPr>
            <a:normAutofit/>
          </a:bodyPr>
          <a:lstStyle/>
          <a:p>
            <a:r>
              <a:rPr lang="fr-FR" dirty="0"/>
              <a:t>Trabelsi </a:t>
            </a:r>
            <a:r>
              <a:rPr lang="fr-FR" dirty="0" err="1"/>
              <a:t>oussema</a:t>
            </a:r>
            <a:r>
              <a:rPr lang="fr-FR" dirty="0"/>
              <a:t> | </a:t>
            </a:r>
            <a:r>
              <a:rPr lang="fr-FR" dirty="0" err="1"/>
              <a:t>Solofo</a:t>
            </a:r>
            <a:r>
              <a:rPr lang="fr-FR" dirty="0"/>
              <a:t> </a:t>
            </a:r>
            <a:r>
              <a:rPr lang="fr-FR" dirty="0" err="1"/>
              <a:t>Rabonarijaona</a:t>
            </a:r>
            <a:endParaRPr lang="fr-FR" dirty="0"/>
          </a:p>
          <a:p>
            <a:r>
              <a:rPr lang="fr-FR" dirty="0"/>
              <a:t>L3 info</a:t>
            </a:r>
          </a:p>
          <a:p>
            <a:r>
              <a:rPr lang="fr-FR" sz="1600" dirty="0"/>
              <a:t>Professeur : </a:t>
            </a:r>
            <a:r>
              <a:rPr lang="fr-FR" sz="1600" dirty="0" err="1"/>
              <a:t>frédéric</a:t>
            </a:r>
            <a:r>
              <a:rPr lang="fr-FR" sz="1600" dirty="0"/>
              <a:t>-hache</a:t>
            </a:r>
          </a:p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983A0C-6830-4F1A-8DD0-794CF77C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573" y="155321"/>
            <a:ext cx="2371342" cy="218708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F31DE83-61ED-42D5-99F6-FA88DBB5A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27" y="3714299"/>
            <a:ext cx="1691706" cy="20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3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A1A8A-AA98-48D8-B2DF-4525451EF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MAJOR CHOICES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4D0D66B-F7FD-4573-A952-09ADA1F4A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91974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9235C5-698D-4EEC-AFF8-D4B0E2BA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6930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FB85A-9B9A-4B9C-BB31-DA76BCA70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GAUSSIAN PROCESS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8FAB31-B292-4D67-B6A6-7E2018404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954693"/>
                <a:ext cx="10515600" cy="4351337"/>
              </a:xfrm>
            </p:spPr>
            <p:txBody>
              <a:bodyPr anchor="ctr"/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fr-FR" sz="3200" dirty="0">
                    <a:solidFill>
                      <a:schemeClr val="tx1"/>
                    </a:solidFill>
                  </a:rPr>
                  <a:t>For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any</a:t>
                </a:r>
                <a:r>
                  <a:rPr lang="fr-FR" sz="3200" dirty="0">
                    <a:solidFill>
                      <a:schemeClr val="tx1"/>
                    </a:solidFill>
                  </a:rPr>
                  <a:t> set S, a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Gaussian</a:t>
                </a:r>
                <a:r>
                  <a:rPr lang="fr-FR" sz="3200" dirty="0">
                    <a:solidFill>
                      <a:schemeClr val="tx1"/>
                    </a:solidFill>
                  </a:rPr>
                  <a:t> Process (GP) on S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is</a:t>
                </a:r>
                <a:r>
                  <a:rPr lang="fr-FR" sz="3200" dirty="0">
                    <a:solidFill>
                      <a:schemeClr val="tx1"/>
                    </a:solidFill>
                  </a:rPr>
                  <a:t> a set (or collection) of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random</a:t>
                </a:r>
                <a:r>
                  <a:rPr lang="fr-FR" sz="3200" dirty="0">
                    <a:solidFill>
                      <a:schemeClr val="tx1"/>
                    </a:solidFill>
                  </a:rPr>
                  <a:t>  variables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3200" dirty="0">
                    <a:solidFill>
                      <a:schemeClr val="tx1"/>
                    </a:solidFill>
                  </a:rPr>
                  <a:t> S ) 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such</a:t>
                </a:r>
                <a:r>
                  <a:rPr lang="fr-FR" sz="3200" dirty="0">
                    <a:solidFill>
                      <a:schemeClr val="tx1"/>
                    </a:solidFill>
                  </a:rPr>
                  <a:t>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that</a:t>
                </a:r>
                <a:endParaRPr lang="fr-FR" sz="3200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fr-FR" sz="3200" dirty="0">
                  <a:solidFill>
                    <a:schemeClr val="tx1"/>
                  </a:solidFill>
                </a:endParaRPr>
              </a:p>
              <a:p>
                <a:pPr marL="457200" lvl="1" indent="0" algn="just">
                  <a:buNone/>
                </a:pPr>
                <a14:m>
                  <m:oMath xmlns:m="http://schemas.openxmlformats.org/officeDocument/2006/math">
                    <m:r>
                      <a:rPr lang="fr-FR" sz="3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fr-F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fr-FR" sz="32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fr-FR" sz="3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320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fr-FR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3200" dirty="0">
                    <a:solidFill>
                      <a:schemeClr val="tx1"/>
                    </a:solidFill>
                  </a:rPr>
                  <a:t> S,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vector</a:t>
                </a:r>
                <a:r>
                  <a:rPr lang="fr-FR" sz="3200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fr-F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b>
                          <m:sSubPr>
                            <m:ctrlPr>
                              <a:rPr lang="fr-F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fr-FR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3200" dirty="0">
                    <a:solidFill>
                      <a:schemeClr val="tx1"/>
                    </a:solidFill>
                  </a:rPr>
                  <a:t> )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is</a:t>
                </a:r>
                <a:r>
                  <a:rPr lang="fr-FR" sz="3200" dirty="0">
                    <a:solidFill>
                      <a:schemeClr val="tx1"/>
                    </a:solidFill>
                  </a:rPr>
                  <a:t>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multivariate</a:t>
                </a:r>
                <a:r>
                  <a:rPr lang="fr-FR" sz="3200" dirty="0">
                    <a:solidFill>
                      <a:schemeClr val="tx1"/>
                    </a:solidFill>
                  </a:rPr>
                  <a:t> </a:t>
                </a:r>
                <a:r>
                  <a:rPr lang="fr-FR" sz="3200" dirty="0" err="1">
                    <a:solidFill>
                      <a:schemeClr val="tx1"/>
                    </a:solidFill>
                  </a:rPr>
                  <a:t>Gaussian</a:t>
                </a:r>
                <a:endParaRPr lang="fr-FR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18FAB31-B292-4D67-B6A6-7E2018404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954693"/>
                <a:ext cx="10515600" cy="4351337"/>
              </a:xfrm>
              <a:blipFill>
                <a:blip r:embed="rId2"/>
                <a:stretch>
                  <a:fillRect l="-928" r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BFEA5215-55CC-4D00-8E0C-B7520A2E953B}"/>
              </a:ext>
            </a:extLst>
          </p:cNvPr>
          <p:cNvSpPr/>
          <p:nvPr/>
        </p:nvSpPr>
        <p:spPr>
          <a:xfrm rot="16200000">
            <a:off x="7502386" y="4368547"/>
            <a:ext cx="490331" cy="1997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A356BE-CE4E-4836-A871-7FA39E2EEBD1}"/>
              </a:ext>
            </a:extLst>
          </p:cNvPr>
          <p:cNvSpPr txBox="1"/>
          <p:nvPr/>
        </p:nvSpPr>
        <p:spPr>
          <a:xfrm>
            <a:off x="7290351" y="561259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C0C0C0"/>
                </a:highlight>
              </a:rPr>
              <a:t>F.D.D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9F0BD0-0E8A-4849-AC3D-C90157D9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137455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44359-E5A8-423E-B4B6-87D8BB3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GAUSSIAN PROCESS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1B64EE-22E0-439E-9CE7-55E0556A3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r>
                  <a:rPr lang="fr-FR" dirty="0">
                    <a:solidFill>
                      <a:srgbClr val="0070C0"/>
                    </a:solidFill>
                  </a:rPr>
                  <a:t>Illustration: </a:t>
                </a:r>
                <a:r>
                  <a:rPr lang="fr-FR" dirty="0">
                    <a:solidFill>
                      <a:srgbClr val="FF0000"/>
                    </a:solidFill>
                  </a:rPr>
                  <a:t>DRAW RANDOM LINES</a:t>
                </a:r>
              </a:p>
              <a:p>
                <a:endParaRPr lang="fr-FR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fr-F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𝑡𝑤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fr-F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1B64EE-22E0-439E-9CE7-55E0556A3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E450AA-DE0C-4BEB-875E-BE1C8B48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709885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44359-E5A8-423E-B4B6-87D8BB3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GAUSSIAN PROCESS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1B64EE-22E0-439E-9CE7-55E0556A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33832"/>
            <a:ext cx="10378396" cy="4646305"/>
          </a:xfrm>
        </p:spPr>
        <p:txBody>
          <a:bodyPr anchor="ctr"/>
          <a:lstStyle/>
          <a:p>
            <a:pPr marL="0" indent="0">
              <a:buNone/>
            </a:pP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rgbClr val="FF0000"/>
                </a:solidFill>
              </a:rPr>
              <a:t>	</a:t>
            </a:r>
          </a:p>
          <a:p>
            <a:pPr marL="457200" lvl="1" indent="0">
              <a:buNone/>
            </a:pPr>
            <a:endParaRPr lang="fr-FR" dirty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22AB64D5-3994-47D7-924B-27E17C0A2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459592"/>
              </p:ext>
            </p:extLst>
          </p:nvPr>
        </p:nvGraphicFramePr>
        <p:xfrm>
          <a:off x="1917290" y="1533832"/>
          <a:ext cx="8591684" cy="4604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1F6804-C2EB-4A9E-BA27-1F2991035CD4}"/>
              </a:ext>
            </a:extLst>
          </p:cNvPr>
          <p:cNvCxnSpPr>
            <a:cxnSpLocks/>
          </p:cNvCxnSpPr>
          <p:nvPr/>
        </p:nvCxnSpPr>
        <p:spPr>
          <a:xfrm flipV="1">
            <a:off x="2232982" y="2199686"/>
            <a:ext cx="7380481" cy="327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FE0ACAB-AD21-498C-B3D1-26ABB6C1F24B}"/>
              </a:ext>
            </a:extLst>
          </p:cNvPr>
          <p:cNvCxnSpPr/>
          <p:nvPr/>
        </p:nvCxnSpPr>
        <p:spPr>
          <a:xfrm flipV="1">
            <a:off x="2370186" y="3305597"/>
            <a:ext cx="6877878" cy="1470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26FAB2A-936F-43E2-99F7-D514F8D5297E}"/>
                  </a:ext>
                </a:extLst>
              </p:cNvPr>
              <p:cNvSpPr txBox="1"/>
              <p:nvPr/>
            </p:nvSpPr>
            <p:spPr>
              <a:xfrm>
                <a:off x="6520070" y="2471360"/>
                <a:ext cx="1139687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f>
                            <m:fPr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26FAB2A-936F-43E2-99F7-D514F8D52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70" y="2471360"/>
                <a:ext cx="1139687" cy="7500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1F5630A-6E64-49F7-A7D9-DB49431BCD94}"/>
                  </a:ext>
                </a:extLst>
              </p:cNvPr>
              <p:cNvSpPr txBox="1"/>
              <p:nvPr/>
            </p:nvSpPr>
            <p:spPr>
              <a:xfrm>
                <a:off x="1917290" y="3789488"/>
                <a:ext cx="1139687" cy="750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91F5630A-6E64-49F7-A7D9-DB49431BC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290" y="3789488"/>
                <a:ext cx="1139687" cy="7500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428913D-AC9B-45A2-A0D2-B226FF3498C6}"/>
                  </a:ext>
                </a:extLst>
              </p:cNvPr>
              <p:cNvSpPr txBox="1"/>
              <p:nvPr/>
            </p:nvSpPr>
            <p:spPr>
              <a:xfrm>
                <a:off x="4327923" y="3660731"/>
                <a:ext cx="1139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428913D-AC9B-45A2-A0D2-B226FF349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923" y="3660731"/>
                <a:ext cx="11396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8F8AFEF-9A2A-4A65-8AA0-22A63C7E670A}"/>
                  </a:ext>
                </a:extLst>
              </p:cNvPr>
              <p:cNvSpPr txBox="1"/>
              <p:nvPr/>
            </p:nvSpPr>
            <p:spPr>
              <a:xfrm>
                <a:off x="8473776" y="1793228"/>
                <a:ext cx="11396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8F8AFEF-9A2A-4A65-8AA0-22A63C7E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776" y="1793228"/>
                <a:ext cx="11396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ZoneTexte 22">
            <a:extLst>
              <a:ext uri="{FF2B5EF4-FFF2-40B4-BE49-F238E27FC236}">
                <a16:creationId xmlns:a16="http://schemas.microsoft.com/office/drawing/2014/main" id="{F0A2FB59-FE6E-49E0-AC33-51510E622FAA}"/>
              </a:ext>
            </a:extLst>
          </p:cNvPr>
          <p:cNvSpPr txBox="1"/>
          <p:nvPr/>
        </p:nvSpPr>
        <p:spPr>
          <a:xfrm>
            <a:off x="9248064" y="1691322"/>
            <a:ext cx="146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W = 0,2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6C65FDB-BE13-4429-81F3-EDDFBF7F8341}"/>
              </a:ext>
            </a:extLst>
          </p:cNvPr>
          <p:cNvSpPr txBox="1"/>
          <p:nvPr/>
        </p:nvSpPr>
        <p:spPr>
          <a:xfrm>
            <a:off x="9115542" y="2699125"/>
            <a:ext cx="146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B0F0"/>
                </a:solidFill>
              </a:rPr>
              <a:t>W = 0,1</a:t>
            </a:r>
          </a:p>
        </p:txBody>
      </p:sp>
      <p:sp>
        <p:nvSpPr>
          <p:cNvPr id="26" name="Espace réservé du pied de page 25">
            <a:extLst>
              <a:ext uri="{FF2B5EF4-FFF2-40B4-BE49-F238E27FC236}">
                <a16:creationId xmlns:a16="http://schemas.microsoft.com/office/drawing/2014/main" id="{1CDE1746-C361-419F-8F25-888E3E23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213181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44359-E5A8-423E-B4B6-87D8BB3F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GAUSSIAN PROCESS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1B64EE-22E0-439E-9CE7-55E0556A3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127" y="1828800"/>
                <a:ext cx="10515600" cy="4545496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fr-FR" sz="4800" dirty="0">
                    <a:solidFill>
                      <a:schemeClr val="bg2">
                        <a:lumMod val="10000"/>
                      </a:schemeClr>
                    </a:solidFill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480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48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48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  <m:e>
                            <m:r>
                              <a:rPr lang="fr-FR" sz="48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b="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4800" b="0" i="1" smtClean="0">
                                        <a:solidFill>
                                          <a:schemeClr val="bg2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FR" sz="4800" dirty="0">
                    <a:solidFill>
                      <a:schemeClr val="bg2">
                        <a:lumMod val="1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48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4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480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4800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4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fr-FR" sz="4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 smtClean="0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4800" i="1">
                                    <a:solidFill>
                                      <a:schemeClr val="bg2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fr-FR" sz="4800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r>
                  <a:rPr lang="fr-FR" sz="4800" dirty="0">
                    <a:solidFill>
                      <a:srgbClr val="FF0000"/>
                    </a:solidFill>
                  </a:rPr>
                  <a:t>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4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fr-FR" sz="4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fr-FR" sz="4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fr-FR" sz="4800" dirty="0">
                    <a:solidFill>
                      <a:srgbClr val="FF0000"/>
                    </a:solidFill>
                  </a:rPr>
                  <a:t> . W</a:t>
                </a:r>
              </a:p>
              <a:p>
                <a:endParaRPr lang="fr-FR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rgbClr val="FF0000"/>
                    </a:solidFill>
                  </a:rPr>
                  <a:t>	</a:t>
                </a:r>
              </a:p>
              <a:p>
                <a:pPr marL="457200" lvl="1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F1B64EE-22E0-439E-9CE7-55E0556A3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127" y="1828800"/>
                <a:ext cx="10515600" cy="454549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F6B7786C-ECDA-457C-BAB1-6FE5AFC9A2BF}"/>
              </a:ext>
            </a:extLst>
          </p:cNvPr>
          <p:cNvSpPr/>
          <p:nvPr/>
        </p:nvSpPr>
        <p:spPr>
          <a:xfrm rot="16200000">
            <a:off x="7633252" y="3147392"/>
            <a:ext cx="689113" cy="25974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C2D8B3-76EB-4355-823E-1A1E657F623A}"/>
              </a:ext>
            </a:extLst>
          </p:cNvPr>
          <p:cNvSpPr txBox="1"/>
          <p:nvPr/>
        </p:nvSpPr>
        <p:spPr>
          <a:xfrm>
            <a:off x="4837043" y="4790662"/>
            <a:ext cx="703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Affine </a:t>
            </a:r>
            <a:r>
              <a:rPr lang="fr-FR" sz="3200" dirty="0" err="1"/>
              <a:t>property</a:t>
            </a:r>
            <a:r>
              <a:rPr lang="fr-FR" sz="3200" dirty="0"/>
              <a:t> =&gt; </a:t>
            </a:r>
            <a:r>
              <a:rPr lang="fr-FR" sz="3200" dirty="0" err="1">
                <a:solidFill>
                  <a:srgbClr val="FF0000"/>
                </a:solidFill>
              </a:rPr>
              <a:t>Multivariate</a:t>
            </a:r>
            <a:r>
              <a:rPr lang="fr-FR" sz="3200" dirty="0">
                <a:solidFill>
                  <a:srgbClr val="FF0000"/>
                </a:solidFill>
              </a:rPr>
              <a:t>  </a:t>
            </a:r>
            <a:r>
              <a:rPr lang="fr-FR" sz="3200" dirty="0" err="1">
                <a:solidFill>
                  <a:srgbClr val="FF0000"/>
                </a:solidFill>
              </a:rPr>
              <a:t>Gaussian</a:t>
            </a:r>
            <a:r>
              <a:rPr lang="fr-FR" sz="3200" dirty="0"/>
              <a:t> 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824214-7DEE-400F-AF2E-B9902FCC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4190102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44133-81F7-4082-ABCA-5F3F20A4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BAYESIAN OPTIMIZATION WITH GAUSSIAN PRIPORS</a:t>
            </a:r>
            <a:br>
              <a:rPr lang="fr-FR" sz="3600" dirty="0"/>
            </a:br>
            <a:r>
              <a:rPr lang="fr-FR" sz="4000" b="1" dirty="0">
                <a:solidFill>
                  <a:srgbClr val="0070C0"/>
                </a:solidFill>
              </a:rPr>
              <a:t>STRATEGIES TO FIND ACQUISITION FUNCTIONS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BEFD4EE4-EC27-4CF6-B3D9-B82D1C5C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897380"/>
            <a:ext cx="10515600" cy="4351337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0000"/>
                </a:solidFill>
              </a:rPr>
              <a:t>PROBABILITY OF IMPROVEMENT</a:t>
            </a:r>
          </a:p>
          <a:p>
            <a:pPr marL="0" indent="0">
              <a:buNone/>
            </a:pPr>
            <a:endParaRPr lang="fr-FR" sz="4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4000" b="1" dirty="0">
                <a:solidFill>
                  <a:srgbClr val="0070C0"/>
                </a:solidFill>
              </a:rPr>
              <a:t>	</a:t>
            </a:r>
          </a:p>
          <a:p>
            <a:r>
              <a:rPr lang="fr-FR" sz="4000" dirty="0">
                <a:solidFill>
                  <a:srgbClr val="FF0000"/>
                </a:solidFill>
              </a:rPr>
              <a:t>EXPECTED IMPROVEMENT</a:t>
            </a:r>
          </a:p>
          <a:p>
            <a:pPr marL="0" indent="0">
              <a:buNone/>
            </a:pPr>
            <a:endParaRPr lang="fr-FR" sz="4000" b="1" dirty="0">
              <a:solidFill>
                <a:srgbClr val="0070C0"/>
              </a:solidFill>
            </a:endParaRPr>
          </a:p>
          <a:p>
            <a:r>
              <a:rPr lang="fr-FR" sz="4000" dirty="0">
                <a:solidFill>
                  <a:srgbClr val="FF0000"/>
                </a:solidFill>
              </a:rPr>
              <a:t>GP UPPER CONFIDENCE BOUND</a:t>
            </a:r>
          </a:p>
        </p:txBody>
      </p:sp>
      <p:pic>
        <p:nvPicPr>
          <p:cNvPr id="11" name="Image 10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F36A4DF4-22AF-4460-A4DE-A50CBB265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3" y="2553821"/>
            <a:ext cx="10478491" cy="8751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6D27B6C-D259-441F-9132-EE65F83AC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3" y="4622596"/>
            <a:ext cx="10515602" cy="63826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5F19A91-2827-4CFB-BE4A-7B69FE1A6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63" y="6168985"/>
            <a:ext cx="10566564" cy="571580"/>
          </a:xfrm>
          <a:prstGeom prst="rect">
            <a:avLst/>
          </a:prstGeo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6A684A-34FC-4A72-BD2E-BA10F3C4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74173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D44133-81F7-4082-ABCA-5F3F20A40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/>
              <a:t>BAYESIAN OPTIMIZATION WITH GAUSSIAN PRIPORS</a:t>
            </a:r>
            <a:br>
              <a:rPr lang="fr-FR" sz="3600" dirty="0"/>
            </a:br>
            <a:r>
              <a:rPr lang="fr-FR" sz="4000" b="1" dirty="0">
                <a:solidFill>
                  <a:srgbClr val="0070C0"/>
                </a:solidFill>
              </a:rPr>
              <a:t>ACQUISITION FUNCTION CHOICE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07ADBCA1-E548-454C-9BDC-B3CED9C6B6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092162"/>
              </p:ext>
            </p:extLst>
          </p:nvPr>
        </p:nvGraphicFramePr>
        <p:xfrm>
          <a:off x="1899477" y="1903160"/>
          <a:ext cx="8128000" cy="44843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A8F5633-730D-4B18-AAAE-1F468EC1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23819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7E0B9-7B5D-4406-B4D2-26241791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dirty="0"/>
            </a:br>
            <a:r>
              <a:rPr lang="fr-FR" b="1" dirty="0">
                <a:solidFill>
                  <a:srgbClr val="0070C0"/>
                </a:solidFill>
              </a:rPr>
              <a:t>OBSERVATION</a:t>
            </a:r>
            <a:endParaRPr lang="fr-FR" dirty="0"/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40906B32-41D8-4296-BE12-06C10E2E1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031324"/>
              </p:ext>
            </p:extLst>
          </p:nvPr>
        </p:nvGraphicFramePr>
        <p:xfrm>
          <a:off x="627268" y="1028540"/>
          <a:ext cx="10515600" cy="5677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3093617-16F9-4C42-BCD1-980E4A47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61016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78F4B-829C-4E7F-BF51-5CDD2C3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SECTION 3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83C8BE5-25FE-4101-BBBD-D2C0CB0D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2939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 In this section </a:t>
            </a:r>
            <a:r>
              <a:rPr lang="en-US" sz="3600" b="1" dirty="0">
                <a:solidFill>
                  <a:srgbClr val="0070C0"/>
                </a:solidFill>
              </a:rPr>
              <a:t>we propose solutions to each of these issues</a:t>
            </a:r>
            <a:r>
              <a:rPr lang="en-US" dirty="0"/>
              <a:t>.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Authors</a:t>
            </a:r>
            <a:endParaRPr lang="fr-FR" u="sng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722D3B-51C4-4240-9086-D05FFE47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428100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BAYESIAN 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COVARIANCE FUNCTIONS AND TREATMENT OF BAYESIAN OPTIMIZATION OF HYPERPARAMETERS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B076FD2E-BD17-4D5E-8848-870B90432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216086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494E05-26C9-42BC-A400-5F49FDD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0170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7358E-5BE1-4156-866A-2F830915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Summary</a:t>
            </a:r>
            <a:r>
              <a:rPr lang="fr-FR" dirty="0"/>
              <a:t>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747F2C-976D-4D7B-A171-BD92828576DE}"/>
              </a:ext>
            </a:extLst>
          </p:cNvPr>
          <p:cNvSpPr txBox="1"/>
          <p:nvPr/>
        </p:nvSpPr>
        <p:spPr>
          <a:xfrm>
            <a:off x="1519311" y="2180491"/>
            <a:ext cx="9411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1-Machine Learning introduction</a:t>
            </a:r>
          </a:p>
          <a:p>
            <a:r>
              <a:rPr lang="fr-FR" sz="2400" dirty="0"/>
              <a:t>2- </a:t>
            </a:r>
            <a:r>
              <a:rPr lang="fr-FR" sz="2400" dirty="0" err="1"/>
              <a:t>Bayesian</a:t>
            </a:r>
            <a:r>
              <a:rPr lang="fr-FR" sz="2400" dirty="0"/>
              <a:t> </a:t>
            </a:r>
            <a:r>
              <a:rPr lang="fr-FR" sz="2400" dirty="0" err="1"/>
              <a:t>Optimization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Gaussian</a:t>
            </a:r>
            <a:r>
              <a:rPr lang="fr-FR" sz="2400" dirty="0"/>
              <a:t> Process</a:t>
            </a:r>
          </a:p>
          <a:p>
            <a:r>
              <a:rPr lang="fr-FR" sz="2400" dirty="0"/>
              <a:t>3- </a:t>
            </a:r>
            <a:r>
              <a:rPr lang="fr-FR" sz="2400" dirty="0" err="1"/>
              <a:t>Practical</a:t>
            </a:r>
            <a:r>
              <a:rPr lang="fr-FR" sz="2400" dirty="0"/>
              <a:t> </a:t>
            </a:r>
            <a:r>
              <a:rPr lang="fr-FR" sz="2400" dirty="0" err="1"/>
              <a:t>considerations</a:t>
            </a:r>
            <a:r>
              <a:rPr lang="fr-FR" sz="2400" dirty="0"/>
              <a:t> for </a:t>
            </a:r>
            <a:r>
              <a:rPr lang="fr-FR" sz="2400" dirty="0" err="1"/>
              <a:t>Bayesian</a:t>
            </a:r>
            <a:r>
              <a:rPr lang="fr-FR" sz="2400" dirty="0"/>
              <a:t> </a:t>
            </a:r>
            <a:r>
              <a:rPr lang="fr-FR" sz="2400" dirty="0" err="1"/>
              <a:t>Optimization</a:t>
            </a:r>
            <a:r>
              <a:rPr lang="fr-FR" sz="2400" dirty="0"/>
              <a:t> of </a:t>
            </a:r>
            <a:r>
              <a:rPr lang="fr-FR" sz="2400" dirty="0" err="1"/>
              <a:t>hyperparameters</a:t>
            </a:r>
            <a:endParaRPr lang="fr-FR" sz="2400" dirty="0"/>
          </a:p>
          <a:p>
            <a:r>
              <a:rPr lang="fr-F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9465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74AA928D-8464-4B1E-9ED2-F3D53F4E6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79494"/>
              </p:ext>
            </p:extLst>
          </p:nvPr>
        </p:nvGraphicFramePr>
        <p:xfrm>
          <a:off x="1003576" y="1691322"/>
          <a:ext cx="10515600" cy="4391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COVARIANCE FUNCTIONS AND TREATMENT OF BAYESIAN OPTIMIZATION OF HYPERPARAMETERS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78DB05-960A-4473-B24D-9AF9978EB7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42" y="4227927"/>
            <a:ext cx="8468868" cy="938751"/>
          </a:xfrm>
          <a:prstGeom prst="rect">
            <a:avLst/>
          </a:prstGeom>
        </p:spPr>
      </p:pic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45C78BF-3C2D-42BE-BCB7-CCB29BCC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3011487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COVARIANCE FUNCTIONS AND TREATMENT OF BAYESIAN OPTIMIZATION OF HYPERPARAMETERS</a:t>
            </a: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BD4369E5-C067-48F8-88CD-4BB8DB1DF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671146"/>
              </p:ext>
            </p:extLst>
          </p:nvPr>
        </p:nvGraphicFramePr>
        <p:xfrm>
          <a:off x="821635" y="1550504"/>
          <a:ext cx="10525238" cy="51550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67438">
                  <a:extLst>
                    <a:ext uri="{9D8B030D-6E8A-4147-A177-3AD203B41FA5}">
                      <a16:colId xmlns:a16="http://schemas.microsoft.com/office/drawing/2014/main" val="361415626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29402568"/>
                    </a:ext>
                  </a:extLst>
                </a:gridCol>
              </a:tblGrid>
              <a:tr h="768626">
                <a:tc gridSpan="2"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CONTRIBUTION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625875"/>
                  </a:ext>
                </a:extLst>
              </a:tr>
              <a:tr h="14064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Choose </a:t>
                      </a:r>
                      <a:r>
                        <a:rPr lang="en-US" sz="2400" b="1" kern="1200" dirty="0">
                          <a:effectLst/>
                        </a:rPr>
                        <a:t>the form of </a:t>
                      </a: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the covariance function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Manage</a:t>
                      </a:r>
                      <a:r>
                        <a:rPr lang="en-US" sz="2400" b="1" kern="1200" dirty="0">
                          <a:effectLst/>
                        </a:rPr>
                        <a:t> the </a:t>
                      </a: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</a:rPr>
                        <a:t>hyperparameters</a:t>
                      </a:r>
                      <a:r>
                        <a:rPr lang="en-US" sz="2400" b="1" kern="1200" dirty="0">
                          <a:effectLst/>
                        </a:rPr>
                        <a:t> that control the covariance function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726335"/>
                  </a:ext>
                </a:extLst>
              </a:tr>
              <a:tr h="1300348">
                <a:tc>
                  <a:txBody>
                    <a:bodyPr/>
                    <a:lstStyle/>
                    <a:p>
                      <a:pPr algn="ctr"/>
                      <a:r>
                        <a:rPr lang="fr-FR" sz="2800" kern="1200" dirty="0">
                          <a:effectLst/>
                        </a:rPr>
                        <a:t> </a:t>
                      </a:r>
                      <a:r>
                        <a:rPr lang="fr-FR" sz="2400" b="1" kern="1200" dirty="0">
                          <a:effectLst/>
                        </a:rPr>
                        <a:t>ARD</a:t>
                      </a:r>
                      <a:r>
                        <a:rPr lang="fr-FR" sz="2400" kern="1200" dirty="0">
                          <a:effectLst/>
                        </a:rPr>
                        <a:t> </a:t>
                      </a:r>
                      <a:r>
                        <a:rPr lang="fr-FR" sz="2400" i="1" kern="1200" dirty="0" err="1">
                          <a:effectLst/>
                        </a:rPr>
                        <a:t>Matérn</a:t>
                      </a:r>
                      <a:r>
                        <a:rPr lang="fr-FR" sz="2400" i="1" kern="1200" dirty="0">
                          <a:effectLst/>
                        </a:rPr>
                        <a:t> 5/2 kernel</a:t>
                      </a:r>
                      <a:r>
                        <a:rPr lang="fr-FR" sz="2400" kern="1200" dirty="0">
                          <a:effectLst/>
                        </a:rPr>
                        <a:t>: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kern="1200" dirty="0">
                          <a:effectLst/>
                        </a:rPr>
                        <a:t>D + 3 </a:t>
                      </a:r>
                      <a:r>
                        <a:rPr lang="fr-FR" sz="2400" i="1" kern="1200" dirty="0" err="1">
                          <a:effectLst/>
                        </a:rPr>
                        <a:t>Gaussian</a:t>
                      </a:r>
                      <a:r>
                        <a:rPr lang="fr-FR" sz="2400" i="1" kern="1200" dirty="0">
                          <a:effectLst/>
                        </a:rPr>
                        <a:t> process </a:t>
                      </a:r>
                      <a:r>
                        <a:rPr lang="fr-FR" sz="2400" i="1" kern="1200" dirty="0" err="1">
                          <a:effectLst/>
                        </a:rPr>
                        <a:t>hyperparameters</a:t>
                      </a:r>
                      <a:endParaRPr lang="fr-FR" sz="24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63828"/>
                  </a:ext>
                </a:extLst>
              </a:tr>
              <a:tr h="167967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effectLst/>
                        </a:rPr>
                        <a:t>Marginalize over hyperparameters and compute the integrated acquisition function</a:t>
                      </a:r>
                      <a:endParaRPr lang="fr-FR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12183"/>
                  </a:ext>
                </a:extLst>
              </a:tr>
            </a:tbl>
          </a:graphicData>
        </a:graphic>
      </p:graphicFrame>
      <p:pic>
        <p:nvPicPr>
          <p:cNvPr id="12" name="Image 11" descr="Une image contenant capture d’écran&#10;&#10;Description générée avec un niveau de confiance élevé">
            <a:extLst>
              <a:ext uri="{FF2B5EF4-FFF2-40B4-BE49-F238E27FC236}">
                <a16:creationId xmlns:a16="http://schemas.microsoft.com/office/drawing/2014/main" id="{B7073147-6265-47B9-B872-8A77FD662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60" y="4248236"/>
            <a:ext cx="5062482" cy="6138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332844-8A75-40A7-AF5A-E23C5AABB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319" y="4284971"/>
            <a:ext cx="4932821" cy="5403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AEC755D-DA5A-42B8-AB51-9C3141A16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28" y="5817704"/>
            <a:ext cx="7181343" cy="887896"/>
          </a:xfrm>
          <a:prstGeom prst="rect">
            <a:avLst/>
          </a:prstGeom>
        </p:spPr>
      </p:pic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3E5E9C7A-7F91-4245-BFEB-0C038D997024}"/>
              </a:ext>
            </a:extLst>
          </p:cNvPr>
          <p:cNvSpPr/>
          <p:nvPr/>
        </p:nvSpPr>
        <p:spPr>
          <a:xfrm>
            <a:off x="3180522" y="3395869"/>
            <a:ext cx="477078" cy="437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bas 19">
            <a:extLst>
              <a:ext uri="{FF2B5EF4-FFF2-40B4-BE49-F238E27FC236}">
                <a16:creationId xmlns:a16="http://schemas.microsoft.com/office/drawing/2014/main" id="{CD5D7E9F-01D7-4ECA-AB50-F39F0B18E04B}"/>
              </a:ext>
            </a:extLst>
          </p:cNvPr>
          <p:cNvSpPr/>
          <p:nvPr/>
        </p:nvSpPr>
        <p:spPr>
          <a:xfrm>
            <a:off x="8519190" y="3395868"/>
            <a:ext cx="477078" cy="437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7EC99C84-5550-44EF-8ED2-D51D74451EC4}"/>
              </a:ext>
            </a:extLst>
          </p:cNvPr>
          <p:cNvSpPr/>
          <p:nvPr/>
        </p:nvSpPr>
        <p:spPr>
          <a:xfrm>
            <a:off x="1166191" y="5923722"/>
            <a:ext cx="715618" cy="613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072809FB-51EC-4A9A-8102-3F55B5B9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096277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COVARIANCE FUNCTIONS AND TREATMENT OF BAYESIAN OPTIMIZATION OF HYPERPARAMETERS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554412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64249C-1EBE-4AE9-9DBD-B9CEA888D508}"/>
              </a:ext>
            </a:extLst>
          </p:cNvPr>
          <p:cNvSpPr txBox="1"/>
          <p:nvPr/>
        </p:nvSpPr>
        <p:spPr>
          <a:xfrm>
            <a:off x="844550" y="2756452"/>
            <a:ext cx="10502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It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takes in consideration the uncertainty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for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hyperparameters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for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EI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probability of improvement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0070C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It's possible to have a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Monte Carlo estimate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of the integrated EI.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It's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computationally dominated by the cubic cost 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of solving an N-dimensional linear system</a:t>
            </a:r>
            <a:endParaRPr lang="fr-FR" sz="28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A94E0B-2014-4D2A-9B8A-4554D8B1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611824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MODELING COSTS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603061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 descr="Une image contenant extérieur&#10;&#10;Description générée avec un niveau de confiance très élevé">
            <a:extLst>
              <a:ext uri="{FF2B5EF4-FFF2-40B4-BE49-F238E27FC236}">
                <a16:creationId xmlns:a16="http://schemas.microsoft.com/office/drawing/2014/main" id="{FF834580-EBD6-48CF-817C-8E8528208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982" y="2739886"/>
            <a:ext cx="2676939" cy="26769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8B6C18-1223-4B0F-986C-9FB136BC647B}"/>
              </a:ext>
            </a:extLst>
          </p:cNvPr>
          <p:cNvSpPr txBox="1"/>
          <p:nvPr/>
        </p:nvSpPr>
        <p:spPr>
          <a:xfrm>
            <a:off x="1484243" y="3429000"/>
            <a:ext cx="520810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/>
              <a:t>Find</a:t>
            </a:r>
            <a:r>
              <a:rPr lang="fr-FR" sz="3200" dirty="0"/>
              <a:t> good setting of </a:t>
            </a:r>
            <a:r>
              <a:rPr lang="fr-FR" sz="3200" dirty="0" err="1"/>
              <a:t>hyperparameters</a:t>
            </a:r>
            <a:endParaRPr lang="fr-FR" sz="3200" dirty="0"/>
          </a:p>
          <a:p>
            <a:pPr algn="ctr"/>
            <a:r>
              <a:rPr lang="fr-FR" sz="4000" b="1" dirty="0">
                <a:solidFill>
                  <a:srgbClr val="0070C0"/>
                </a:solidFill>
              </a:rPr>
              <a:t>As </a:t>
            </a:r>
            <a:r>
              <a:rPr lang="fr-FR" sz="4000" b="1" dirty="0" err="1">
                <a:solidFill>
                  <a:srgbClr val="0070C0"/>
                </a:solidFill>
              </a:rPr>
              <a:t>quickly</a:t>
            </a:r>
            <a:r>
              <a:rPr lang="fr-FR" sz="4000" b="1" dirty="0">
                <a:solidFill>
                  <a:srgbClr val="0070C0"/>
                </a:solidFill>
              </a:rPr>
              <a:t> as possible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FFF4FF3-430D-4B1A-AC18-92A2213F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48861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MODELING COSTS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64249C-1EBE-4AE9-9DBD-B9CEA888D508}"/>
              </a:ext>
            </a:extLst>
          </p:cNvPr>
          <p:cNvSpPr txBox="1"/>
          <p:nvPr/>
        </p:nvSpPr>
        <p:spPr>
          <a:xfrm>
            <a:off x="844550" y="2756452"/>
            <a:ext cx="10502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Try to make the best progress possible in the next function evaluation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 err="1">
                <a:solidFill>
                  <a:srgbClr val="FF0000"/>
                </a:solidFill>
                <a:latin typeface="+mj-lt"/>
              </a:rPr>
              <a:t>Doesn’t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sz="2800" b="1" dirty="0" err="1">
                <a:solidFill>
                  <a:srgbClr val="FF0000"/>
                </a:solidFill>
                <a:latin typeface="+mj-lt"/>
              </a:rPr>
              <a:t>consider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 the </a:t>
            </a:r>
            <a:r>
              <a:rPr lang="fr-FR" sz="2800" b="1" dirty="0" err="1">
                <a:solidFill>
                  <a:srgbClr val="FF0000"/>
                </a:solidFill>
                <a:latin typeface="+mj-lt"/>
              </a:rPr>
              <a:t>progress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 in </a:t>
            </a:r>
            <a:r>
              <a:rPr lang="fr-FR" sz="2800" b="1" dirty="0" err="1">
                <a:solidFill>
                  <a:srgbClr val="FF0000"/>
                </a:solidFill>
                <a:latin typeface="+mj-lt"/>
              </a:rPr>
              <a:t>term</a:t>
            </a:r>
            <a:r>
              <a:rPr lang="fr-FR" sz="2800" b="1" dirty="0">
                <a:solidFill>
                  <a:srgbClr val="FF0000"/>
                </a:solidFill>
                <a:latin typeface="+mj-lt"/>
              </a:rPr>
              <a:t> of </a:t>
            </a:r>
            <a:r>
              <a:rPr lang="fr-FR" sz="3600" b="1" dirty="0" err="1">
                <a:solidFill>
                  <a:srgbClr val="FF0000"/>
                </a:solidFill>
                <a:latin typeface="+mj-lt"/>
              </a:rPr>
              <a:t>execution</a:t>
            </a:r>
            <a:r>
              <a:rPr lang="fr-FR" sz="3600" b="1" dirty="0">
                <a:solidFill>
                  <a:srgbClr val="FF0000"/>
                </a:solidFill>
                <a:latin typeface="+mj-lt"/>
              </a:rPr>
              <a:t> time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44A95B-3827-4A32-910F-7979AC05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41980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MODELING COSTS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625901"/>
              </p:ext>
            </p:extLst>
          </p:nvPr>
        </p:nvGraphicFramePr>
        <p:xfrm>
          <a:off x="831273" y="1691322"/>
          <a:ext cx="10529454" cy="516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11DAB64-0D47-4E6E-8569-B12BD71E4B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938355"/>
              </p:ext>
            </p:extLst>
          </p:nvPr>
        </p:nvGraphicFramePr>
        <p:xfrm>
          <a:off x="1864140" y="2610678"/>
          <a:ext cx="7823200" cy="4247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94A8EDB-86BF-476A-9617-859BF448108B}"/>
              </a:ext>
            </a:extLst>
          </p:cNvPr>
          <p:cNvSpPr txBox="1"/>
          <p:nvPr/>
        </p:nvSpPr>
        <p:spPr>
          <a:xfrm>
            <a:off x="9324711" y="2493664"/>
            <a:ext cx="2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E9B730-D5D6-43EE-9165-2415413F31F9}"/>
              </a:ext>
            </a:extLst>
          </p:cNvPr>
          <p:cNvSpPr txBox="1"/>
          <p:nvPr/>
        </p:nvSpPr>
        <p:spPr>
          <a:xfrm>
            <a:off x="9324712" y="4472729"/>
            <a:ext cx="239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>
                    <a:lumMod val="75000"/>
                  </a:schemeClr>
                </a:solidFill>
              </a:rPr>
              <a:t>PRINCIPLE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565BE76-D728-4FC1-9CE2-32418826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380038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MODELING COSTS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1273" y="1691322"/>
          <a:ext cx="10529454" cy="5166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D85324D1-1E48-49B2-9F3E-1C331EDA3E30}"/>
              </a:ext>
            </a:extLst>
          </p:cNvPr>
          <p:cNvSpPr txBox="1"/>
          <p:nvPr/>
        </p:nvSpPr>
        <p:spPr>
          <a:xfrm>
            <a:off x="10211402" y="2493664"/>
            <a:ext cx="114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2">
                    <a:lumMod val="75000"/>
                  </a:schemeClr>
                </a:solidFill>
              </a:rPr>
              <a:t>HOW 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D36F564-5F94-4F7B-996C-18B5697164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9198014"/>
              </p:ext>
            </p:extLst>
          </p:nvPr>
        </p:nvGraphicFramePr>
        <p:xfrm>
          <a:off x="393952" y="2372140"/>
          <a:ext cx="6391161" cy="43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37C5B991-B1A6-42E8-997C-ACCE1E4D76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800462"/>
              </p:ext>
            </p:extLst>
          </p:nvPr>
        </p:nvGraphicFramePr>
        <p:xfrm>
          <a:off x="6215270" y="3016884"/>
          <a:ext cx="5582778" cy="347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602E62F-593A-4F11-A7DD-4061495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173993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MODELING COSTS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696200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64249C-1EBE-4AE9-9DBD-B9CEA888D508}"/>
              </a:ext>
            </a:extLst>
          </p:cNvPr>
          <p:cNvSpPr txBox="1"/>
          <p:nvPr/>
        </p:nvSpPr>
        <p:spPr>
          <a:xfrm>
            <a:off x="844550" y="2756452"/>
            <a:ext cx="105029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Try to make the best progress possible in the next function evaluation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2800" b="1" dirty="0" err="1">
                <a:solidFill>
                  <a:srgbClr val="0070C0"/>
                </a:solidFill>
                <a:latin typeface="+mj-lt"/>
              </a:rPr>
              <a:t>Consider</a:t>
            </a:r>
            <a:r>
              <a:rPr lang="fr-FR" sz="2800" b="1" dirty="0">
                <a:solidFill>
                  <a:srgbClr val="0070C0"/>
                </a:solidFill>
                <a:latin typeface="+mj-lt"/>
              </a:rPr>
              <a:t> the </a:t>
            </a:r>
            <a:r>
              <a:rPr lang="fr-FR" sz="2800" b="1" dirty="0" err="1">
                <a:solidFill>
                  <a:srgbClr val="0070C0"/>
                </a:solidFill>
                <a:latin typeface="+mj-lt"/>
              </a:rPr>
              <a:t>progress</a:t>
            </a:r>
            <a:r>
              <a:rPr lang="fr-FR" sz="2800" b="1" dirty="0">
                <a:solidFill>
                  <a:srgbClr val="0070C0"/>
                </a:solidFill>
                <a:latin typeface="+mj-lt"/>
              </a:rPr>
              <a:t> in </a:t>
            </a:r>
            <a:r>
              <a:rPr lang="fr-FR" sz="2800" b="1" dirty="0" err="1">
                <a:solidFill>
                  <a:srgbClr val="0070C0"/>
                </a:solidFill>
                <a:latin typeface="+mj-lt"/>
              </a:rPr>
              <a:t>term</a:t>
            </a:r>
            <a:r>
              <a:rPr lang="fr-FR" sz="2800" b="1" dirty="0">
                <a:solidFill>
                  <a:srgbClr val="0070C0"/>
                </a:solidFill>
                <a:latin typeface="+mj-lt"/>
              </a:rPr>
              <a:t> of </a:t>
            </a:r>
            <a:r>
              <a:rPr lang="fr-FR" sz="3600" b="1" dirty="0" err="1">
                <a:solidFill>
                  <a:srgbClr val="0070C0"/>
                </a:solidFill>
                <a:latin typeface="+mj-lt"/>
              </a:rPr>
              <a:t>execution</a:t>
            </a:r>
            <a:r>
              <a:rPr lang="fr-FR" sz="3600" b="1" dirty="0">
                <a:solidFill>
                  <a:srgbClr val="0070C0"/>
                </a:solidFill>
                <a:latin typeface="+mj-lt"/>
              </a:rPr>
              <a:t> time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ED08BA-5922-4AF5-A965-C3818F03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103430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ALGORITHM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20521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03FD2E-3F38-4A9F-8319-FF1D0A35A68C}"/>
              </a:ext>
            </a:extLst>
          </p:cNvPr>
          <p:cNvSpPr/>
          <p:nvPr/>
        </p:nvSpPr>
        <p:spPr>
          <a:xfrm>
            <a:off x="2146852" y="2968487"/>
            <a:ext cx="3127513" cy="24914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45A775-44AD-4549-B866-247697D054C0}"/>
              </a:ext>
            </a:extLst>
          </p:cNvPr>
          <p:cNvCxnSpPr/>
          <p:nvPr/>
        </p:nvCxnSpPr>
        <p:spPr>
          <a:xfrm flipV="1">
            <a:off x="2146852" y="2968487"/>
            <a:ext cx="3127513" cy="24914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682D3D9-EF70-4CFF-9708-3C94626AE11C}"/>
              </a:ext>
            </a:extLst>
          </p:cNvPr>
          <p:cNvSpPr txBox="1"/>
          <p:nvPr/>
        </p:nvSpPr>
        <p:spPr>
          <a:xfrm>
            <a:off x="3366051" y="5597374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681D7E-D267-4148-B876-49352FA98396}"/>
              </a:ext>
            </a:extLst>
          </p:cNvPr>
          <p:cNvSpPr txBox="1"/>
          <p:nvPr/>
        </p:nvSpPr>
        <p:spPr>
          <a:xfrm>
            <a:off x="5413237" y="3860248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F129B5F-8F19-43CF-A8B6-344625986BBC}"/>
                  </a:ext>
                </a:extLst>
              </p:cNvPr>
              <p:cNvSpPr txBox="1"/>
              <p:nvPr/>
            </p:nvSpPr>
            <p:spPr>
              <a:xfrm>
                <a:off x="7063409" y="2968487"/>
                <a:ext cx="3657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400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4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F129B5F-8F19-43CF-A8B6-34462598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409" y="2968487"/>
                <a:ext cx="3657600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9F8A520-8837-483A-A8EE-DAC4A4C08E0B}"/>
                  </a:ext>
                </a:extLst>
              </p:cNvPr>
              <p:cNvSpPr txBox="1"/>
              <p:nvPr/>
            </p:nvSpPr>
            <p:spPr>
              <a:xfrm>
                <a:off x="7951304" y="4568134"/>
                <a:ext cx="3008244" cy="1244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4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4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4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9F8A520-8837-483A-A8EE-DAC4A4C08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04" y="4568134"/>
                <a:ext cx="3008244" cy="1244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0101FB5E-69C9-4A89-938A-91ED7860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42744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ALGORITHM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46345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03FD2E-3F38-4A9F-8319-FF1D0A35A68C}"/>
              </a:ext>
            </a:extLst>
          </p:cNvPr>
          <p:cNvSpPr/>
          <p:nvPr/>
        </p:nvSpPr>
        <p:spPr>
          <a:xfrm>
            <a:off x="2134152" y="2968487"/>
            <a:ext cx="3127513" cy="24914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645A775-44AD-4549-B866-247697D054C0}"/>
              </a:ext>
            </a:extLst>
          </p:cNvPr>
          <p:cNvCxnSpPr/>
          <p:nvPr/>
        </p:nvCxnSpPr>
        <p:spPr>
          <a:xfrm flipV="1">
            <a:off x="2146852" y="2968487"/>
            <a:ext cx="3127513" cy="2491409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D682D3D9-EF70-4CFF-9708-3C94626AE11C}"/>
              </a:ext>
            </a:extLst>
          </p:cNvPr>
          <p:cNvSpPr txBox="1"/>
          <p:nvPr/>
        </p:nvSpPr>
        <p:spPr>
          <a:xfrm>
            <a:off x="3366051" y="5597374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681D7E-D267-4148-B876-49352FA98396}"/>
              </a:ext>
            </a:extLst>
          </p:cNvPr>
          <p:cNvSpPr txBox="1"/>
          <p:nvPr/>
        </p:nvSpPr>
        <p:spPr>
          <a:xfrm>
            <a:off x="5413237" y="3860248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9F8A520-8837-483A-A8EE-DAC4A4C08E0B}"/>
                  </a:ext>
                </a:extLst>
              </p:cNvPr>
              <p:cNvSpPr txBox="1"/>
              <p:nvPr/>
            </p:nvSpPr>
            <p:spPr>
              <a:xfrm>
                <a:off x="7206286" y="2594122"/>
                <a:ext cx="30082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40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sz="4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fr-FR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sSup>
                        <m:sSupPr>
                          <m:ctrlPr>
                            <a:rPr lang="fr-FR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FR" sz="4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40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89F8A520-8837-483A-A8EE-DAC4A4C08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286" y="2594122"/>
                <a:ext cx="300824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676D0617-456E-4A41-874D-21D15E34212C}"/>
              </a:ext>
            </a:extLst>
          </p:cNvPr>
          <p:cNvSpPr txBox="1"/>
          <p:nvPr/>
        </p:nvSpPr>
        <p:spPr>
          <a:xfrm>
            <a:off x="6789598" y="3289012"/>
            <a:ext cx="4058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70C0"/>
                </a:solidFill>
              </a:rPr>
              <a:t>RANDOM SAMPLING :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78282D8-C014-469D-A5AA-EE4F4C0474B6}"/>
              </a:ext>
            </a:extLst>
          </p:cNvPr>
          <p:cNvSpPr/>
          <p:nvPr/>
        </p:nvSpPr>
        <p:spPr>
          <a:xfrm>
            <a:off x="2352398" y="3195857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7D9F50E-3643-4DEC-877D-C91BAA2D7D8E}"/>
              </a:ext>
            </a:extLst>
          </p:cNvPr>
          <p:cNvSpPr/>
          <p:nvPr/>
        </p:nvSpPr>
        <p:spPr>
          <a:xfrm>
            <a:off x="2670313" y="3581400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D4B68CF-B451-4CD8-8D16-C3E36C54123F}"/>
              </a:ext>
            </a:extLst>
          </p:cNvPr>
          <p:cNvSpPr/>
          <p:nvPr/>
        </p:nvSpPr>
        <p:spPr>
          <a:xfrm>
            <a:off x="3267213" y="3331692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CCBBAF0-E3DE-40FB-B988-5AC46C00041E}"/>
              </a:ext>
            </a:extLst>
          </p:cNvPr>
          <p:cNvSpPr/>
          <p:nvPr/>
        </p:nvSpPr>
        <p:spPr>
          <a:xfrm>
            <a:off x="2474705" y="4021482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71DCC0-CDBF-4FEA-B3E6-8FD5120DF065}"/>
              </a:ext>
            </a:extLst>
          </p:cNvPr>
          <p:cNvSpPr/>
          <p:nvPr/>
        </p:nvSpPr>
        <p:spPr>
          <a:xfrm>
            <a:off x="2372276" y="4779189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9F9C22E-2F9A-45ED-9F5D-A314C2D2F037}"/>
              </a:ext>
            </a:extLst>
          </p:cNvPr>
          <p:cNvSpPr/>
          <p:nvPr/>
        </p:nvSpPr>
        <p:spPr>
          <a:xfrm>
            <a:off x="3267213" y="4191000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B249537-7C1A-4200-8675-61E70422A095}"/>
              </a:ext>
            </a:extLst>
          </p:cNvPr>
          <p:cNvSpPr/>
          <p:nvPr/>
        </p:nvSpPr>
        <p:spPr>
          <a:xfrm>
            <a:off x="2908988" y="3195856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865CA934-E4F4-4327-B70F-A792C0DAA854}"/>
              </a:ext>
            </a:extLst>
          </p:cNvPr>
          <p:cNvSpPr/>
          <p:nvPr/>
        </p:nvSpPr>
        <p:spPr>
          <a:xfrm>
            <a:off x="2892285" y="3970847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736B8C5-0136-4F1E-BED2-BF408CFBB8F9}"/>
              </a:ext>
            </a:extLst>
          </p:cNvPr>
          <p:cNvSpPr/>
          <p:nvPr/>
        </p:nvSpPr>
        <p:spPr>
          <a:xfrm>
            <a:off x="3966056" y="3199169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692038D8-8922-4C4F-AC06-1F17DBD1C24F}"/>
              </a:ext>
            </a:extLst>
          </p:cNvPr>
          <p:cNvSpPr/>
          <p:nvPr/>
        </p:nvSpPr>
        <p:spPr>
          <a:xfrm>
            <a:off x="3677478" y="3717235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19C824DD-5038-4304-99F1-82F0A2836A12}"/>
              </a:ext>
            </a:extLst>
          </p:cNvPr>
          <p:cNvSpPr/>
          <p:nvPr/>
        </p:nvSpPr>
        <p:spPr>
          <a:xfrm>
            <a:off x="2585830" y="4425246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C35BFEB-837F-422C-86DE-ACA849AAA2E2}"/>
              </a:ext>
            </a:extLst>
          </p:cNvPr>
          <p:cNvSpPr/>
          <p:nvPr/>
        </p:nvSpPr>
        <p:spPr>
          <a:xfrm>
            <a:off x="4506844" y="4184561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B7064E5D-6971-4C77-AC4D-3A66C75715BF}"/>
              </a:ext>
            </a:extLst>
          </p:cNvPr>
          <p:cNvSpPr/>
          <p:nvPr/>
        </p:nvSpPr>
        <p:spPr>
          <a:xfrm>
            <a:off x="3990008" y="4214191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ABE7F004-29AB-49C8-9353-2C59A288B0FB}"/>
              </a:ext>
            </a:extLst>
          </p:cNvPr>
          <p:cNvSpPr/>
          <p:nvPr/>
        </p:nvSpPr>
        <p:spPr>
          <a:xfrm>
            <a:off x="3710607" y="4711271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E419CE8-A76A-4746-98E1-54047EED3AA3}"/>
              </a:ext>
            </a:extLst>
          </p:cNvPr>
          <p:cNvSpPr/>
          <p:nvPr/>
        </p:nvSpPr>
        <p:spPr>
          <a:xfrm>
            <a:off x="3011555" y="5079083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ABCCB3A-E5E2-4FD7-9A63-F3317E7F9E59}"/>
              </a:ext>
            </a:extLst>
          </p:cNvPr>
          <p:cNvSpPr/>
          <p:nvPr/>
        </p:nvSpPr>
        <p:spPr>
          <a:xfrm>
            <a:off x="4366866" y="4703175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F7E6591-C994-4162-A64D-23665C4D9BEE}"/>
              </a:ext>
            </a:extLst>
          </p:cNvPr>
          <p:cNvSpPr/>
          <p:nvPr/>
        </p:nvSpPr>
        <p:spPr>
          <a:xfrm>
            <a:off x="4844774" y="4974909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7FCB437-D8EE-4E3D-8D84-CC8AE63DB484}"/>
              </a:ext>
            </a:extLst>
          </p:cNvPr>
          <p:cNvSpPr/>
          <p:nvPr/>
        </p:nvSpPr>
        <p:spPr>
          <a:xfrm>
            <a:off x="4872105" y="3618031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E5CBBEF-694D-46C6-83F9-1B44662B9A36}"/>
              </a:ext>
            </a:extLst>
          </p:cNvPr>
          <p:cNvSpPr/>
          <p:nvPr/>
        </p:nvSpPr>
        <p:spPr>
          <a:xfrm>
            <a:off x="3829877" y="5110744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6A2567BA-0A6E-4519-9330-887FB8126CE4}"/>
              </a:ext>
            </a:extLst>
          </p:cNvPr>
          <p:cNvSpPr/>
          <p:nvPr/>
        </p:nvSpPr>
        <p:spPr>
          <a:xfrm>
            <a:off x="4211704" y="5172222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FF275FE-9EBA-4D97-9C12-F1D171A107D6}"/>
              </a:ext>
            </a:extLst>
          </p:cNvPr>
          <p:cNvSpPr/>
          <p:nvPr/>
        </p:nvSpPr>
        <p:spPr>
          <a:xfrm>
            <a:off x="3573117" y="4459730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FFB7FAF-FF66-404A-9E7B-94ECF22D2631}"/>
              </a:ext>
            </a:extLst>
          </p:cNvPr>
          <p:cNvSpPr/>
          <p:nvPr/>
        </p:nvSpPr>
        <p:spPr>
          <a:xfrm>
            <a:off x="3374887" y="5100992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00AD380-F630-4DF6-8DBE-899A28BBBFA4}"/>
              </a:ext>
            </a:extLst>
          </p:cNvPr>
          <p:cNvSpPr/>
          <p:nvPr/>
        </p:nvSpPr>
        <p:spPr>
          <a:xfrm>
            <a:off x="2670313" y="5253580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14CF3AC-3D24-431F-81E3-6CA8F5FF064A}"/>
              </a:ext>
            </a:extLst>
          </p:cNvPr>
          <p:cNvSpPr/>
          <p:nvPr/>
        </p:nvSpPr>
        <p:spPr>
          <a:xfrm>
            <a:off x="4067103" y="4642229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864331D-8D19-4BFC-868F-A489238B3FCC}"/>
              </a:ext>
            </a:extLst>
          </p:cNvPr>
          <p:cNvSpPr/>
          <p:nvPr/>
        </p:nvSpPr>
        <p:spPr>
          <a:xfrm>
            <a:off x="4507669" y="3846098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C902C57D-3B4C-4F39-96A9-846C16AC6F7D}"/>
              </a:ext>
            </a:extLst>
          </p:cNvPr>
          <p:cNvSpPr/>
          <p:nvPr/>
        </p:nvSpPr>
        <p:spPr>
          <a:xfrm>
            <a:off x="4659244" y="4336961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796DA8C-D51D-4BF9-ABCC-AFF6EDDAB649}"/>
              </a:ext>
            </a:extLst>
          </p:cNvPr>
          <p:cNvSpPr/>
          <p:nvPr/>
        </p:nvSpPr>
        <p:spPr>
          <a:xfrm>
            <a:off x="4533896" y="5168909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288FD15-49EC-4122-A974-AB824ED1C9F1}"/>
              </a:ext>
            </a:extLst>
          </p:cNvPr>
          <p:cNvSpPr/>
          <p:nvPr/>
        </p:nvSpPr>
        <p:spPr>
          <a:xfrm>
            <a:off x="4931740" y="4078356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CC688375-1AE6-4B7C-8FC6-9ECF4E3351A1}"/>
              </a:ext>
            </a:extLst>
          </p:cNvPr>
          <p:cNvSpPr/>
          <p:nvPr/>
        </p:nvSpPr>
        <p:spPr>
          <a:xfrm>
            <a:off x="3263208" y="4764653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8C30A09-77FC-4D2A-A1D0-45476CA8BD28}"/>
              </a:ext>
            </a:extLst>
          </p:cNvPr>
          <p:cNvSpPr/>
          <p:nvPr/>
        </p:nvSpPr>
        <p:spPr>
          <a:xfrm>
            <a:off x="5089110" y="3293165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93D172E-0FDE-4178-B20F-BD76777859CD}"/>
              </a:ext>
            </a:extLst>
          </p:cNvPr>
          <p:cNvSpPr/>
          <p:nvPr/>
        </p:nvSpPr>
        <p:spPr>
          <a:xfrm>
            <a:off x="4599609" y="4744746"/>
            <a:ext cx="119270" cy="13583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F5FCA27D-88CE-48D7-9B54-CA3CE02CBBEF}"/>
              </a:ext>
            </a:extLst>
          </p:cNvPr>
          <p:cNvSpPr/>
          <p:nvPr/>
        </p:nvSpPr>
        <p:spPr>
          <a:xfrm>
            <a:off x="3677478" y="3385700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2E5873E-C102-4A35-B593-C8D6EF3B9861}"/>
              </a:ext>
            </a:extLst>
          </p:cNvPr>
          <p:cNvSpPr/>
          <p:nvPr/>
        </p:nvSpPr>
        <p:spPr>
          <a:xfrm>
            <a:off x="4425391" y="3140419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C52EE28-1043-47FE-92EC-41793DD14C5D}"/>
              </a:ext>
            </a:extLst>
          </p:cNvPr>
          <p:cNvSpPr/>
          <p:nvPr/>
        </p:nvSpPr>
        <p:spPr>
          <a:xfrm>
            <a:off x="3245467" y="3747659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CDDA77FA-BDB4-41F6-900B-21C5168BF8A0}"/>
              </a:ext>
            </a:extLst>
          </p:cNvPr>
          <p:cNvSpPr/>
          <p:nvPr/>
        </p:nvSpPr>
        <p:spPr>
          <a:xfrm>
            <a:off x="2908988" y="4471378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52BFD01-A98B-4551-BC8D-ABA225737637}"/>
              </a:ext>
            </a:extLst>
          </p:cNvPr>
          <p:cNvSpPr/>
          <p:nvPr/>
        </p:nvSpPr>
        <p:spPr>
          <a:xfrm>
            <a:off x="2251692" y="3644512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A2ACFAE-0DE0-424B-94BF-76E5A9AACD9B}"/>
              </a:ext>
            </a:extLst>
          </p:cNvPr>
          <p:cNvSpPr/>
          <p:nvPr/>
        </p:nvSpPr>
        <p:spPr>
          <a:xfrm>
            <a:off x="3987521" y="3540084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317E365-07A3-4AB8-9E65-25B9005F9A66}"/>
              </a:ext>
            </a:extLst>
          </p:cNvPr>
          <p:cNvSpPr/>
          <p:nvPr/>
        </p:nvSpPr>
        <p:spPr>
          <a:xfrm>
            <a:off x="3453847" y="3084096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9DC4802-E5E2-4A4B-AF77-447587C21158}"/>
              </a:ext>
            </a:extLst>
          </p:cNvPr>
          <p:cNvSpPr/>
          <p:nvPr/>
        </p:nvSpPr>
        <p:spPr>
          <a:xfrm>
            <a:off x="4752835" y="3084096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F97C7421-D13B-4418-B1F4-378989729978}"/>
              </a:ext>
            </a:extLst>
          </p:cNvPr>
          <p:cNvSpPr/>
          <p:nvPr/>
        </p:nvSpPr>
        <p:spPr>
          <a:xfrm>
            <a:off x="3434522" y="3918639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CE53C2BB-782F-4B92-B45D-44494C810D13}"/>
              </a:ext>
            </a:extLst>
          </p:cNvPr>
          <p:cNvSpPr/>
          <p:nvPr/>
        </p:nvSpPr>
        <p:spPr>
          <a:xfrm>
            <a:off x="2278890" y="4320396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B660A2C-265D-4949-8537-788446B684F1}"/>
              </a:ext>
            </a:extLst>
          </p:cNvPr>
          <p:cNvSpPr/>
          <p:nvPr/>
        </p:nvSpPr>
        <p:spPr>
          <a:xfrm>
            <a:off x="2233128" y="5079082"/>
            <a:ext cx="119270" cy="1358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8BA5CC38-1BF6-4A96-919D-96DE9F72A59E}"/>
                  </a:ext>
                </a:extLst>
              </p:cNvPr>
              <p:cNvSpPr txBox="1"/>
              <p:nvPr/>
            </p:nvSpPr>
            <p:spPr>
              <a:xfrm>
                <a:off x="6811549" y="3868750"/>
                <a:ext cx="4608304" cy="195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>
                    <a:solidFill>
                      <a:srgbClr val="0070C0"/>
                    </a:solidFill>
                  </a:rPr>
                  <a:t>17    </a:t>
                </a:r>
                <a:r>
                  <a:rPr lang="fr-FR" sz="3200" b="1" dirty="0">
                    <a:solidFill>
                      <a:srgbClr val="FF0000"/>
                    </a:solidFill>
                  </a:rPr>
                  <a:t>19</a:t>
                </a:r>
              </a:p>
              <a:p>
                <a:endParaRPr lang="fr-FR" sz="3200" b="1" dirty="0">
                  <a:solidFill>
                    <a:srgbClr val="FF0000"/>
                  </a:solidFill>
                </a:endParaRPr>
              </a:p>
              <a:p>
                <a:r>
                  <a:rPr lang="fr-FR" sz="4000" b="1" dirty="0">
                    <a:solidFill>
                      <a:srgbClr val="FF0000"/>
                    </a:solidFill>
                  </a:rPr>
                  <a:t>? </a:t>
                </a:r>
                <a:r>
                  <a:rPr lang="fr-FR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</a:t>
                </a:r>
                <a:r>
                  <a:rPr lang="fr-FR" sz="4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b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fr-FR" sz="4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fr-FR" sz="4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+19</m:t>
                        </m:r>
                      </m:den>
                    </m:f>
                  </m:oMath>
                </a14:m>
                <a:r>
                  <a:rPr lang="fr-FR" sz="4000" b="1" dirty="0">
                    <a:solidFill>
                      <a:srgbClr val="FF0000"/>
                    </a:solidFill>
                  </a:rPr>
                  <a:t> </a:t>
                </a:r>
                <a:r>
                  <a:rPr lang="fr-FR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4000" b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b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num>
                      <m:den>
                        <m:r>
                          <a:rPr lang="fr-FR" sz="4000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fr-FR" sz="4000" b="1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4000" b="1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4000" b="1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4000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4000" b="1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sz="4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fr-FR" sz="4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8BA5CC38-1BF6-4A96-919D-96DE9F72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49" y="3868750"/>
                <a:ext cx="4608304" cy="1950277"/>
              </a:xfrm>
              <a:prstGeom prst="rect">
                <a:avLst/>
              </a:prstGeom>
              <a:blipFill>
                <a:blip r:embed="rId8"/>
                <a:stretch>
                  <a:fillRect l="-4630" t="-4063" b="-5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D3141C8F-6484-4708-A251-C9FE4EA94AA2}"/>
              </a:ext>
            </a:extLst>
          </p:cNvPr>
          <p:cNvSpPr txBox="1"/>
          <p:nvPr/>
        </p:nvSpPr>
        <p:spPr>
          <a:xfrm>
            <a:off x="905494" y="5643027"/>
            <a:ext cx="2399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0070C0"/>
                </a:solidFill>
              </a:rPr>
              <a:t>Count in triangle</a:t>
            </a:r>
          </a:p>
          <a:p>
            <a:r>
              <a:rPr lang="fr-FR" sz="2400" dirty="0">
                <a:solidFill>
                  <a:srgbClr val="FF0000"/>
                </a:solidFill>
              </a:rPr>
              <a:t>Count in box</a:t>
            </a:r>
          </a:p>
        </p:txBody>
      </p:sp>
      <p:sp>
        <p:nvSpPr>
          <p:cNvPr id="68" name="Espace réservé du pied de page 67">
            <a:extLst>
              <a:ext uri="{FF2B5EF4-FFF2-40B4-BE49-F238E27FC236}">
                <a16:creationId xmlns:a16="http://schemas.microsoft.com/office/drawing/2014/main" id="{0354135E-D188-4643-8944-E35CD7B7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362587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78F4B-829C-4E7F-BF51-5CDD2C3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Machine Learning introduction</a:t>
            </a:r>
            <a:br>
              <a:rPr lang="fr-FR" dirty="0"/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9E3725-6EE3-40F5-83D2-B0A5C2A0F5F6}"/>
              </a:ext>
            </a:extLst>
          </p:cNvPr>
          <p:cNvSpPr txBox="1"/>
          <p:nvPr/>
        </p:nvSpPr>
        <p:spPr>
          <a:xfrm>
            <a:off x="4656407" y="1691322"/>
            <a:ext cx="2293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What’s</a:t>
            </a:r>
            <a:r>
              <a:rPr lang="fr-FR" sz="2400" dirty="0"/>
              <a:t> the ML?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94B784B-8636-40E8-AA34-43F7343A2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8" y="3840480"/>
            <a:ext cx="3046720" cy="10974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55A3BBF-D621-4E4E-B302-EB6F3AC0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077" y="3136657"/>
            <a:ext cx="2819400" cy="20300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624E5EA-AC96-4F49-A409-7FF8E2BF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742" y="3004503"/>
            <a:ext cx="2495550" cy="21621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251F93-9EAA-4D78-A6EC-74F5B0783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0557" y="2152987"/>
            <a:ext cx="2600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578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ALGORITHM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3865607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D03FD2E-3F38-4A9F-8319-FF1D0A35A68C}"/>
              </a:ext>
            </a:extLst>
          </p:cNvPr>
          <p:cNvSpPr/>
          <p:nvPr/>
        </p:nvSpPr>
        <p:spPr>
          <a:xfrm>
            <a:off x="2146852" y="2968487"/>
            <a:ext cx="3127513" cy="24914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82D3D9-EF70-4CFF-9708-3C94626AE11C}"/>
              </a:ext>
            </a:extLst>
          </p:cNvPr>
          <p:cNvSpPr txBox="1"/>
          <p:nvPr/>
        </p:nvSpPr>
        <p:spPr>
          <a:xfrm>
            <a:off x="3366051" y="5597374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681D7E-D267-4148-B876-49352FA98396}"/>
              </a:ext>
            </a:extLst>
          </p:cNvPr>
          <p:cNvSpPr txBox="1"/>
          <p:nvPr/>
        </p:nvSpPr>
        <p:spPr>
          <a:xfrm>
            <a:off x="5413237" y="3860248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62AA0-CB5A-49A0-9D40-8614FBFF1318}"/>
              </a:ext>
            </a:extLst>
          </p:cNvPr>
          <p:cNvSpPr/>
          <p:nvPr/>
        </p:nvSpPr>
        <p:spPr>
          <a:xfrm>
            <a:off x="6917635" y="2915259"/>
            <a:ext cx="3127513" cy="249140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27C784D-7561-4BBA-B211-8A99EB82906D}"/>
              </a:ext>
            </a:extLst>
          </p:cNvPr>
          <p:cNvSpPr txBox="1"/>
          <p:nvPr/>
        </p:nvSpPr>
        <p:spPr>
          <a:xfrm>
            <a:off x="8136834" y="5544146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16EA78E-9236-4A74-A2B9-72862A92AE5F}"/>
              </a:ext>
            </a:extLst>
          </p:cNvPr>
          <p:cNvSpPr txBox="1"/>
          <p:nvPr/>
        </p:nvSpPr>
        <p:spPr>
          <a:xfrm>
            <a:off x="10184020" y="3807020"/>
            <a:ext cx="689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X</a:t>
            </a:r>
          </a:p>
        </p:txBody>
      </p:sp>
      <p:sp>
        <p:nvSpPr>
          <p:cNvPr id="16" name="Étoile : 4 branches 15">
            <a:extLst>
              <a:ext uri="{FF2B5EF4-FFF2-40B4-BE49-F238E27FC236}">
                <a16:creationId xmlns:a16="http://schemas.microsoft.com/office/drawing/2014/main" id="{D54A3A1D-21DD-4D2D-894B-BF9B62EA59DB}"/>
              </a:ext>
            </a:extLst>
          </p:cNvPr>
          <p:cNvSpPr/>
          <p:nvPr/>
        </p:nvSpPr>
        <p:spPr>
          <a:xfrm>
            <a:off x="2146852" y="2968486"/>
            <a:ext cx="3127513" cy="2491409"/>
          </a:xfrm>
          <a:prstGeom prst="star4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Étoile : 6 branches 16">
            <a:extLst>
              <a:ext uri="{FF2B5EF4-FFF2-40B4-BE49-F238E27FC236}">
                <a16:creationId xmlns:a16="http://schemas.microsoft.com/office/drawing/2014/main" id="{6C9700E7-43CB-4CB8-858C-AC9B0DC418BE}"/>
              </a:ext>
            </a:extLst>
          </p:cNvPr>
          <p:cNvSpPr/>
          <p:nvPr/>
        </p:nvSpPr>
        <p:spPr>
          <a:xfrm>
            <a:off x="6917635" y="2915259"/>
            <a:ext cx="3127513" cy="2503765"/>
          </a:xfrm>
          <a:prstGeom prst="star6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pied de page 17">
            <a:extLst>
              <a:ext uri="{FF2B5EF4-FFF2-40B4-BE49-F238E27FC236}">
                <a16:creationId xmlns:a16="http://schemas.microsoft.com/office/drawing/2014/main" id="{8C1FECF3-2CC6-49B2-B441-19A39949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523413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81241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7354245-8FB6-446D-A538-2724CF9367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5442785"/>
              </p:ext>
            </p:extLst>
          </p:nvPr>
        </p:nvGraphicFramePr>
        <p:xfrm>
          <a:off x="844550" y="2758798"/>
          <a:ext cx="10151164" cy="3733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07BA0A-3F00-4586-A52C-A3402D38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065142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433718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F64249C-1EBE-4AE9-9DBD-B9CEA888D508}"/>
              </a:ext>
            </a:extLst>
          </p:cNvPr>
          <p:cNvSpPr txBox="1"/>
          <p:nvPr/>
        </p:nvSpPr>
        <p:spPr>
          <a:xfrm>
            <a:off x="831850" y="3404304"/>
            <a:ext cx="1050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fr-FR" sz="3600" b="1" dirty="0" err="1">
                <a:solidFill>
                  <a:srgbClr val="0070C0"/>
                </a:solidFill>
                <a:latin typeface="+mj-lt"/>
              </a:rPr>
              <a:t>Parallelize</a:t>
            </a:r>
            <a:r>
              <a:rPr lang="fr-FR" sz="36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fr-FR" sz="3600" b="1" dirty="0" err="1">
                <a:solidFill>
                  <a:srgbClr val="0070C0"/>
                </a:solidFill>
                <a:latin typeface="+mj-lt"/>
              </a:rPr>
              <a:t>Bayesian</a:t>
            </a:r>
            <a:r>
              <a:rPr lang="fr-FR" sz="36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fr-FR" sz="3600" b="1" dirty="0" err="1">
                <a:solidFill>
                  <a:srgbClr val="0070C0"/>
                </a:solidFill>
                <a:latin typeface="+mj-lt"/>
              </a:rPr>
              <a:t>optimization</a:t>
            </a:r>
            <a:endParaRPr lang="fr-FR" sz="3600" b="1" dirty="0">
              <a:solidFill>
                <a:srgbClr val="0070C0"/>
              </a:solidFill>
              <a:latin typeface="+mj-lt"/>
            </a:endParaRPr>
          </a:p>
          <a:p>
            <a:pPr marL="571500" indent="-571500">
              <a:buFont typeface="Courier New" panose="02070309020205020404" pitchFamily="49" charset="0"/>
              <a:buChar char="o"/>
            </a:pPr>
            <a:r>
              <a:rPr lang="fr-FR" sz="3600" b="1" dirty="0">
                <a:solidFill>
                  <a:srgbClr val="FF0000"/>
                </a:solidFill>
                <a:latin typeface="+mj-lt"/>
              </a:rPr>
              <a:t>Not to </a:t>
            </a:r>
            <a:r>
              <a:rPr lang="fr-FR" sz="3600" b="1" dirty="0" err="1">
                <a:solidFill>
                  <a:srgbClr val="FF0000"/>
                </a:solidFill>
                <a:latin typeface="+mj-lt"/>
              </a:rPr>
              <a:t>repeat</a:t>
            </a:r>
            <a:r>
              <a:rPr lang="fr-FR" sz="3600" b="1" dirty="0">
                <a:solidFill>
                  <a:srgbClr val="FF0000"/>
                </a:solidFill>
                <a:latin typeface="+mj-lt"/>
              </a:rPr>
              <a:t> one of the </a:t>
            </a:r>
            <a:r>
              <a:rPr lang="fr-FR" sz="3600" b="1" dirty="0" err="1">
                <a:solidFill>
                  <a:srgbClr val="FF0000"/>
                </a:solidFill>
                <a:latin typeface="+mj-lt"/>
              </a:rPr>
              <a:t>pending</a:t>
            </a:r>
            <a:r>
              <a:rPr lang="fr-FR" sz="36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fr-FR" sz="3600" b="1" dirty="0" err="1">
                <a:solidFill>
                  <a:srgbClr val="FF0000"/>
                </a:solidFill>
                <a:latin typeface="+mj-lt"/>
              </a:rPr>
              <a:t>experiments</a:t>
            </a:r>
            <a:endParaRPr lang="fr-FR" sz="36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3DD850-D3F0-4235-A6D7-9F23C6F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967422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63133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D9C5FFA5-BEFE-4FD1-A170-D75A9AAD70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855532"/>
              </p:ext>
            </p:extLst>
          </p:nvPr>
        </p:nvGraphicFramePr>
        <p:xfrm>
          <a:off x="980660" y="2676939"/>
          <a:ext cx="8574157" cy="418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513A8C5-5BDD-4792-BCB5-722003F2770F}"/>
              </a:ext>
            </a:extLst>
          </p:cNvPr>
          <p:cNvSpPr txBox="1"/>
          <p:nvPr/>
        </p:nvSpPr>
        <p:spPr>
          <a:xfrm>
            <a:off x="9409043" y="2809461"/>
            <a:ext cx="180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</a:rPr>
              <a:t>PRINCIPLE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84B2A3-E601-40FD-BF6F-FA1EB78C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3699169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23CA3455-A4FD-4FB6-923E-8B0692BA1E8B}"/>
              </a:ext>
            </a:extLst>
          </p:cNvPr>
          <p:cNvSpPr/>
          <p:nvPr/>
        </p:nvSpPr>
        <p:spPr>
          <a:xfrm>
            <a:off x="8640791" y="3633506"/>
            <a:ext cx="664974" cy="9196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931302"/>
              </p:ext>
            </p:extLst>
          </p:nvPr>
        </p:nvGraphicFramePr>
        <p:xfrm>
          <a:off x="831273" y="172996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513A8C5-5BDD-4792-BCB5-722003F2770F}"/>
              </a:ext>
            </a:extLst>
          </p:cNvPr>
          <p:cNvSpPr txBox="1"/>
          <p:nvPr/>
        </p:nvSpPr>
        <p:spPr>
          <a:xfrm>
            <a:off x="9409043" y="2809461"/>
            <a:ext cx="1802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>
                    <a:lumMod val="65000"/>
                  </a:schemeClr>
                </a:solidFill>
              </a:rPr>
              <a:t>HOW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F43A519-D99E-4017-A7A1-51B383FFB23E}"/>
              </a:ext>
            </a:extLst>
          </p:cNvPr>
          <p:cNvSpPr/>
          <p:nvPr/>
        </p:nvSpPr>
        <p:spPr>
          <a:xfrm>
            <a:off x="3700069" y="2395330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000345D-C336-4120-93F1-17CC204FE902}"/>
              </a:ext>
            </a:extLst>
          </p:cNvPr>
          <p:cNvSpPr/>
          <p:nvPr/>
        </p:nvSpPr>
        <p:spPr>
          <a:xfrm>
            <a:off x="3831447" y="3497704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8B362CD-339F-47D7-8AA2-612A6F94DD5C}"/>
              </a:ext>
            </a:extLst>
          </p:cNvPr>
          <p:cNvSpPr/>
          <p:nvPr/>
        </p:nvSpPr>
        <p:spPr>
          <a:xfrm>
            <a:off x="3789219" y="5061005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56E0A6-DC2F-4414-B14E-4F0AA8DBDDF9}"/>
              </a:ext>
            </a:extLst>
          </p:cNvPr>
          <p:cNvSpPr/>
          <p:nvPr/>
        </p:nvSpPr>
        <p:spPr>
          <a:xfrm>
            <a:off x="930664" y="3985722"/>
            <a:ext cx="1918253" cy="1170816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465756-1E86-4348-93F4-28F4B978C49E}"/>
              </a:ext>
            </a:extLst>
          </p:cNvPr>
          <p:cNvSpPr txBox="1"/>
          <p:nvPr/>
        </p:nvSpPr>
        <p:spPr>
          <a:xfrm>
            <a:off x="831273" y="4014539"/>
            <a:ext cx="2136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err="1">
                <a:solidFill>
                  <a:schemeClr val="bg1"/>
                </a:solidFill>
              </a:rPr>
              <a:t>Pending</a:t>
            </a:r>
            <a:endParaRPr lang="fr-FR" sz="3200" b="1" dirty="0">
              <a:solidFill>
                <a:schemeClr val="bg1"/>
              </a:solidFill>
            </a:endParaRPr>
          </a:p>
          <a:p>
            <a:pPr algn="ctr"/>
            <a:r>
              <a:rPr lang="fr-FR" sz="3200" b="1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AFD0BB46-2EA9-4192-BDD3-E44AB3918C2C}"/>
              </a:ext>
            </a:extLst>
          </p:cNvPr>
          <p:cNvSpPr/>
          <p:nvPr/>
        </p:nvSpPr>
        <p:spPr>
          <a:xfrm rot="16200000">
            <a:off x="4154616" y="5344790"/>
            <a:ext cx="357809" cy="16962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4EC164B-5268-4EB8-BDEF-BD92002A619B}"/>
              </a:ext>
            </a:extLst>
          </p:cNvPr>
          <p:cNvSpPr/>
          <p:nvPr/>
        </p:nvSpPr>
        <p:spPr>
          <a:xfrm rot="19718064">
            <a:off x="3056521" y="3446656"/>
            <a:ext cx="612914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854638D7-AD6D-49BC-89FE-AFFCB8E2EE42}"/>
              </a:ext>
            </a:extLst>
          </p:cNvPr>
          <p:cNvSpPr/>
          <p:nvPr/>
        </p:nvSpPr>
        <p:spPr>
          <a:xfrm rot="21404055">
            <a:off x="3056521" y="4261484"/>
            <a:ext cx="612914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D02E941-BBD8-44FF-BE9A-06A3D910637A}"/>
              </a:ext>
            </a:extLst>
          </p:cNvPr>
          <p:cNvSpPr/>
          <p:nvPr/>
        </p:nvSpPr>
        <p:spPr>
          <a:xfrm rot="1989820">
            <a:off x="3085031" y="4925521"/>
            <a:ext cx="612914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CC8E745-1156-4240-8B53-8034C1414548}"/>
              </a:ext>
            </a:extLst>
          </p:cNvPr>
          <p:cNvSpPr txBox="1"/>
          <p:nvPr/>
        </p:nvSpPr>
        <p:spPr>
          <a:xfrm>
            <a:off x="3999572" y="2658928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</a:t>
            </a:r>
            <a:r>
              <a:rPr lang="fr-FR" sz="3200" b="1" baseline="-25000" dirty="0">
                <a:solidFill>
                  <a:schemeClr val="bg1"/>
                </a:solidFill>
              </a:rPr>
              <a:t>1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33B6951-102B-4AAE-B9F0-DDEDF19E7FFB}"/>
              </a:ext>
            </a:extLst>
          </p:cNvPr>
          <p:cNvSpPr txBox="1"/>
          <p:nvPr/>
        </p:nvSpPr>
        <p:spPr>
          <a:xfrm>
            <a:off x="4052280" y="3694579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</a:t>
            </a:r>
            <a:r>
              <a:rPr lang="fr-FR" sz="3200" b="1" baseline="-25000" dirty="0">
                <a:solidFill>
                  <a:schemeClr val="bg1"/>
                </a:solidFill>
              </a:rPr>
              <a:t>2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05AA365-7DB5-4697-B4A6-12757E91C96B}"/>
              </a:ext>
            </a:extLst>
          </p:cNvPr>
          <p:cNvSpPr txBox="1"/>
          <p:nvPr/>
        </p:nvSpPr>
        <p:spPr>
          <a:xfrm>
            <a:off x="4052280" y="5178135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</a:t>
            </a:r>
            <a:r>
              <a:rPr lang="fr-FR" sz="3200" b="1" baseline="-25000" dirty="0">
                <a:solidFill>
                  <a:schemeClr val="bg1"/>
                </a:solidFill>
              </a:rPr>
              <a:t>n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47B1BAE-E308-4BF8-B1CB-3810AEB354E4}"/>
              </a:ext>
            </a:extLst>
          </p:cNvPr>
          <p:cNvSpPr/>
          <p:nvPr/>
        </p:nvSpPr>
        <p:spPr>
          <a:xfrm>
            <a:off x="4325931" y="4649671"/>
            <a:ext cx="5330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244BF9F-3FED-4CC8-967B-556EB1DF7E1D}"/>
              </a:ext>
            </a:extLst>
          </p:cNvPr>
          <p:cNvSpPr/>
          <p:nvPr/>
        </p:nvSpPr>
        <p:spPr>
          <a:xfrm>
            <a:off x="4325931" y="4789999"/>
            <a:ext cx="5330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3431EF9-7DC3-4842-90BB-6B49317F5306}"/>
              </a:ext>
            </a:extLst>
          </p:cNvPr>
          <p:cNvSpPr/>
          <p:nvPr/>
        </p:nvSpPr>
        <p:spPr>
          <a:xfrm>
            <a:off x="4333521" y="4927145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5B0143F-F7D0-4B56-AADE-433265961F4F}"/>
              </a:ext>
            </a:extLst>
          </p:cNvPr>
          <p:cNvSpPr txBox="1"/>
          <p:nvPr/>
        </p:nvSpPr>
        <p:spPr>
          <a:xfrm>
            <a:off x="3302338" y="6290507"/>
            <a:ext cx="234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2">
                    <a:lumMod val="50000"/>
                  </a:schemeClr>
                </a:solidFill>
              </a:rPr>
              <a:t>OUTCOMES</a:t>
            </a:r>
          </a:p>
        </p:txBody>
      </p:sp>
      <p:sp>
        <p:nvSpPr>
          <p:cNvPr id="27" name="Flèche : droite 26">
            <a:extLst>
              <a:ext uri="{FF2B5EF4-FFF2-40B4-BE49-F238E27FC236}">
                <a16:creationId xmlns:a16="http://schemas.microsoft.com/office/drawing/2014/main" id="{40BAB4DE-092B-4A6B-8209-2F28A58B55AF}"/>
              </a:ext>
            </a:extLst>
          </p:cNvPr>
          <p:cNvSpPr/>
          <p:nvPr/>
        </p:nvSpPr>
        <p:spPr>
          <a:xfrm>
            <a:off x="5181658" y="2777588"/>
            <a:ext cx="674346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76EE8C3D-2C19-4E31-A4AD-F97E892891E8}"/>
              </a:ext>
            </a:extLst>
          </p:cNvPr>
          <p:cNvSpPr/>
          <p:nvPr/>
        </p:nvSpPr>
        <p:spPr>
          <a:xfrm>
            <a:off x="5177668" y="3780313"/>
            <a:ext cx="674346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67380A5-FD7B-484F-84FA-80534E5F5F65}"/>
              </a:ext>
            </a:extLst>
          </p:cNvPr>
          <p:cNvSpPr/>
          <p:nvPr/>
        </p:nvSpPr>
        <p:spPr>
          <a:xfrm>
            <a:off x="5060322" y="5451881"/>
            <a:ext cx="674346" cy="410818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05AAC8A-557A-4F8C-81D3-7A7152FED8A5}"/>
              </a:ext>
            </a:extLst>
          </p:cNvPr>
          <p:cNvSpPr/>
          <p:nvPr/>
        </p:nvSpPr>
        <p:spPr>
          <a:xfrm>
            <a:off x="3699016" y="2393735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C76D235-53C2-48E3-BC70-C03045FC25E8}"/>
              </a:ext>
            </a:extLst>
          </p:cNvPr>
          <p:cNvSpPr txBox="1"/>
          <p:nvPr/>
        </p:nvSpPr>
        <p:spPr>
          <a:xfrm>
            <a:off x="3998519" y="2657333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</a:t>
            </a:r>
            <a:r>
              <a:rPr lang="fr-FR" sz="3200" b="1" baseline="-25000" dirty="0">
                <a:solidFill>
                  <a:schemeClr val="bg1"/>
                </a:solidFill>
              </a:rPr>
              <a:t>1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C4D3D09-2F92-434B-A8BE-4F21390F4061}"/>
              </a:ext>
            </a:extLst>
          </p:cNvPr>
          <p:cNvSpPr txBox="1"/>
          <p:nvPr/>
        </p:nvSpPr>
        <p:spPr>
          <a:xfrm>
            <a:off x="4051227" y="3692984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O</a:t>
            </a:r>
            <a:r>
              <a:rPr lang="fr-FR" sz="3200" b="1" baseline="-25000" dirty="0">
                <a:solidFill>
                  <a:schemeClr val="bg1"/>
                </a:solidFill>
              </a:rPr>
              <a:t>2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081B2963-7131-4D0F-B3D5-21D22746D1DB}"/>
              </a:ext>
            </a:extLst>
          </p:cNvPr>
          <p:cNvSpPr/>
          <p:nvPr/>
        </p:nvSpPr>
        <p:spPr>
          <a:xfrm>
            <a:off x="6394196" y="3510087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9D06952-F152-4E2B-B349-6DD56BFC6817}"/>
              </a:ext>
            </a:extLst>
          </p:cNvPr>
          <p:cNvSpPr/>
          <p:nvPr/>
        </p:nvSpPr>
        <p:spPr>
          <a:xfrm>
            <a:off x="6351968" y="5073388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C21DABB-5C0E-4237-8622-0D7158A5C9A5}"/>
              </a:ext>
            </a:extLst>
          </p:cNvPr>
          <p:cNvSpPr txBox="1"/>
          <p:nvPr/>
        </p:nvSpPr>
        <p:spPr>
          <a:xfrm>
            <a:off x="6615029" y="5190518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err="1">
                <a:solidFill>
                  <a:schemeClr val="bg1"/>
                </a:solidFill>
              </a:rPr>
              <a:t>x</a:t>
            </a:r>
            <a:r>
              <a:rPr lang="fr-FR" sz="3200" b="1" baseline="-25000" dirty="0" err="1">
                <a:solidFill>
                  <a:schemeClr val="bg1"/>
                </a:solidFill>
              </a:rPr>
              <a:t>n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B535247-5B87-44D7-998F-9EE7B392AB9A}"/>
              </a:ext>
            </a:extLst>
          </p:cNvPr>
          <p:cNvSpPr/>
          <p:nvPr/>
        </p:nvSpPr>
        <p:spPr>
          <a:xfrm>
            <a:off x="6261765" y="2406118"/>
            <a:ext cx="1073426" cy="103367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C36921D-01BE-4576-A700-98E97CDC0D8D}"/>
              </a:ext>
            </a:extLst>
          </p:cNvPr>
          <p:cNvSpPr txBox="1"/>
          <p:nvPr/>
        </p:nvSpPr>
        <p:spPr>
          <a:xfrm>
            <a:off x="6561268" y="2669716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x</a:t>
            </a:r>
            <a:r>
              <a:rPr lang="fr-FR" sz="3200" b="1" baseline="-25000" dirty="0">
                <a:solidFill>
                  <a:schemeClr val="bg1"/>
                </a:solidFill>
              </a:rPr>
              <a:t>1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59903AA-1DF8-46E7-86C4-7A4ED06D173E}"/>
              </a:ext>
            </a:extLst>
          </p:cNvPr>
          <p:cNvSpPr txBox="1"/>
          <p:nvPr/>
        </p:nvSpPr>
        <p:spPr>
          <a:xfrm>
            <a:off x="6613976" y="3705367"/>
            <a:ext cx="737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x</a:t>
            </a:r>
            <a:r>
              <a:rPr lang="fr-FR" sz="3200" b="1" baseline="-25000" dirty="0">
                <a:solidFill>
                  <a:schemeClr val="bg1"/>
                </a:solidFill>
              </a:rPr>
              <a:t>2</a:t>
            </a:r>
            <a:endParaRPr lang="fr-FR" sz="3200" b="1" dirty="0">
              <a:solidFill>
                <a:schemeClr val="bg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44396FF7-E43C-4DBA-8203-9AD11ECEEE49}"/>
              </a:ext>
            </a:extLst>
          </p:cNvPr>
          <p:cNvSpPr/>
          <p:nvPr/>
        </p:nvSpPr>
        <p:spPr>
          <a:xfrm>
            <a:off x="6929987" y="4669551"/>
            <a:ext cx="5330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BAB2B37-34C8-47E8-ACD3-1AB62E40C0BC}"/>
              </a:ext>
            </a:extLst>
          </p:cNvPr>
          <p:cNvSpPr/>
          <p:nvPr/>
        </p:nvSpPr>
        <p:spPr>
          <a:xfrm>
            <a:off x="6936615" y="4808699"/>
            <a:ext cx="5330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5C02D754-9B6E-4E08-BA39-BFC585B59090}"/>
              </a:ext>
            </a:extLst>
          </p:cNvPr>
          <p:cNvSpPr/>
          <p:nvPr/>
        </p:nvSpPr>
        <p:spPr>
          <a:xfrm>
            <a:off x="6936615" y="4967723"/>
            <a:ext cx="5330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Accolade ouvrante 45">
            <a:extLst>
              <a:ext uri="{FF2B5EF4-FFF2-40B4-BE49-F238E27FC236}">
                <a16:creationId xmlns:a16="http://schemas.microsoft.com/office/drawing/2014/main" id="{96B635A3-ECCE-4FA5-9D34-1798C434A939}"/>
              </a:ext>
            </a:extLst>
          </p:cNvPr>
          <p:cNvSpPr/>
          <p:nvPr/>
        </p:nvSpPr>
        <p:spPr>
          <a:xfrm rot="16200000">
            <a:off x="6778698" y="5339671"/>
            <a:ext cx="357809" cy="169627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1A44D77-F6FD-413F-8DE3-303D7F0EAAE9}"/>
              </a:ext>
            </a:extLst>
          </p:cNvPr>
          <p:cNvSpPr txBox="1"/>
          <p:nvPr/>
        </p:nvSpPr>
        <p:spPr>
          <a:xfrm>
            <a:off x="5926420" y="6285388"/>
            <a:ext cx="2342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2">
                    <a:lumMod val="50000"/>
                  </a:schemeClr>
                </a:solidFill>
              </a:rPr>
              <a:t>POINTS</a:t>
            </a:r>
          </a:p>
        </p:txBody>
      </p:sp>
      <p:sp>
        <p:nvSpPr>
          <p:cNvPr id="48" name="Accolade fermante 47">
            <a:extLst>
              <a:ext uri="{FF2B5EF4-FFF2-40B4-BE49-F238E27FC236}">
                <a16:creationId xmlns:a16="http://schemas.microsoft.com/office/drawing/2014/main" id="{DB241B83-3FF5-46BF-9767-B0A128BB6BF2}"/>
              </a:ext>
            </a:extLst>
          </p:cNvPr>
          <p:cNvSpPr/>
          <p:nvPr/>
        </p:nvSpPr>
        <p:spPr>
          <a:xfrm>
            <a:off x="7712765" y="2487727"/>
            <a:ext cx="882939" cy="3275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3234A36-77F5-441F-A635-29EA72CE2CAB}"/>
              </a:ext>
            </a:extLst>
          </p:cNvPr>
          <p:cNvSpPr txBox="1"/>
          <p:nvPr/>
        </p:nvSpPr>
        <p:spPr>
          <a:xfrm>
            <a:off x="8744069" y="3611732"/>
            <a:ext cx="882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E16979A-8BE0-496D-93EE-C430AE8CBD9B}"/>
              </a:ext>
            </a:extLst>
          </p:cNvPr>
          <p:cNvSpPr txBox="1"/>
          <p:nvPr/>
        </p:nvSpPr>
        <p:spPr>
          <a:xfrm>
            <a:off x="8364318" y="4649671"/>
            <a:ext cx="128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bg2">
                    <a:lumMod val="50000"/>
                  </a:schemeClr>
                </a:solidFill>
              </a:rPr>
              <a:t>CHOSEN POINT</a:t>
            </a:r>
          </a:p>
        </p:txBody>
      </p:sp>
      <p:sp>
        <p:nvSpPr>
          <p:cNvPr id="52" name="Espace réservé du pied de page 51">
            <a:extLst>
              <a:ext uri="{FF2B5EF4-FFF2-40B4-BE49-F238E27FC236}">
                <a16:creationId xmlns:a16="http://schemas.microsoft.com/office/drawing/2014/main" id="{18CE6948-66E4-460E-BBD8-F4D8530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557627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331851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86F7FB44-A544-461C-8447-352D2A09F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3047947"/>
            <a:ext cx="10168596" cy="1471044"/>
          </a:xfrm>
          <a:prstGeom prst="rect">
            <a:avLst/>
          </a:prstGeo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F81C16-F5B4-44C9-B116-31D0610A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43749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2200" dirty="0"/>
              <a:t>PRACTICAL BAYESIAN OPTIMISATION OF MACHINE LEARNING ALGORITHMS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MONTE CARLO ACQUISITION FOR PARALELLIZING BAYESIAN OPTIMIZATION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96D02A3-59CB-4204-8283-60289D9CB3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732179"/>
              </p:ext>
            </p:extLst>
          </p:nvPr>
        </p:nvGraphicFramePr>
        <p:xfrm>
          <a:off x="844550" y="18288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9C08A55-5AF9-44C9-8161-8A036296E845}"/>
              </a:ext>
            </a:extLst>
          </p:cNvPr>
          <p:cNvSpPr txBox="1"/>
          <p:nvPr/>
        </p:nvSpPr>
        <p:spPr>
          <a:xfrm>
            <a:off x="967409" y="3326296"/>
            <a:ext cx="1038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b="1" dirty="0">
                <a:solidFill>
                  <a:srgbClr val="0070C0"/>
                </a:solidFill>
              </a:rPr>
              <a:t>Monte Carlo estimation</a:t>
            </a:r>
            <a:r>
              <a:rPr lang="fr-FR" sz="3600" dirty="0">
                <a:solidFill>
                  <a:srgbClr val="0070C0"/>
                </a:solidFill>
              </a:rPr>
              <a:t> </a:t>
            </a:r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( </a:t>
            </a:r>
            <a:r>
              <a:rPr lang="fr-FR" sz="3600" dirty="0" err="1">
                <a:solidFill>
                  <a:schemeClr val="bg2">
                    <a:lumMod val="25000"/>
                  </a:schemeClr>
                </a:solidFill>
              </a:rPr>
              <a:t>Highly</a:t>
            </a:r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 effective in Practice – </a:t>
            </a:r>
            <a:r>
              <a:rPr lang="fr-FR" sz="3600" dirty="0" err="1">
                <a:solidFill>
                  <a:schemeClr val="bg2">
                    <a:lumMod val="25000"/>
                  </a:schemeClr>
                </a:solidFill>
              </a:rPr>
              <a:t>Proven</a:t>
            </a:r>
            <a:r>
              <a:rPr lang="fr-FR" sz="3600" dirty="0">
                <a:solidFill>
                  <a:schemeClr val="bg2">
                    <a:lumMod val="25000"/>
                  </a:schemeClr>
                </a:solidFill>
              </a:rPr>
              <a:t> in Section 3 )</a:t>
            </a:r>
            <a:endParaRPr lang="fr-FR" sz="3600" dirty="0">
              <a:solidFill>
                <a:srgbClr val="0070C0"/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E3210F-2838-40AE-9183-CC7E8329C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044501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9285A98-67FF-47C8-A104-7A9A98B3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8" y="269338"/>
            <a:ext cx="3895725" cy="23241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358A4B-4FE4-4FC6-B20E-02B89F2EF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360" y="322175"/>
            <a:ext cx="3671280" cy="29240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54DA002-7DBA-4AC7-8B3C-D5F5DAAA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269339"/>
            <a:ext cx="3542714" cy="297686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E5F6F3-E2C0-4017-96B2-BE69B2BC3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640" y="3429000"/>
            <a:ext cx="3728811" cy="283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96DBD9-D9F5-46BE-AA40-7CE2393D875E}"/>
              </a:ext>
            </a:extLst>
          </p:cNvPr>
          <p:cNvSpPr/>
          <p:nvPr/>
        </p:nvSpPr>
        <p:spPr>
          <a:xfrm>
            <a:off x="2205674" y="3013501"/>
            <a:ext cx="83152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 err="1"/>
              <a:t>parameters</a:t>
            </a:r>
            <a:r>
              <a:rPr lang="fr-FR" sz="4800" b="1" dirty="0"/>
              <a:t> vs </a:t>
            </a:r>
            <a:r>
              <a:rPr lang="fr-FR" sz="4800" b="1" dirty="0" err="1">
                <a:solidFill>
                  <a:srgbClr val="FF0000"/>
                </a:solidFill>
              </a:rPr>
              <a:t>hyperparameters</a:t>
            </a:r>
            <a:endParaRPr lang="fr-FR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79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C78F4B-829C-4E7F-BF51-5CDD2C3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SECTION 2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83C8BE5-25FE-4101-BBBD-D2C0CB0D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0"/>
            <a:ext cx="10515600" cy="29391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 In this section </a:t>
            </a:r>
            <a:r>
              <a:rPr lang="en-US" sz="4000" b="1" dirty="0">
                <a:solidFill>
                  <a:srgbClr val="0070C0"/>
                </a:solidFill>
              </a:rPr>
              <a:t>we briefly review the general Bayesian optimization approach</a:t>
            </a:r>
            <a:r>
              <a:rPr lang="en-US" dirty="0"/>
              <a:t>, before discussing our novel contributions in Section 3 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Authors</a:t>
            </a:r>
            <a:endParaRPr lang="fr-FR" u="sng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B6D125-B47B-4D09-B2A0-66C9B37A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03317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9AEE70F-4FB1-4043-A74A-AE2FF9BAA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152149"/>
              </p:ext>
            </p:extLst>
          </p:nvPr>
        </p:nvGraphicFramePr>
        <p:xfrm>
          <a:off x="626836" y="102325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9D91F15-58C4-48C2-B74C-5444CEC5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244040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9CD6D6-3AB8-469B-AE7D-90D87094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600" dirty="0"/>
              <a:t>BAYESIAN OPTIMIZATION WITH GAUSSIAN PRIPORS</a:t>
            </a:r>
            <a:br>
              <a:rPr lang="fr-FR" sz="3600" dirty="0"/>
            </a:br>
            <a:r>
              <a:rPr lang="fr-FR" sz="3600" b="1" dirty="0">
                <a:solidFill>
                  <a:srgbClr val="0070C0"/>
                </a:solidFill>
              </a:rPr>
              <a:t>TARGET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50ED272-CDD6-4903-B21F-FC408C019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420651"/>
              </p:ext>
            </p:extLst>
          </p:nvPr>
        </p:nvGraphicFramePr>
        <p:xfrm>
          <a:off x="845127" y="188180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067638-0C15-482D-BD3F-D3F5186D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3117752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02E67-62F2-494C-97B8-664FA5C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000" dirty="0"/>
              <a:t>BAYESIAN OPTIMIZATION WITH GAUSSIAN PRIPORS</a:t>
            </a:r>
            <a:br>
              <a:rPr lang="fr-FR" sz="4000" dirty="0"/>
            </a:br>
            <a:r>
              <a:rPr lang="fr-FR" sz="4000" b="1" dirty="0">
                <a:solidFill>
                  <a:srgbClr val="0070C0"/>
                </a:solidFill>
              </a:rPr>
              <a:t>PRINCIPLE/IDEA</a:t>
            </a:r>
            <a:endParaRPr lang="fr-FR" dirty="0"/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B94EB626-454B-4322-A999-2C83CFE72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077063"/>
              </p:ext>
            </p:extLst>
          </p:nvPr>
        </p:nvGraphicFramePr>
        <p:xfrm>
          <a:off x="291548" y="1815548"/>
          <a:ext cx="11423374" cy="4364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39B5F6-E003-41C3-90F2-C5EFB7C7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S.RABONARIJAONA</a:t>
            </a:r>
          </a:p>
        </p:txBody>
      </p:sp>
    </p:spTree>
    <p:extLst>
      <p:ext uri="{BB962C8B-B14F-4D97-AF65-F5344CB8AC3E}">
        <p14:creationId xmlns:p14="http://schemas.microsoft.com/office/powerpoint/2010/main" val="15788766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Colis</Template>
  <TotalTime>39718</TotalTime>
  <Words>925</Words>
  <Application>Microsoft Office PowerPoint</Application>
  <PresentationFormat>Grand écran</PresentationFormat>
  <Paragraphs>238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Courier New</vt:lpstr>
      <vt:lpstr>Gill Sans MT</vt:lpstr>
      <vt:lpstr>Wingdings</vt:lpstr>
      <vt:lpstr>Wingdings 2</vt:lpstr>
      <vt:lpstr>Galerie</vt:lpstr>
      <vt:lpstr>HDOfficeLightV0</vt:lpstr>
      <vt:lpstr>Practical  Bayesian Optimization of Machine Learning Algorithms</vt:lpstr>
      <vt:lpstr>Summary:</vt:lpstr>
      <vt:lpstr>Machine Learning introduction </vt:lpstr>
      <vt:lpstr>Présentation PowerPoint</vt:lpstr>
      <vt:lpstr>Présentation PowerPoint</vt:lpstr>
      <vt:lpstr>SECTION 2</vt:lpstr>
      <vt:lpstr>Présentation PowerPoint</vt:lpstr>
      <vt:lpstr>BAYESIAN OPTIMIZATION WITH GAUSSIAN PRIPORS TARGET</vt:lpstr>
      <vt:lpstr>BAYESIAN OPTIMIZATION WITH GAUSSIAN PRIPORS PRINCIPLE/IDEA</vt:lpstr>
      <vt:lpstr>BAYESIAN OPTIMIZATION WITH GAUSSIAN PRIPORS MAJOR CHOICES</vt:lpstr>
      <vt:lpstr>BAYESIAN OPTIMIZATION WITH GAUSSIAN PRIPORS GAUSSIAN PROCESS</vt:lpstr>
      <vt:lpstr>BAYESIAN OPTIMIZATION WITH GAUSSIAN PRIPORS GAUSSIAN PROCESS</vt:lpstr>
      <vt:lpstr>BAYESIAN OPTIMIZATION WITH GAUSSIAN PRIPORS GAUSSIAN PROCESS</vt:lpstr>
      <vt:lpstr>BAYESIAN OPTIMIZATION WITH GAUSSIAN PRIPORS GAUSSIAN PROCESS</vt:lpstr>
      <vt:lpstr>BAYESIAN OPTIMIZATION WITH GAUSSIAN PRIPORS STRATEGIES TO FIND ACQUISITION FUNCTIONS</vt:lpstr>
      <vt:lpstr>BAYESIAN OPTIMIZATION WITH GAUSSIAN PRIPORS ACQUISITION FUNCTION CHOICE</vt:lpstr>
      <vt:lpstr>BAYESIAN OPTIMIZATION WITH GAUSSIAN PRIPORS OBSERVATION</vt:lpstr>
      <vt:lpstr>SECTION 3</vt:lpstr>
      <vt:lpstr>BAYESIAN PRACTICAL BAYESIAN OPTIMISATION OF MACHINE LEARNING ALGORITHMS COVARIANCE FUNCTIONS AND TREATMENT OF BAYESIAN OPTIMIZATION OF HYPERPARAMETERS</vt:lpstr>
      <vt:lpstr>PRACTICAL BAYESIAN OPTIMISATION OF MACHINE LEARNING ALGORITHMS COVARIANCE FUNCTIONS AND TREATMENT OF BAYESIAN OPTIMIZATION OF HYPERPARAMETERS</vt:lpstr>
      <vt:lpstr>PRACTICAL BAYESIAN OPTIMISATION OF MACHINE LEARNING ALGORITHMS COVARIANCE FUNCTIONS AND TREATMENT OF BAYESIAN OPTIMIZATION OF HYPERPARAMETERS</vt:lpstr>
      <vt:lpstr>PRACTICAL BAYESIAN OPTIMISATION OF MACHINE LEARNING ALGORITHMS COVARIANCE FUNCTIONS AND TREATMENT OF BAYESIAN OPTIMIZATION OF HYPERPARAMETERS</vt:lpstr>
      <vt:lpstr>PRACTICAL BAYESIAN OPTIMISATION OF MACHINE LEARNING ALGORITHMS MODELING COSTS</vt:lpstr>
      <vt:lpstr>PRACTICAL BAYESIAN OPTIMISATION OF MACHINE LEARNING ALGORITHMS MODELING COSTS</vt:lpstr>
      <vt:lpstr>PRACTICAL BAYESIAN OPTIMISATION OF MACHINE LEARNING ALGORITHMS MODELING COSTS</vt:lpstr>
      <vt:lpstr>PRACTICAL BAYESIAN OPTIMISATION OF MACHINE LEARNING ALGORITHMS MODELING COSTS</vt:lpstr>
      <vt:lpstr>PRACTICAL BAYESIAN OPTIMISATION OF MACHINE LEARNING ALGORITHMS MODELING COSTS</vt:lpstr>
      <vt:lpstr>PRACTICAL BAYESIAN OPTIMISATION OF MACHINE LEARNING ALGORITHMS MONTE CARLO ALGORITHM</vt:lpstr>
      <vt:lpstr>PRACTICAL BAYESIAN OPTIMISATION OF MACHINE LEARNING ALGORITHMS MONTE CARLO ALGORITHM</vt:lpstr>
      <vt:lpstr>PRACTICAL BAYESIAN OPTIMISATION OF MACHINE LEARNING ALGORITHMS MONTE CARLO ALGORITHM</vt:lpstr>
      <vt:lpstr>PRACTICAL BAYESIAN OPTIMISATION OF MACHINE LEARNING ALGORITHMS MONTE CARLO ACQUISITION FOR PARALELLIZING BAYESIAN OPTIMIZATION</vt:lpstr>
      <vt:lpstr>PRACTICAL BAYESIAN OPTIMISATION OF MACHINE LEARNING ALGORITHMS MONTE CARLO ACQUISITION FOR PARALELLIZING BAYESIAN OPTIMIZATION</vt:lpstr>
      <vt:lpstr>PRACTICAL BAYESIAN OPTIMISATION OF MACHINE LEARNING ALGORITHMS MONTE CARLO ACQUISITION FOR PARALELLIZING BAYESIAN OPTIMIZATION</vt:lpstr>
      <vt:lpstr>PRACTICAL BAYESIAN OPTIMISATION OF MACHINE LEARNING ALGORITHMS MONTE CARLO ACQUISITION FOR PARALELLIZING BAYESIAN OPTIMIZATION</vt:lpstr>
      <vt:lpstr>PRACTICAL BAYESIAN OPTIMISATION OF MACHINE LEARNING ALGORITHMS MONTE CARLO ACQUISITION FOR PARALELLIZING BAYESIAN OPTIMIZATION</vt:lpstr>
      <vt:lpstr>PRACTICAL BAYESIAN OPTIMISATION OF MACHINE LEARNING ALGORITHMS MONTE CARLO ACQUISITION FOR PARALELLIZING BAYESIAN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 Bayesian Optimization of Machine Learning Algorithms</dc:title>
  <dc:creator>Oussema</dc:creator>
  <cp:lastModifiedBy>Solofo Rabonarijaona</cp:lastModifiedBy>
  <cp:revision>112</cp:revision>
  <dcterms:created xsi:type="dcterms:W3CDTF">2018-03-13T18:15:04Z</dcterms:created>
  <dcterms:modified xsi:type="dcterms:W3CDTF">2018-05-01T13:48:31Z</dcterms:modified>
</cp:coreProperties>
</file>