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836" r:id="rId2"/>
    <p:sldId id="1250" r:id="rId3"/>
    <p:sldId id="1206" r:id="rId4"/>
    <p:sldId id="1612" r:id="rId5"/>
    <p:sldId id="1151" r:id="rId6"/>
    <p:sldId id="1156" r:id="rId7"/>
    <p:sldId id="1207" r:id="rId8"/>
    <p:sldId id="1071" r:id="rId9"/>
    <p:sldId id="1072" r:id="rId10"/>
    <p:sldId id="1076" r:id="rId11"/>
    <p:sldId id="1078" r:id="rId12"/>
    <p:sldId id="1077" r:id="rId13"/>
    <p:sldId id="843" r:id="rId14"/>
    <p:sldId id="1080" r:id="rId15"/>
    <p:sldId id="845" r:id="rId16"/>
    <p:sldId id="1079" r:id="rId17"/>
    <p:sldId id="1613" r:id="rId18"/>
    <p:sldId id="1157" r:id="rId19"/>
    <p:sldId id="589" r:id="rId20"/>
    <p:sldId id="1614" r:id="rId21"/>
    <p:sldId id="1615" r:id="rId22"/>
    <p:sldId id="1616" r:id="rId23"/>
    <p:sldId id="1618" r:id="rId24"/>
    <p:sldId id="1617" r:id="rId25"/>
    <p:sldId id="1620" r:id="rId26"/>
    <p:sldId id="1622" r:id="rId27"/>
    <p:sldId id="1621" r:id="rId28"/>
    <p:sldId id="1623" r:id="rId29"/>
    <p:sldId id="1624" r:id="rId30"/>
    <p:sldId id="1626" r:id="rId31"/>
    <p:sldId id="1625" r:id="rId32"/>
    <p:sldId id="1627" r:id="rId33"/>
    <p:sldId id="1628" r:id="rId34"/>
    <p:sldId id="1629" r:id="rId35"/>
    <p:sldId id="1630" r:id="rId36"/>
    <p:sldId id="1631" r:id="rId37"/>
    <p:sldId id="1634" r:id="rId38"/>
    <p:sldId id="1635" r:id="rId39"/>
    <p:sldId id="1633" r:id="rId40"/>
    <p:sldId id="1632" r:id="rId41"/>
    <p:sldId id="1637" r:id="rId42"/>
    <p:sldId id="1638" r:id="rId43"/>
    <p:sldId id="1639" r:id="rId44"/>
    <p:sldId id="1640" r:id="rId45"/>
    <p:sldId id="1641" r:id="rId46"/>
    <p:sldId id="1642" r:id="rId47"/>
    <p:sldId id="1643" r:id="rId48"/>
    <p:sldId id="1644" r:id="rId49"/>
    <p:sldId id="1645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09B7"/>
    <a:srgbClr val="FF00FF"/>
    <a:srgbClr val="7E0C6E"/>
    <a:srgbClr val="FE4365"/>
    <a:srgbClr val="83AF9B"/>
    <a:srgbClr val="F9CDAD"/>
    <a:srgbClr val="C8C8A9"/>
    <a:srgbClr val="FD9D9A"/>
    <a:srgbClr val="DFD1E1"/>
    <a:srgbClr val="CBB5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09" autoAdjust="0"/>
    <p:restoredTop sz="95710" autoAdjust="0"/>
  </p:normalViewPr>
  <p:slideViewPr>
    <p:cSldViewPr snapToGrid="0">
      <p:cViewPr varScale="1">
        <p:scale>
          <a:sx n="115" d="100"/>
          <a:sy n="115" d="100"/>
        </p:scale>
        <p:origin x="13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06BB4-2C65-4E2B-839D-4CED5A4305D5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5FF09-559A-413E-B23E-0DFCD03CD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345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0E898E-1401-4DDB-B865-CE6AAD04AEFC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5FF09-559A-413E-B23E-0DFCD03CDBD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771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5FF09-559A-413E-B23E-0DFCD03CDBD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808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3D578E2B-A8B9-405F-B909-5B6F638F34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542D697-9AD4-4C24-ACAC-6A0F4A4BCD4E}" type="slidenum">
              <a:rPr lang="en-US" altLang="zh-CN" sz="1300" smtClean="0"/>
              <a:pPr>
                <a:spcBef>
                  <a:spcPct val="0"/>
                </a:spcBef>
              </a:pPr>
              <a:t>4</a:t>
            </a:fld>
            <a:endParaRPr lang="en-US" altLang="zh-CN" sz="13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61C35D61-7983-4A6F-8D87-4C24D8CD82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250F48A7-728A-4636-A0D3-31264386DE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69135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5FF09-559A-413E-B23E-0DFCD03CDBD8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512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78581"/>
          </a:xfrm>
          <a:prstGeom prst="rect">
            <a:avLst/>
          </a:prstGeom>
          <a:solidFill>
            <a:srgbClr val="7E0C6E"/>
          </a:solidFill>
          <a:ln>
            <a:solidFill>
              <a:srgbClr val="7F2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8481761" y="26197"/>
            <a:ext cx="548949" cy="520015"/>
            <a:chOff x="2603366" y="22110"/>
            <a:chExt cx="879202" cy="892290"/>
          </a:xfrm>
        </p:grpSpPr>
        <p:sp>
          <p:nvSpPr>
            <p:cNvPr id="9" name="椭圆 8"/>
            <p:cNvSpPr/>
            <p:nvPr/>
          </p:nvSpPr>
          <p:spPr>
            <a:xfrm>
              <a:off x="2603366" y="22110"/>
              <a:ext cx="879201" cy="8922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Picture 2" descr="https://gss0.bdstatic.com/94o3dSag_xI4khGkpoWK1HF6hhy/baike/c0%3Dbaike150%2C5%2C5%2C150%2C50/sign=c622cca4b5014a9095334eefc81e5277/562c11dfa9ec8a13bb1224f6fb03918fa0ecc098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 flipV="1">
              <a:off x="2603367" y="22110"/>
              <a:ext cx="879201" cy="892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文本框 10"/>
          <p:cNvSpPr txBox="1"/>
          <p:nvPr userDrawn="1"/>
        </p:nvSpPr>
        <p:spPr>
          <a:xfrm>
            <a:off x="471949" y="1368"/>
            <a:ext cx="725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6604937"/>
            <a:ext cx="9144000" cy="253064"/>
          </a:xfrm>
          <a:prstGeom prst="rect">
            <a:avLst/>
          </a:prstGeom>
          <a:solidFill>
            <a:srgbClr val="7E0C6E"/>
          </a:solidFill>
          <a:ln>
            <a:solidFill>
              <a:srgbClr val="7F2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日期占位符 8"/>
          <p:cNvSpPr txBox="1">
            <a:spLocks/>
          </p:cNvSpPr>
          <p:nvPr userDrawn="1"/>
        </p:nvSpPr>
        <p:spPr>
          <a:xfrm>
            <a:off x="471949" y="6604936"/>
            <a:ext cx="2057400" cy="24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40FA613-B9E4-4FBF-8914-673569737EED}" type="datetime1">
              <a:rPr lang="zh-CN" altLang="en-US" sz="160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pPr/>
              <a:t>2022/10/7</a:t>
            </a:fld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灯片编号占位符 10"/>
          <p:cNvSpPr txBox="1">
            <a:spLocks/>
          </p:cNvSpPr>
          <p:nvPr userDrawn="1"/>
        </p:nvSpPr>
        <p:spPr>
          <a:xfrm>
            <a:off x="7086600" y="6599473"/>
            <a:ext cx="2057400" cy="2585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5C4720-E5E3-47C1-B89A-421EF3B8B01B}" type="slidenum">
              <a:rPr lang="zh-CN" altLang="en-US" sz="160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pPr/>
              <a:t>‹#›</a:t>
            </a:fld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B28F47-0014-4EFB-9109-AE5A4681AFC7}"/>
              </a:ext>
            </a:extLst>
          </p:cNvPr>
          <p:cNvSpPr txBox="1">
            <a:spLocks/>
          </p:cNvSpPr>
          <p:nvPr userDrawn="1"/>
        </p:nvSpPr>
        <p:spPr>
          <a:xfrm>
            <a:off x="2464025" y="6587335"/>
            <a:ext cx="4094570" cy="258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计算机网络与信息安全研究室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968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1925" y="4110038"/>
            <a:ext cx="2057400" cy="6481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C354859-E1D3-43E9-846F-9A4943AFBB76}" type="datetime1">
              <a:rPr lang="zh-CN" altLang="en-US" smtClean="0"/>
              <a:pPr/>
              <a:t>2022/10/7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28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0E17F8BE-5CF7-4899-A4D0-F92E3E4AFE1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9906E0-87FE-4883-82FA-BD095BE0BA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52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609600"/>
            <a:ext cx="8569325" cy="803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628775"/>
            <a:ext cx="4208463" cy="44672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1628775"/>
            <a:ext cx="4208462" cy="44672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7DCDD8E-F390-4D8D-8BD6-413713187C7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0F722-D8EF-4059-A29F-A804311724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0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628775"/>
            <a:ext cx="4208463" cy="4467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1628775"/>
            <a:ext cx="4208462" cy="4467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67C8103-21E6-446A-9CEC-C8D3D49E4E4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F7E0A-5E79-486D-BEFA-661F9440F7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885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FAA85-7752-4E72-9050-47523BB43BAD}" type="datetime1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C4720-E5E3-47C1-B89A-421EF3B8B01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E615AC-9BB3-40DC-8932-B96B1180BF08}"/>
              </a:ext>
            </a:extLst>
          </p:cNvPr>
          <p:cNvSpPr/>
          <p:nvPr userDrawn="1"/>
        </p:nvSpPr>
        <p:spPr>
          <a:xfrm>
            <a:off x="0" y="0"/>
            <a:ext cx="9144000" cy="578581"/>
          </a:xfrm>
          <a:prstGeom prst="rect">
            <a:avLst/>
          </a:prstGeom>
          <a:solidFill>
            <a:srgbClr val="7E0C6E"/>
          </a:solidFill>
          <a:ln>
            <a:solidFill>
              <a:srgbClr val="7F2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541CC01-681B-4A72-A12A-6B48AD55992E}"/>
              </a:ext>
            </a:extLst>
          </p:cNvPr>
          <p:cNvGrpSpPr/>
          <p:nvPr userDrawn="1"/>
        </p:nvGrpSpPr>
        <p:grpSpPr>
          <a:xfrm>
            <a:off x="8481761" y="26197"/>
            <a:ext cx="548949" cy="520015"/>
            <a:chOff x="2603366" y="22110"/>
            <a:chExt cx="879202" cy="892290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2DC98C9-5C6B-43CE-B4FE-0E636EFB74EB}"/>
                </a:ext>
              </a:extLst>
            </p:cNvPr>
            <p:cNvSpPr/>
            <p:nvPr/>
          </p:nvSpPr>
          <p:spPr>
            <a:xfrm>
              <a:off x="2603366" y="22110"/>
              <a:ext cx="879201" cy="8922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Picture 2" descr="https://gss0.bdstatic.com/94o3dSag_xI4khGkpoWK1HF6hhy/baike/c0%3Dbaike150%2C5%2C5%2C150%2C50/sign=c622cca4b5014a9095334eefc81e5277/562c11dfa9ec8a13bb1224f6fb03918fa0ecc098.jpg">
              <a:extLst>
                <a:ext uri="{FF2B5EF4-FFF2-40B4-BE49-F238E27FC236}">
                  <a16:creationId xmlns:a16="http://schemas.microsoft.com/office/drawing/2014/main" id="{2338FB51-A6EB-43BC-BFF8-865309829E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 flipV="1">
              <a:off x="2603367" y="22110"/>
              <a:ext cx="879201" cy="892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D9A13220-393A-4901-B964-C462684A07D4}"/>
              </a:ext>
            </a:extLst>
          </p:cNvPr>
          <p:cNvSpPr txBox="1"/>
          <p:nvPr userDrawn="1"/>
        </p:nvSpPr>
        <p:spPr>
          <a:xfrm>
            <a:off x="471949" y="1368"/>
            <a:ext cx="725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B05C098-4A3F-45C8-AD5A-1B0CC9D82C44}"/>
              </a:ext>
            </a:extLst>
          </p:cNvPr>
          <p:cNvSpPr/>
          <p:nvPr userDrawn="1"/>
        </p:nvSpPr>
        <p:spPr>
          <a:xfrm>
            <a:off x="0" y="6604937"/>
            <a:ext cx="9144000" cy="253064"/>
          </a:xfrm>
          <a:prstGeom prst="rect">
            <a:avLst/>
          </a:prstGeom>
          <a:solidFill>
            <a:srgbClr val="7E0C6E"/>
          </a:solidFill>
          <a:ln>
            <a:solidFill>
              <a:srgbClr val="7F2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日期占位符 8">
            <a:extLst>
              <a:ext uri="{FF2B5EF4-FFF2-40B4-BE49-F238E27FC236}">
                <a16:creationId xmlns:a16="http://schemas.microsoft.com/office/drawing/2014/main" id="{EE61AAFC-D5F5-4AF9-8132-E49A3363102A}"/>
              </a:ext>
            </a:extLst>
          </p:cNvPr>
          <p:cNvSpPr txBox="1">
            <a:spLocks/>
          </p:cNvSpPr>
          <p:nvPr userDrawn="1"/>
        </p:nvSpPr>
        <p:spPr>
          <a:xfrm>
            <a:off x="471949" y="6604936"/>
            <a:ext cx="2057400" cy="24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40FA613-B9E4-4FBF-8914-673569737EED}" type="datetime1">
              <a:rPr lang="zh-CN" altLang="en-US" sz="160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pPr/>
              <a:t>2022/10/7</a:t>
            </a:fld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灯片编号占位符 10">
            <a:extLst>
              <a:ext uri="{FF2B5EF4-FFF2-40B4-BE49-F238E27FC236}">
                <a16:creationId xmlns:a16="http://schemas.microsoft.com/office/drawing/2014/main" id="{F7ECEEA5-AD0B-4EEF-AD12-7A05EFA7AF0D}"/>
              </a:ext>
            </a:extLst>
          </p:cNvPr>
          <p:cNvSpPr txBox="1">
            <a:spLocks/>
          </p:cNvSpPr>
          <p:nvPr userDrawn="1"/>
        </p:nvSpPr>
        <p:spPr>
          <a:xfrm>
            <a:off x="7086600" y="6599473"/>
            <a:ext cx="2057400" cy="2585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5C4720-E5E3-47C1-B89A-421EF3B8B01B}" type="slidenum">
              <a:rPr lang="zh-CN" altLang="en-US" sz="160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pPr/>
              <a:t>‹#›</a:t>
            </a:fld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B58D73D-AE44-4628-B15C-06575F9F730D}"/>
              </a:ext>
            </a:extLst>
          </p:cNvPr>
          <p:cNvSpPr txBox="1">
            <a:spLocks/>
          </p:cNvSpPr>
          <p:nvPr userDrawn="1"/>
        </p:nvSpPr>
        <p:spPr>
          <a:xfrm>
            <a:off x="2464025" y="6587335"/>
            <a:ext cx="4094570" cy="258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计算机网络与信息安全研究室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76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66" r:id="rId4"/>
    <p:sldLayoutId id="2147483667" r:id="rId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43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package" Target="../embeddings/Microsoft_Visio___.vsdx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9.wmf"/><Relationship Id="rId3" Type="http://schemas.openxmlformats.org/officeDocument/2006/relationships/image" Target="../media/image4.wmf"/><Relationship Id="rId21" Type="http://schemas.openxmlformats.org/officeDocument/2006/relationships/oleObject" Target="../embeddings/oleObject13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8.bin"/><Relationship Id="rId17" Type="http://schemas.openxmlformats.org/officeDocument/2006/relationships/oleObject" Target="../embeddings/oleObject11.bin"/><Relationship Id="rId2" Type="http://schemas.openxmlformats.org/officeDocument/2006/relationships/oleObject" Target="../embeddings/oleObject1.bin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7.bin"/><Relationship Id="rId5" Type="http://schemas.openxmlformats.org/officeDocument/2006/relationships/image" Target="../media/image5.wmf"/><Relationship Id="rId15" Type="http://schemas.openxmlformats.org/officeDocument/2006/relationships/oleObject" Target="../embeddings/oleObject10.bin"/><Relationship Id="rId23" Type="http://schemas.openxmlformats.org/officeDocument/2006/relationships/oleObject" Target="../embeddings/oleObject15.bin"/><Relationship Id="rId10" Type="http://schemas.openxmlformats.org/officeDocument/2006/relationships/oleObject" Target="../embeddings/oleObject6.bin"/><Relationship Id="rId19" Type="http://schemas.openxmlformats.org/officeDocument/2006/relationships/oleObject" Target="../embeddings/oleObject12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5.bin"/><Relationship Id="rId14" Type="http://schemas.openxmlformats.org/officeDocument/2006/relationships/image" Target="../media/image7.wmf"/><Relationship Id="rId22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24.bin"/><Relationship Id="rId3" Type="http://schemas.openxmlformats.org/officeDocument/2006/relationships/image" Target="../media/image12.png"/><Relationship Id="rId21" Type="http://schemas.openxmlformats.org/officeDocument/2006/relationships/oleObject" Target="../embeddings/oleObject27.bin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20.bin"/><Relationship Id="rId17" Type="http://schemas.openxmlformats.org/officeDocument/2006/relationships/oleObject" Target="../embeddings/oleObject23.bin"/><Relationship Id="rId2" Type="http://schemas.openxmlformats.org/officeDocument/2006/relationships/image" Target="../media/image11.wmf"/><Relationship Id="rId16" Type="http://schemas.openxmlformats.org/officeDocument/2006/relationships/oleObject" Target="../embeddings/oleObject22.bin"/><Relationship Id="rId20" Type="http://schemas.openxmlformats.org/officeDocument/2006/relationships/oleObject" Target="../embeddings/oleObject26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0.wmf"/><Relationship Id="rId5" Type="http://schemas.openxmlformats.org/officeDocument/2006/relationships/image" Target="../media/image13.wmf"/><Relationship Id="rId15" Type="http://schemas.openxmlformats.org/officeDocument/2006/relationships/image" Target="../media/image4.wmf"/><Relationship Id="rId23" Type="http://schemas.openxmlformats.org/officeDocument/2006/relationships/image" Target="../media/image16.png"/><Relationship Id="rId10" Type="http://schemas.openxmlformats.org/officeDocument/2006/relationships/oleObject" Target="../embeddings/oleObject19.bin"/><Relationship Id="rId19" Type="http://schemas.openxmlformats.org/officeDocument/2006/relationships/oleObject" Target="../embeddings/oleObject25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21.bin"/><Relationship Id="rId22" Type="http://schemas.openxmlformats.org/officeDocument/2006/relationships/oleObject" Target="../embeddings/oleObject2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37.bin"/><Relationship Id="rId3" Type="http://schemas.openxmlformats.org/officeDocument/2006/relationships/image" Target="../media/image12.png"/><Relationship Id="rId21" Type="http://schemas.openxmlformats.org/officeDocument/2006/relationships/oleObject" Target="../embeddings/oleObject40.bin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33.bin"/><Relationship Id="rId17" Type="http://schemas.openxmlformats.org/officeDocument/2006/relationships/oleObject" Target="../embeddings/oleObject36.bin"/><Relationship Id="rId2" Type="http://schemas.openxmlformats.org/officeDocument/2006/relationships/image" Target="../media/image11.wmf"/><Relationship Id="rId16" Type="http://schemas.openxmlformats.org/officeDocument/2006/relationships/oleObject" Target="../embeddings/oleObject35.bin"/><Relationship Id="rId20" Type="http://schemas.openxmlformats.org/officeDocument/2006/relationships/oleObject" Target="../embeddings/oleObject39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10.wmf"/><Relationship Id="rId5" Type="http://schemas.openxmlformats.org/officeDocument/2006/relationships/image" Target="../media/image13.wmf"/><Relationship Id="rId15" Type="http://schemas.openxmlformats.org/officeDocument/2006/relationships/image" Target="../media/image4.wmf"/><Relationship Id="rId23" Type="http://schemas.openxmlformats.org/officeDocument/2006/relationships/image" Target="../media/image16.png"/><Relationship Id="rId10" Type="http://schemas.openxmlformats.org/officeDocument/2006/relationships/oleObject" Target="../embeddings/oleObject32.bin"/><Relationship Id="rId19" Type="http://schemas.openxmlformats.org/officeDocument/2006/relationships/oleObject" Target="../embeddings/oleObject38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34.bin"/><Relationship Id="rId22" Type="http://schemas.openxmlformats.org/officeDocument/2006/relationships/oleObject" Target="../embeddings/oleObject4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>
            <a:extLst>
              <a:ext uri="{FF2B5EF4-FFF2-40B4-BE49-F238E27FC236}">
                <a16:creationId xmlns:a16="http://schemas.microsoft.com/office/drawing/2014/main" id="{EF8ED6A8-AA52-44C3-994B-B982BCD6D869}"/>
              </a:ext>
            </a:extLst>
          </p:cNvPr>
          <p:cNvSpPr txBox="1">
            <a:spLocks/>
          </p:cNvSpPr>
          <p:nvPr/>
        </p:nvSpPr>
        <p:spPr>
          <a:xfrm>
            <a:off x="1222858" y="5662925"/>
            <a:ext cx="6746244" cy="5890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计算机网络与信息安全研究室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2A6E10AF-4605-49AD-9A69-1FE4D754DB9F}"/>
              </a:ext>
            </a:extLst>
          </p:cNvPr>
          <p:cNvSpPr txBox="1">
            <a:spLocks/>
          </p:cNvSpPr>
          <p:nvPr/>
        </p:nvSpPr>
        <p:spPr>
          <a:xfrm>
            <a:off x="1222860" y="3763135"/>
            <a:ext cx="6709028" cy="12713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徐敬东 张建忠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xujd@nankai.edu.cn </a:t>
            </a:r>
          </a:p>
          <a:p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zhangjz@nankai.edu.cn</a:t>
            </a:r>
          </a:p>
          <a:p>
            <a:endParaRPr lang="en-US" altLang="zh-CN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chemeClr val="accent5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AA2F8BF-1A3F-499A-B459-DE65AE711A09}"/>
              </a:ext>
            </a:extLst>
          </p:cNvPr>
          <p:cNvSpPr txBox="1">
            <a:spLocks/>
          </p:cNvSpPr>
          <p:nvPr/>
        </p:nvSpPr>
        <p:spPr>
          <a:xfrm rot="10800000" flipH="1" flipV="1">
            <a:off x="1056736" y="1317523"/>
            <a:ext cx="7030527" cy="22909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3800"/>
              </a:lnSpc>
              <a:spcBef>
                <a:spcPts val="600"/>
              </a:spcBef>
              <a:spcAft>
                <a:spcPts val="1200"/>
              </a:spcAft>
            </a:pPr>
            <a:r>
              <a:rPr lang="zh-CN" altLang="zh-CN" sz="4800" b="1" dirty="0">
                <a:latin typeface="楷体" panose="02010609060101010101" pitchFamily="49" charset="-122"/>
                <a:ea typeface="楷体" panose="02010609060101010101" pitchFamily="49" charset="-122"/>
              </a:rPr>
              <a:t>计算机网络</a:t>
            </a:r>
            <a:endParaRPr lang="en-US" altLang="zh-CN" sz="4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ts val="3900"/>
              </a:lnSpc>
              <a:spcBef>
                <a:spcPts val="600"/>
              </a:spcBef>
            </a:pPr>
            <a:r>
              <a:rPr lang="zh-CN" altLang="en-US" sz="36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第二章 应用层协议及网络编程</a:t>
            </a:r>
            <a:endParaRPr lang="en-US" altLang="zh-CN" sz="36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711060"/>
            <a:ext cx="8424862" cy="747711"/>
          </a:xfrm>
        </p:spPr>
        <p:txBody>
          <a:bodyPr/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进程的地址标识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95288" y="1532385"/>
            <a:ext cx="8280400" cy="5021565"/>
          </a:xfrm>
        </p:spPr>
        <p:txBody>
          <a:bodyPr>
            <a:normAutofit/>
          </a:bodyPr>
          <a:lstStyle/>
          <a:p>
            <a:pPr marL="357188" indent="-357188">
              <a:lnSpc>
                <a:spcPct val="150000"/>
              </a:lnSpc>
              <a:buClr>
                <a:srgbClr val="C00000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为了发送和接收消息，进程必须具有一个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标识符</a:t>
            </a:r>
            <a:endParaRPr lang="en-US" altLang="zh-CN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57188" indent="-357188">
              <a:lnSpc>
                <a:spcPct val="150000"/>
              </a:lnSpc>
              <a:buClr>
                <a:srgbClr val="C00000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主机拥有一个唯一的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IPv4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地址（或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128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IPv6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57188" indent="-357188">
              <a:lnSpc>
                <a:spcPct val="150000"/>
              </a:lnSpc>
              <a:buClr>
                <a:srgbClr val="C00000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利用主机的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地址表示主机中的进程是否可以？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不可以。一个主机中可能同时运行着多个进程。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5A8A368A-E18C-4C8A-A6D5-08DE28366070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2.1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应用协议与进程通信模型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69240"/>
            <a:ext cx="8424862" cy="731838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进程的地址标识（续）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757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412875"/>
            <a:ext cx="8377237" cy="5051425"/>
          </a:xfrm>
          <a:noFill/>
        </p:spPr>
        <p:txBody>
          <a:bodyPr/>
          <a:lstStyle/>
          <a:p>
            <a:pPr marL="266700" indent="-266700">
              <a:lnSpc>
                <a:spcPct val="130000"/>
              </a:lnSpc>
              <a:buClr>
                <a:srgbClr val="C00000"/>
              </a:buClr>
              <a:buSzPct val="85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进程标识符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包括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地址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端口号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66700" indent="-266700">
              <a:lnSpc>
                <a:spcPct val="130000"/>
              </a:lnSpc>
              <a:buClr>
                <a:srgbClr val="C00000"/>
              </a:buClr>
              <a:buSzPct val="85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端口号举例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marL="723900" lvl="2" indent="-266700">
              <a:lnSpc>
                <a:spcPct val="13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服务器进程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80</a:t>
            </a:r>
          </a:p>
          <a:p>
            <a:pPr marL="723900" lvl="2" indent="-266700">
              <a:lnSpc>
                <a:spcPct val="13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Email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SMTP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）服务器进程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25</a:t>
            </a:r>
          </a:p>
          <a:p>
            <a:pPr marL="266700" indent="-266700">
              <a:lnSpc>
                <a:spcPct val="130000"/>
              </a:lnSpc>
              <a:buClr>
                <a:srgbClr val="C00000"/>
              </a:buClr>
              <a:buSzPct val="85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为了向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www.nankai.edu.cn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服务器发送消息，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服务器需要使用的进程标识符为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222.30.45.190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（主机的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端口号：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85B5E46A-EA01-49E2-BCCF-30B94B2FFFB3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2.1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应用协议与进程通信模型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09600"/>
            <a:ext cx="8424862" cy="947738"/>
          </a:xfrm>
        </p:spPr>
        <p:txBody>
          <a:bodyPr/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应用层协议定义的内容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6482" y="1480568"/>
            <a:ext cx="4141237" cy="47291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Clr>
                <a:srgbClr val="C00000"/>
              </a:buClr>
              <a:buSzPct val="85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消息的类型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20000"/>
              </a:lnSpc>
              <a:buClr>
                <a:srgbClr val="2A09B7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如请求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request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、响应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response </a:t>
            </a:r>
          </a:p>
          <a:p>
            <a:pPr>
              <a:lnSpc>
                <a:spcPct val="120000"/>
              </a:lnSpc>
              <a:buClr>
                <a:srgbClr val="C00000"/>
              </a:buClr>
              <a:buSzPct val="85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消息的语法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Clr>
                <a:srgbClr val="2A09B7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如消息包含哪些字段、字段之间如何分割等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SzPct val="85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消息的语义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Clr>
                <a:srgbClr val="2A09B7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字段中信息代表的具体含义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SzPct val="85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消息的处理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Clr>
                <a:srgbClr val="2A09B7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进程何时发送消息、收到消息后的动作等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18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73968" y="1484760"/>
            <a:ext cx="3810000" cy="46482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buFont typeface="ZapfDingbats" pitchFamily="82" charset="2"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公共协议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Clr>
                <a:srgbClr val="2A09B7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RFC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中定义的协议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Clr>
                <a:srgbClr val="2A09B7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可相互兼容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Clr>
                <a:srgbClr val="2A09B7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SMTP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专有协议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Clr>
                <a:srgbClr val="2A09B7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公司或组织专有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Clr>
                <a:srgbClr val="2A09B7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Skype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QQ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B57904F0-FDE0-4D9F-B66F-51AA1A87CAB8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2.1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应用协议与进程通信模型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421419" y="692150"/>
            <a:ext cx="8417781" cy="67945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应用需要怎么的传输层服务？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2396" y="1445838"/>
            <a:ext cx="8294526" cy="4637315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3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 Unicode MS" pitchFamily="34" charset="-122"/>
              </a:rPr>
              <a:t>数据丢失率</a:t>
            </a:r>
            <a:endParaRPr lang="en-US" altLang="zh-CN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 Unicode MS" pitchFamily="34" charset="-122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音视频等应用可以容忍一定的数据丢失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文件传输、远程登录等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应用要求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100%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的数据可靠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 Unicode MS" pitchFamily="34" charset="-122"/>
              </a:rPr>
              <a:t>时延</a:t>
            </a:r>
            <a:endParaRPr lang="en-US" altLang="zh-CN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 Unicode MS" pitchFamily="34" charset="-122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网络电话、交互游戏等应用对时延有一定的要求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 Unicode MS" pitchFamily="34" charset="-122"/>
              </a:rPr>
              <a:t>带宽</a:t>
            </a:r>
            <a:endParaRPr lang="en-US" altLang="zh-CN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 Unicode MS" pitchFamily="34" charset="-122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多媒体等应用需要一定的带宽保证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有些应用则是弹性的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CC961AEF-ABEE-4203-BC44-8D782478DA54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2.2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传输层服务对应用层的支持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1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1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1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1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393590" y="692150"/>
            <a:ext cx="8178910" cy="649288"/>
          </a:xfrm>
        </p:spPr>
        <p:txBody>
          <a:bodyPr/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常用应用对传输层的要求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229" name="Text Box 3"/>
          <p:cNvSpPr txBox="1">
            <a:spLocks noChangeArrowheads="1"/>
          </p:cNvSpPr>
          <p:nvPr/>
        </p:nvSpPr>
        <p:spPr bwMode="auto">
          <a:xfrm>
            <a:off x="664498" y="1764524"/>
            <a:ext cx="1723613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应用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文件传输</a:t>
            </a:r>
            <a:endParaRPr lang="en-US" altLang="zh-CN" sz="20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algn="r"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电子邮件</a:t>
            </a:r>
            <a:endParaRPr lang="en-US" altLang="zh-CN" sz="20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algn="r"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2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文档</a:t>
            </a:r>
            <a:endParaRPr lang="en-US" altLang="zh-CN" sz="20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algn="r"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实时音视频</a:t>
            </a:r>
            <a:endParaRPr lang="en-US" altLang="zh-CN" sz="20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algn="r"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endParaRPr lang="en-US" altLang="zh-CN" sz="20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algn="r"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可缓存音视频</a:t>
            </a:r>
            <a:endParaRPr lang="en-US" altLang="zh-CN" sz="20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algn="r"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交互游戏</a:t>
            </a:r>
            <a:endParaRPr lang="en-US" altLang="zh-CN" sz="20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algn="r"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即时消息</a:t>
            </a:r>
            <a:endParaRPr lang="en-US" altLang="zh-CN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30" name="Text Box 4"/>
          <p:cNvSpPr txBox="1">
            <a:spLocks noChangeArrowheads="1"/>
          </p:cNvSpPr>
          <p:nvPr/>
        </p:nvSpPr>
        <p:spPr bwMode="auto">
          <a:xfrm>
            <a:off x="2781759" y="1761931"/>
            <a:ext cx="1217000" cy="3598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1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数据丢失</a:t>
            </a:r>
            <a:endParaRPr lang="en-US" altLang="zh-CN" sz="20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Arial" charset="0"/>
                <a:ea typeface="宋体" pitchFamily="2" charset="-122"/>
              </a:rPr>
              <a:t>否</a:t>
            </a:r>
            <a:endParaRPr lang="en-US" altLang="zh-CN" sz="2000" dirty="0">
              <a:latin typeface="Arial" charset="0"/>
              <a:ea typeface="宋体" pitchFamily="2" charset="-122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Arial" charset="0"/>
                <a:ea typeface="宋体" pitchFamily="2" charset="-122"/>
              </a:rPr>
              <a:t>否</a:t>
            </a:r>
            <a:endParaRPr lang="en-US" altLang="zh-CN" sz="2000" dirty="0">
              <a:latin typeface="Arial" charset="0"/>
              <a:ea typeface="宋体" pitchFamily="2" charset="-122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Arial" charset="0"/>
                <a:ea typeface="宋体" pitchFamily="2" charset="-122"/>
              </a:rPr>
              <a:t>可容忍</a:t>
            </a:r>
            <a:endParaRPr lang="en-US" altLang="zh-CN" sz="2000" dirty="0">
              <a:latin typeface="Arial" charset="0"/>
              <a:ea typeface="宋体" pitchFamily="2" charset="-122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Arial" charset="0"/>
                <a:ea typeface="宋体" pitchFamily="2" charset="-122"/>
              </a:rPr>
              <a:t>可容忍</a:t>
            </a:r>
            <a:endParaRPr lang="en-US" altLang="zh-CN" sz="2000" dirty="0">
              <a:latin typeface="Arial" charset="0"/>
              <a:ea typeface="宋体" pitchFamily="2" charset="-122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endParaRPr lang="en-US" altLang="zh-CN" sz="2000" dirty="0">
              <a:latin typeface="Arial" charset="0"/>
              <a:ea typeface="宋体" pitchFamily="2" charset="-122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Arial" charset="0"/>
                <a:ea typeface="宋体" pitchFamily="2" charset="-122"/>
              </a:rPr>
              <a:t>可容忍</a:t>
            </a:r>
            <a:endParaRPr lang="en-US" altLang="zh-CN" sz="2000" dirty="0">
              <a:latin typeface="Arial" charset="0"/>
              <a:ea typeface="宋体" pitchFamily="2" charset="-122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Arial" charset="0"/>
                <a:ea typeface="宋体" pitchFamily="2" charset="-122"/>
              </a:rPr>
              <a:t>可容忍</a:t>
            </a:r>
            <a:endParaRPr lang="en-US" altLang="zh-CN" sz="2000" dirty="0">
              <a:latin typeface="Arial" charset="0"/>
              <a:ea typeface="宋体" pitchFamily="2" charset="-122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Arial" charset="0"/>
                <a:ea typeface="宋体" pitchFamily="2" charset="-122"/>
              </a:rPr>
              <a:t>否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52231" name="Text Box 5"/>
          <p:cNvSpPr txBox="1">
            <a:spLocks noChangeArrowheads="1"/>
          </p:cNvSpPr>
          <p:nvPr/>
        </p:nvSpPr>
        <p:spPr bwMode="auto">
          <a:xfrm>
            <a:off x="4427379" y="1788337"/>
            <a:ext cx="2574925" cy="3591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1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带宽</a:t>
            </a:r>
            <a:endParaRPr lang="en-US" altLang="zh-CN" sz="20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弹性</a:t>
            </a:r>
            <a:endParaRPr lang="en-US" altLang="zh-CN" sz="20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弹性</a:t>
            </a:r>
            <a:endParaRPr lang="en-US" altLang="zh-CN" sz="20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弹性</a:t>
            </a:r>
            <a:endParaRPr lang="en-US" altLang="zh-CN" sz="20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音频</a:t>
            </a: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 5kbps-1Mbps</a:t>
            </a: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视频</a:t>
            </a: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:10kbps-5Mbps</a:t>
            </a: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同上</a:t>
            </a:r>
            <a:endParaRPr lang="en-US" altLang="zh-CN" sz="20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高于几</a:t>
            </a: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kbps</a:t>
            </a: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弹性</a:t>
            </a:r>
            <a:endParaRPr lang="en-US" altLang="zh-CN" sz="20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32" name="Text Box 6"/>
          <p:cNvSpPr txBox="1">
            <a:spLocks noChangeArrowheads="1"/>
          </p:cNvSpPr>
          <p:nvPr/>
        </p:nvSpPr>
        <p:spPr bwMode="auto">
          <a:xfrm>
            <a:off x="7075620" y="1762355"/>
            <a:ext cx="1225015" cy="3483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时延</a:t>
            </a:r>
            <a:endParaRPr lang="en-US" altLang="zh-CN" sz="20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Arial" charset="0"/>
                <a:ea typeface="宋体" pitchFamily="2" charset="-122"/>
              </a:rPr>
              <a:t>否</a:t>
            </a:r>
            <a:endParaRPr lang="en-US" altLang="zh-CN" sz="2000" dirty="0">
              <a:latin typeface="Arial" charset="0"/>
              <a:ea typeface="宋体" pitchFamily="2" charset="-122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Arial" charset="0"/>
                <a:ea typeface="宋体" pitchFamily="2" charset="-122"/>
              </a:rPr>
              <a:t>否</a:t>
            </a:r>
            <a:endParaRPr lang="en-US" altLang="zh-CN" sz="2000" dirty="0">
              <a:latin typeface="Arial" charset="0"/>
              <a:ea typeface="宋体" pitchFamily="2" charset="-122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Arial" charset="0"/>
                <a:ea typeface="宋体" pitchFamily="2" charset="-122"/>
              </a:rPr>
              <a:t>否</a:t>
            </a:r>
            <a:endParaRPr lang="en-US" altLang="zh-CN" sz="2000" dirty="0">
              <a:latin typeface="Arial" charset="0"/>
              <a:ea typeface="宋体" pitchFamily="2" charset="-122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Arial" charset="0"/>
                <a:ea typeface="宋体" pitchFamily="2" charset="-122"/>
              </a:rPr>
              <a:t>是</a:t>
            </a:r>
            <a:endParaRPr lang="en-US" altLang="zh-CN" sz="2000" dirty="0">
              <a:latin typeface="Arial" charset="0"/>
              <a:ea typeface="宋体" pitchFamily="2" charset="-122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endParaRPr lang="en-US" altLang="zh-CN" sz="2000" dirty="0">
              <a:latin typeface="Arial" charset="0"/>
              <a:ea typeface="宋体" pitchFamily="2" charset="-122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Arial" charset="0"/>
                <a:ea typeface="宋体" pitchFamily="2" charset="-122"/>
              </a:rPr>
              <a:t>是</a:t>
            </a:r>
            <a:endParaRPr lang="en-US" altLang="zh-CN" sz="2000" dirty="0">
              <a:latin typeface="Arial" charset="0"/>
              <a:ea typeface="宋体" pitchFamily="2" charset="-122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Arial" charset="0"/>
                <a:ea typeface="宋体" pitchFamily="2" charset="-122"/>
              </a:rPr>
              <a:t>是</a:t>
            </a:r>
            <a:endParaRPr lang="en-US" altLang="zh-CN" sz="2000" dirty="0">
              <a:latin typeface="Arial" charset="0"/>
              <a:ea typeface="宋体" pitchFamily="2" charset="-122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Arial" charset="0"/>
                <a:ea typeface="宋体" pitchFamily="2" charset="-122"/>
              </a:rPr>
              <a:t>是或否</a:t>
            </a:r>
            <a:endParaRPr lang="en-US" altLang="zh-CN" sz="2000" dirty="0">
              <a:latin typeface="Arial" charset="0"/>
              <a:ea typeface="宋体" pitchFamily="2" charset="-122"/>
            </a:endParaRPr>
          </a:p>
        </p:txBody>
      </p:sp>
      <p:sp>
        <p:nvSpPr>
          <p:cNvPr id="52233" name="Line 7"/>
          <p:cNvSpPr>
            <a:spLocks noChangeShapeType="1"/>
          </p:cNvSpPr>
          <p:nvPr/>
        </p:nvSpPr>
        <p:spPr bwMode="auto">
          <a:xfrm flipV="1">
            <a:off x="736600" y="2133600"/>
            <a:ext cx="7562850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4" name="Line 8"/>
          <p:cNvSpPr>
            <a:spLocks noChangeShapeType="1"/>
          </p:cNvSpPr>
          <p:nvPr/>
        </p:nvSpPr>
        <p:spPr bwMode="auto">
          <a:xfrm flipV="1">
            <a:off x="688975" y="2547938"/>
            <a:ext cx="7629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5" name="Line 9"/>
          <p:cNvSpPr>
            <a:spLocks noChangeShapeType="1"/>
          </p:cNvSpPr>
          <p:nvPr/>
        </p:nvSpPr>
        <p:spPr bwMode="auto">
          <a:xfrm flipV="1">
            <a:off x="698500" y="2908300"/>
            <a:ext cx="7629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6" name="Line 10"/>
          <p:cNvSpPr>
            <a:spLocks noChangeShapeType="1"/>
          </p:cNvSpPr>
          <p:nvPr/>
        </p:nvSpPr>
        <p:spPr bwMode="auto">
          <a:xfrm flipV="1">
            <a:off x="708025" y="3253203"/>
            <a:ext cx="7629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7" name="Line 11"/>
          <p:cNvSpPr>
            <a:spLocks noChangeShapeType="1"/>
          </p:cNvSpPr>
          <p:nvPr/>
        </p:nvSpPr>
        <p:spPr bwMode="auto">
          <a:xfrm flipV="1">
            <a:off x="727075" y="4053295"/>
            <a:ext cx="7629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8" name="Line 12"/>
          <p:cNvSpPr>
            <a:spLocks noChangeShapeType="1"/>
          </p:cNvSpPr>
          <p:nvPr/>
        </p:nvSpPr>
        <p:spPr bwMode="auto">
          <a:xfrm flipV="1">
            <a:off x="679450" y="4453345"/>
            <a:ext cx="7629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9" name="Line 13"/>
          <p:cNvSpPr>
            <a:spLocks noChangeShapeType="1"/>
          </p:cNvSpPr>
          <p:nvPr/>
        </p:nvSpPr>
        <p:spPr bwMode="auto">
          <a:xfrm flipV="1">
            <a:off x="679450" y="4853395"/>
            <a:ext cx="7629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0" name="Line 14"/>
          <p:cNvSpPr>
            <a:spLocks noChangeShapeType="1"/>
          </p:cNvSpPr>
          <p:nvPr/>
        </p:nvSpPr>
        <p:spPr bwMode="auto">
          <a:xfrm flipV="1">
            <a:off x="641350" y="5239158"/>
            <a:ext cx="7629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C1299613-37C9-4383-9456-19402DDA9889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2.2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传输层服务对应用层的支持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609600"/>
            <a:ext cx="8496300" cy="874713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互联网传输层提供的服务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2728" y="1557337"/>
            <a:ext cx="4270348" cy="4395787"/>
          </a:xfrm>
        </p:spPr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sz="2400" b="1" u="sng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TCP</a:t>
            </a:r>
            <a:r>
              <a:rPr lang="zh-CN" altLang="en-US" sz="2400" b="1" u="sng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服务</a:t>
            </a:r>
            <a:r>
              <a:rPr lang="en-US" altLang="zh-CN" sz="2400" b="1" u="sng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面向连接：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客户与服务器之间需要建立连接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可靠传输：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可保证传递数据无差错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流量控制：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发送数据不会超过接收端的容纳容量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拥塞控制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提供拥塞解决方案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不能提供：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时延和带宽保证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25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24148" y="1631156"/>
            <a:ext cx="3667125" cy="4248150"/>
          </a:xfrm>
        </p:spPr>
        <p:txBody>
          <a:bodyPr/>
          <a:lstStyle/>
          <a:p>
            <a:pPr>
              <a:buNone/>
            </a:pPr>
            <a:r>
              <a:rPr lang="en-US" altLang="zh-CN" sz="2400" b="1" u="sng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UDP</a:t>
            </a:r>
            <a:r>
              <a:rPr lang="zh-CN" altLang="en-US" sz="2400" b="1" u="sng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服务</a:t>
            </a:r>
            <a:r>
              <a:rPr lang="en-US" altLang="zh-CN" sz="2400" b="1" u="sng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不可靠：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不可靠的数据投递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不能提供：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连接建立、可靠性、流量控制、拥塞控制、时延和带宽保证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D363FE73-8862-4651-87F7-C0C26E8051E4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2.2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传输层服务对应用层的支持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3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3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3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3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3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3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3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3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 uiExpand="1" build="p"/>
      <p:bldP spid="5325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314325" y="836613"/>
            <a:ext cx="8612188" cy="576262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互联网应用：常用应用使用的传输层服务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701633" y="2177856"/>
            <a:ext cx="1446759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buClrTx/>
              <a:buFontTx/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应用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电子邮件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>
              <a:spcBef>
                <a:spcPts val="600"/>
              </a:spcBef>
              <a:buClr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algn="r"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文件传输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流媒体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网络电话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>
              <a:spcBef>
                <a:spcPts val="600"/>
              </a:spcBef>
              <a:buClrTx/>
              <a:buFontTx/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277" name="Text Box 4"/>
          <p:cNvSpPr txBox="1">
            <a:spLocks noChangeArrowheads="1"/>
          </p:cNvSpPr>
          <p:nvPr/>
        </p:nvSpPr>
        <p:spPr bwMode="auto">
          <a:xfrm>
            <a:off x="2806489" y="2147409"/>
            <a:ext cx="2142061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应用层协议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SMTP [RFC 2821]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 [RFC 2616]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FTP [RFC 959]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RTP</a:t>
            </a:r>
            <a:b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RTP [RFC 1889]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SIP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、专有协议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278" name="Text Box 5"/>
          <p:cNvSpPr txBox="1">
            <a:spLocks noChangeArrowheads="1"/>
          </p:cNvSpPr>
          <p:nvPr/>
        </p:nvSpPr>
        <p:spPr bwMode="auto">
          <a:xfrm>
            <a:off x="5765015" y="2144907"/>
            <a:ext cx="2624138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传输层协议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 or UDP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典型为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UDP</a:t>
            </a:r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>
            <a:off x="693695" y="2574925"/>
            <a:ext cx="7334250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600"/>
              </a:spcBef>
            </a:pPr>
            <a:endParaRPr lang="zh-CN" altLang="en-US"/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 flipV="1">
            <a:off x="696870" y="2922588"/>
            <a:ext cx="7324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600"/>
              </a:spcBef>
            </a:pPr>
            <a:endParaRPr lang="zh-CN" altLang="en-US"/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701633" y="3276222"/>
            <a:ext cx="7326312" cy="3054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600"/>
              </a:spcBef>
            </a:pPr>
            <a:endParaRPr lang="zh-CN" alt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701633" y="3660774"/>
            <a:ext cx="7334250" cy="952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600"/>
              </a:spcBef>
            </a:pPr>
            <a:endParaRPr lang="zh-CN" altLang="en-US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693695" y="4044948"/>
            <a:ext cx="7351713" cy="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600"/>
              </a:spcBef>
            </a:pPr>
            <a:endParaRPr lang="zh-CN" alt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693695" y="4819958"/>
            <a:ext cx="7369175" cy="278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600"/>
              </a:spcBef>
            </a:pPr>
            <a:endParaRPr lang="zh-CN" altLang="en-US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24C9D80D-2B98-48DF-A625-A4BD3BFD6E7A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2.2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传输层服务对应用层的支持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578498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9005" y="1300092"/>
            <a:ext cx="8197796" cy="5272179"/>
          </a:xfrm>
        </p:spPr>
        <p:txBody>
          <a:bodyPr>
            <a:normAutofit/>
          </a:bodyPr>
          <a:lstStyle/>
          <a:p>
            <a:pPr>
              <a:lnSpc>
                <a:spcPct val="19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TCP/IP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协议通常在操作系统的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内核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中实现</a:t>
            </a:r>
          </a:p>
          <a:p>
            <a:pPr>
              <a:lnSpc>
                <a:spcPct val="190000"/>
              </a:lnSpc>
            </a:pP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编程界面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：由操作系统提供的功能调用，可以使应用程序方便地使用内核的功能</a:t>
            </a:r>
          </a:p>
          <a:p>
            <a:pPr>
              <a:lnSpc>
                <a:spcPct val="190000"/>
              </a:lnSpc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socket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（套接字）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：支持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TCP/IP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的操作系统为网络程序开发提供的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典型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网络编程界面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34E623B-9351-42FC-96F0-DDCD2146F500}"/>
              </a:ext>
            </a:extLst>
          </p:cNvPr>
          <p:cNvSpPr/>
          <p:nvPr/>
        </p:nvSpPr>
        <p:spPr>
          <a:xfrm>
            <a:off x="457199" y="774953"/>
            <a:ext cx="27240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网络编程界面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8474" y="1333610"/>
            <a:ext cx="4386948" cy="4309600"/>
          </a:xfrm>
        </p:spPr>
        <p:txBody>
          <a:bodyPr>
            <a:normAutofit fontScale="92500" lnSpcReduction="10000"/>
          </a:bodyPr>
          <a:lstStyle/>
          <a:p>
            <a:pPr marL="266700" indent="-266700">
              <a:lnSpc>
                <a:spcPct val="120000"/>
              </a:lnSpc>
              <a:buClr>
                <a:srgbClr val="C00000"/>
              </a:buClr>
              <a:buSzPct val="85000"/>
              <a:buFont typeface="Wingdings" panose="05000000000000000000" pitchFamily="2" charset="2"/>
              <a:buChar char="n"/>
            </a:pP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进程通过</a:t>
            </a:r>
            <a:r>
              <a:rPr lang="zh-CN" altLang="en-US" sz="2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套接字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发送消息和接收消息</a:t>
            </a:r>
            <a:endParaRPr lang="en-US" altLang="zh-CN" sz="2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-266700">
              <a:lnSpc>
                <a:spcPct val="120000"/>
              </a:lnSpc>
              <a:buClr>
                <a:srgbClr val="C00000"/>
              </a:buClr>
              <a:buSzPct val="85000"/>
              <a:buFont typeface="Wingdings" panose="05000000000000000000" pitchFamily="2" charset="2"/>
              <a:buChar char="n"/>
            </a:pP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套接字可以看成一道“</a:t>
            </a:r>
            <a:r>
              <a:rPr lang="zh-CN" altLang="en-US" sz="2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门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1" indent="-271463">
              <a:lnSpc>
                <a:spcPct val="120000"/>
              </a:lnSpc>
              <a:buClr>
                <a:srgbClr val="2A09B7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发送进程把消息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从“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门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”推出去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1" indent="-271463">
              <a:lnSpc>
                <a:spcPct val="120000"/>
              </a:lnSpc>
              <a:buClr>
                <a:srgbClr val="2A09B7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发送进程推出去的消息利用下层的通信设施传递到接收进程所在的“门”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1" indent="-271463">
              <a:lnSpc>
                <a:spcPct val="120000"/>
              </a:lnSpc>
              <a:buClr>
                <a:srgbClr val="2A09B7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接收进程再从“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门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”把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消息拉进去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50" name="Freeform 7"/>
          <p:cNvSpPr>
            <a:spLocks/>
          </p:cNvSpPr>
          <p:nvPr/>
        </p:nvSpPr>
        <p:spPr bwMode="auto">
          <a:xfrm>
            <a:off x="6038244" y="3692525"/>
            <a:ext cx="1808163" cy="103187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51" name="Group 37"/>
          <p:cNvGrpSpPr>
            <a:grpSpLocks/>
          </p:cNvGrpSpPr>
          <p:nvPr/>
        </p:nvGrpSpPr>
        <p:grpSpPr bwMode="auto">
          <a:xfrm>
            <a:off x="4855658" y="1687513"/>
            <a:ext cx="1062038" cy="3341688"/>
            <a:chOff x="2933" y="739"/>
            <a:chExt cx="669" cy="2105"/>
          </a:xfrm>
        </p:grpSpPr>
        <p:sp>
          <p:nvSpPr>
            <p:cNvPr id="6172" name="Text Box 14"/>
            <p:cNvSpPr txBox="1">
              <a:spLocks noChangeArrowheads="1"/>
            </p:cNvSpPr>
            <p:nvPr/>
          </p:nvSpPr>
          <p:spPr bwMode="auto">
            <a:xfrm>
              <a:off x="3361" y="2600"/>
              <a:ext cx="116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ClrTx/>
                <a:buFontTx/>
                <a:buNone/>
              </a:pPr>
              <a:endParaRPr lang="zh-CN" altLang="zh-CN" sz="1600"/>
            </a:p>
          </p:txBody>
        </p:sp>
        <p:graphicFrame>
          <p:nvGraphicFramePr>
            <p:cNvPr id="6147" name="Object 3"/>
            <p:cNvGraphicFramePr>
              <a:graphicFrameLocks noChangeAspect="1"/>
            </p:cNvGraphicFramePr>
            <p:nvPr/>
          </p:nvGraphicFramePr>
          <p:xfrm>
            <a:off x="3039" y="996"/>
            <a:ext cx="405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" imgW="1305000" imgH="1085760" progId="MS_ClipArt_Gallery.2">
                    <p:embed/>
                  </p:oleObj>
                </mc:Choice>
                <mc:Fallback>
                  <p:oleObj name="Clip" r:id="rId2" imgW="1305000" imgH="1085760" progId="MS_ClipArt_Gallery.2">
                    <p:embed/>
                    <p:pic>
                      <p:nvPicPr>
                        <p:cNvPr id="6147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9" y="996"/>
                          <a:ext cx="405" cy="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73" name="Group 10"/>
            <p:cNvGrpSpPr>
              <a:grpSpLocks/>
            </p:cNvGrpSpPr>
            <p:nvPr/>
          </p:nvGrpSpPr>
          <p:grpSpPr bwMode="auto">
            <a:xfrm>
              <a:off x="2933" y="1323"/>
              <a:ext cx="669" cy="353"/>
              <a:chOff x="3046" y="1508"/>
              <a:chExt cx="669" cy="353"/>
            </a:xfrm>
          </p:grpSpPr>
          <p:sp>
            <p:nvSpPr>
              <p:cNvPr id="6181" name="Oval 8"/>
              <p:cNvSpPr>
                <a:spLocks noChangeArrowheads="1"/>
              </p:cNvSpPr>
              <p:nvPr/>
            </p:nvSpPr>
            <p:spPr bwMode="auto">
              <a:xfrm>
                <a:off x="3046" y="1508"/>
                <a:ext cx="669" cy="3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/>
              </a:p>
            </p:txBody>
          </p:sp>
          <p:sp>
            <p:nvSpPr>
              <p:cNvPr id="6182" name="Text Box 9"/>
              <p:cNvSpPr txBox="1">
                <a:spLocks noChangeArrowheads="1"/>
              </p:cNvSpPr>
              <p:nvPr/>
            </p:nvSpPr>
            <p:spPr bwMode="auto">
              <a:xfrm>
                <a:off x="3119" y="1578"/>
                <a:ext cx="505" cy="2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>
                    <a:ea typeface="宋体" pitchFamily="2" charset="-122"/>
                  </a:rPr>
                  <a:t>process</a:t>
                </a:r>
              </a:p>
            </p:txBody>
          </p:sp>
        </p:grpSp>
        <p:grpSp>
          <p:nvGrpSpPr>
            <p:cNvPr id="6174" name="Group 17"/>
            <p:cNvGrpSpPr>
              <a:grpSpLocks/>
            </p:cNvGrpSpPr>
            <p:nvPr/>
          </p:nvGrpSpPr>
          <p:grpSpPr bwMode="auto">
            <a:xfrm>
              <a:off x="2949" y="1845"/>
              <a:ext cx="610" cy="656"/>
              <a:chOff x="3072" y="3300"/>
              <a:chExt cx="610" cy="656"/>
            </a:xfrm>
          </p:grpSpPr>
          <p:sp>
            <p:nvSpPr>
              <p:cNvPr id="6179" name="Rectangle 15"/>
              <p:cNvSpPr>
                <a:spLocks noChangeArrowheads="1"/>
              </p:cNvSpPr>
              <p:nvPr/>
            </p:nvSpPr>
            <p:spPr bwMode="auto">
              <a:xfrm>
                <a:off x="3084" y="3300"/>
                <a:ext cx="593" cy="63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/>
              </a:p>
            </p:txBody>
          </p:sp>
          <p:sp>
            <p:nvSpPr>
              <p:cNvPr id="6180" name="Text Box 16"/>
              <p:cNvSpPr txBox="1">
                <a:spLocks noChangeArrowheads="1"/>
              </p:cNvSpPr>
              <p:nvPr/>
            </p:nvSpPr>
            <p:spPr bwMode="auto">
              <a:xfrm>
                <a:off x="3072" y="3339"/>
                <a:ext cx="610" cy="6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>
                    <a:ea typeface="宋体" pitchFamily="2" charset="-122"/>
                  </a:rPr>
                  <a:t>TCP with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>
                    <a:ea typeface="宋体" pitchFamily="2" charset="-122"/>
                  </a:rPr>
                  <a:t>buffers,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>
                    <a:ea typeface="宋体" pitchFamily="2" charset="-122"/>
                  </a:rPr>
                  <a:t>variables</a:t>
                </a:r>
              </a:p>
            </p:txBody>
          </p:sp>
        </p:grpSp>
        <p:sp>
          <p:nvSpPr>
            <p:cNvPr id="6175" name="Rectangle 18"/>
            <p:cNvSpPr>
              <a:spLocks noChangeArrowheads="1"/>
            </p:cNvSpPr>
            <p:nvPr/>
          </p:nvSpPr>
          <p:spPr bwMode="auto">
            <a:xfrm>
              <a:off x="3054" y="1654"/>
              <a:ext cx="415" cy="2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>
                  <a:ea typeface="宋体" pitchFamily="2" charset="-122"/>
                </a:rPr>
                <a:t>socket</a:t>
              </a:r>
            </a:p>
          </p:txBody>
        </p:sp>
        <p:sp>
          <p:nvSpPr>
            <p:cNvPr id="6176" name="Line 33"/>
            <p:cNvSpPr>
              <a:spLocks noChangeShapeType="1"/>
            </p:cNvSpPr>
            <p:nvPr/>
          </p:nvSpPr>
          <p:spPr bwMode="auto">
            <a:xfrm flipV="1">
              <a:off x="3261" y="1561"/>
              <a:ext cx="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7" name="Line 35"/>
            <p:cNvSpPr>
              <a:spLocks noChangeShapeType="1"/>
            </p:cNvSpPr>
            <p:nvPr/>
          </p:nvSpPr>
          <p:spPr bwMode="auto">
            <a:xfrm>
              <a:off x="3269" y="1823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8" name="Text Box 36"/>
            <p:cNvSpPr txBox="1">
              <a:spLocks noChangeArrowheads="1"/>
            </p:cNvSpPr>
            <p:nvPr/>
          </p:nvSpPr>
          <p:spPr bwMode="auto">
            <a:xfrm>
              <a:off x="3095" y="739"/>
              <a:ext cx="34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dirty="0">
                  <a:ea typeface="宋体" pitchFamily="2" charset="-122"/>
                </a:rPr>
                <a:t>host</a:t>
              </a:r>
            </a:p>
          </p:txBody>
        </p:sp>
      </p:grpSp>
      <p:grpSp>
        <p:nvGrpSpPr>
          <p:cNvPr id="6152" name="Group 38"/>
          <p:cNvGrpSpPr>
            <a:grpSpLocks/>
          </p:cNvGrpSpPr>
          <p:nvPr/>
        </p:nvGrpSpPr>
        <p:grpSpPr bwMode="auto">
          <a:xfrm>
            <a:off x="7957532" y="1646238"/>
            <a:ext cx="1062037" cy="3362325"/>
            <a:chOff x="2933" y="726"/>
            <a:chExt cx="669" cy="2118"/>
          </a:xfrm>
        </p:grpSpPr>
        <p:sp>
          <p:nvSpPr>
            <p:cNvPr id="6161" name="Text Box 39"/>
            <p:cNvSpPr txBox="1">
              <a:spLocks noChangeArrowheads="1"/>
            </p:cNvSpPr>
            <p:nvPr/>
          </p:nvSpPr>
          <p:spPr bwMode="auto">
            <a:xfrm>
              <a:off x="3361" y="2600"/>
              <a:ext cx="116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ClrTx/>
                <a:buFontTx/>
                <a:buNone/>
              </a:pPr>
              <a:endParaRPr lang="zh-CN" altLang="zh-CN" sz="1600"/>
            </a:p>
          </p:txBody>
        </p:sp>
        <p:graphicFrame>
          <p:nvGraphicFramePr>
            <p:cNvPr id="6146" name="Object 2"/>
            <p:cNvGraphicFramePr>
              <a:graphicFrameLocks noChangeAspect="1"/>
            </p:cNvGraphicFramePr>
            <p:nvPr/>
          </p:nvGraphicFramePr>
          <p:xfrm>
            <a:off x="3039" y="996"/>
            <a:ext cx="405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4" imgW="1305000" imgH="1085760" progId="MS_ClipArt_Gallery.2">
                    <p:embed/>
                  </p:oleObj>
                </mc:Choice>
                <mc:Fallback>
                  <p:oleObj name="Clip" r:id="rId4" imgW="1305000" imgH="1085760" progId="MS_ClipArt_Gallery.2">
                    <p:embed/>
                    <p:pic>
                      <p:nvPicPr>
                        <p:cNvPr id="6146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9" y="996"/>
                          <a:ext cx="405" cy="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62" name="Group 41"/>
            <p:cNvGrpSpPr>
              <a:grpSpLocks/>
            </p:cNvGrpSpPr>
            <p:nvPr/>
          </p:nvGrpSpPr>
          <p:grpSpPr bwMode="auto">
            <a:xfrm>
              <a:off x="2933" y="1323"/>
              <a:ext cx="669" cy="353"/>
              <a:chOff x="3046" y="1508"/>
              <a:chExt cx="669" cy="353"/>
            </a:xfrm>
          </p:grpSpPr>
          <p:sp>
            <p:nvSpPr>
              <p:cNvPr id="6170" name="Oval 42"/>
              <p:cNvSpPr>
                <a:spLocks noChangeArrowheads="1"/>
              </p:cNvSpPr>
              <p:nvPr/>
            </p:nvSpPr>
            <p:spPr bwMode="auto">
              <a:xfrm>
                <a:off x="3046" y="1508"/>
                <a:ext cx="669" cy="3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/>
              </a:p>
            </p:txBody>
          </p:sp>
          <p:sp>
            <p:nvSpPr>
              <p:cNvPr id="6171" name="Text Box 43"/>
              <p:cNvSpPr txBox="1">
                <a:spLocks noChangeArrowheads="1"/>
              </p:cNvSpPr>
              <p:nvPr/>
            </p:nvSpPr>
            <p:spPr bwMode="auto">
              <a:xfrm>
                <a:off x="3119" y="1578"/>
                <a:ext cx="505" cy="2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>
                    <a:ea typeface="宋体" pitchFamily="2" charset="-122"/>
                  </a:rPr>
                  <a:t>process</a:t>
                </a:r>
              </a:p>
            </p:txBody>
          </p:sp>
        </p:grpSp>
        <p:grpSp>
          <p:nvGrpSpPr>
            <p:cNvPr id="6163" name="Group 44"/>
            <p:cNvGrpSpPr>
              <a:grpSpLocks/>
            </p:cNvGrpSpPr>
            <p:nvPr/>
          </p:nvGrpSpPr>
          <p:grpSpPr bwMode="auto">
            <a:xfrm>
              <a:off x="2949" y="1845"/>
              <a:ext cx="610" cy="656"/>
              <a:chOff x="3072" y="3300"/>
              <a:chExt cx="610" cy="656"/>
            </a:xfrm>
          </p:grpSpPr>
          <p:sp>
            <p:nvSpPr>
              <p:cNvPr id="6168" name="Rectangle 45"/>
              <p:cNvSpPr>
                <a:spLocks noChangeArrowheads="1"/>
              </p:cNvSpPr>
              <p:nvPr/>
            </p:nvSpPr>
            <p:spPr bwMode="auto">
              <a:xfrm>
                <a:off x="3084" y="3300"/>
                <a:ext cx="593" cy="63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/>
              </a:p>
            </p:txBody>
          </p:sp>
          <p:sp>
            <p:nvSpPr>
              <p:cNvPr id="6169" name="Text Box 46"/>
              <p:cNvSpPr txBox="1">
                <a:spLocks noChangeArrowheads="1"/>
              </p:cNvSpPr>
              <p:nvPr/>
            </p:nvSpPr>
            <p:spPr bwMode="auto">
              <a:xfrm>
                <a:off x="3072" y="3339"/>
                <a:ext cx="610" cy="6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 dirty="0">
                    <a:ea typeface="宋体" pitchFamily="2" charset="-122"/>
                  </a:rPr>
                  <a:t>TCP with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 dirty="0">
                    <a:ea typeface="宋体" pitchFamily="2" charset="-122"/>
                  </a:rPr>
                  <a:t>buffers,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 dirty="0">
                    <a:ea typeface="宋体" pitchFamily="2" charset="-122"/>
                  </a:rPr>
                  <a:t>variables</a:t>
                </a:r>
              </a:p>
            </p:txBody>
          </p:sp>
        </p:grpSp>
        <p:sp>
          <p:nvSpPr>
            <p:cNvPr id="6164" name="Rectangle 47"/>
            <p:cNvSpPr>
              <a:spLocks noChangeArrowheads="1"/>
            </p:cNvSpPr>
            <p:nvPr/>
          </p:nvSpPr>
          <p:spPr bwMode="auto">
            <a:xfrm>
              <a:off x="3054" y="1654"/>
              <a:ext cx="415" cy="2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>
                  <a:ea typeface="宋体" pitchFamily="2" charset="-122"/>
                </a:rPr>
                <a:t>socket</a:t>
              </a:r>
            </a:p>
          </p:txBody>
        </p:sp>
        <p:sp>
          <p:nvSpPr>
            <p:cNvPr id="6165" name="Line 48"/>
            <p:cNvSpPr>
              <a:spLocks noChangeShapeType="1"/>
            </p:cNvSpPr>
            <p:nvPr/>
          </p:nvSpPr>
          <p:spPr bwMode="auto">
            <a:xfrm flipV="1">
              <a:off x="3261" y="1561"/>
              <a:ext cx="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6" name="Line 49"/>
            <p:cNvSpPr>
              <a:spLocks noChangeShapeType="1"/>
            </p:cNvSpPr>
            <p:nvPr/>
          </p:nvSpPr>
          <p:spPr bwMode="auto">
            <a:xfrm>
              <a:off x="3269" y="1823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7" name="Text Box 50"/>
            <p:cNvSpPr txBox="1">
              <a:spLocks noChangeArrowheads="1"/>
            </p:cNvSpPr>
            <p:nvPr/>
          </p:nvSpPr>
          <p:spPr bwMode="auto">
            <a:xfrm>
              <a:off x="3074" y="726"/>
              <a:ext cx="34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dirty="0">
                  <a:ea typeface="宋体" pitchFamily="2" charset="-122"/>
                </a:rPr>
                <a:t>host</a:t>
              </a:r>
            </a:p>
          </p:txBody>
        </p:sp>
      </p:grpSp>
      <p:sp>
        <p:nvSpPr>
          <p:cNvPr id="6153" name="Text Box 51"/>
          <p:cNvSpPr txBox="1">
            <a:spLocks noChangeArrowheads="1"/>
          </p:cNvSpPr>
          <p:nvPr/>
        </p:nvSpPr>
        <p:spPr bwMode="auto">
          <a:xfrm>
            <a:off x="6555871" y="3824288"/>
            <a:ext cx="8255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>
                <a:ea typeface="宋体" pitchFamily="2" charset="-122"/>
              </a:rPr>
              <a:t>Internet</a:t>
            </a:r>
          </a:p>
        </p:txBody>
      </p:sp>
      <p:sp>
        <p:nvSpPr>
          <p:cNvPr id="6154" name="Line 52"/>
          <p:cNvSpPr>
            <a:spLocks noChangeShapeType="1"/>
          </p:cNvSpPr>
          <p:nvPr/>
        </p:nvSpPr>
        <p:spPr bwMode="auto">
          <a:xfrm>
            <a:off x="5849432" y="4213225"/>
            <a:ext cx="2158899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5" name="Text Box 53"/>
          <p:cNvSpPr txBox="1">
            <a:spLocks noChangeArrowheads="1"/>
          </p:cNvSpPr>
          <p:nvPr/>
        </p:nvSpPr>
        <p:spPr bwMode="auto">
          <a:xfrm>
            <a:off x="5570639" y="4667250"/>
            <a:ext cx="103368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solidFill>
                  <a:srgbClr val="FF0000"/>
                </a:solidFill>
                <a:ea typeface="宋体" pitchFamily="2" charset="-122"/>
              </a:rPr>
              <a:t>controlled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solidFill>
                  <a:srgbClr val="FF0000"/>
                </a:solidFill>
                <a:ea typeface="宋体" pitchFamily="2" charset="-122"/>
              </a:rPr>
              <a:t>by OS</a:t>
            </a:r>
            <a:endParaRPr lang="en-US" altLang="zh-CN" sz="1600" dirty="0">
              <a:ea typeface="宋体" pitchFamily="2" charset="-12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zh-CN" sz="1600" dirty="0">
              <a:ea typeface="宋体" pitchFamily="2" charset="-122"/>
            </a:endParaRPr>
          </a:p>
        </p:txBody>
      </p:sp>
      <p:sp>
        <p:nvSpPr>
          <p:cNvPr id="6156" name="Line 55"/>
          <p:cNvSpPr>
            <a:spLocks noChangeShapeType="1"/>
          </p:cNvSpPr>
          <p:nvPr/>
        </p:nvSpPr>
        <p:spPr bwMode="auto">
          <a:xfrm flipH="1" flipV="1">
            <a:off x="5633533" y="4445000"/>
            <a:ext cx="244475" cy="3175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7" name="Text Box 56"/>
          <p:cNvSpPr txBox="1">
            <a:spLocks noChangeArrowheads="1"/>
          </p:cNvSpPr>
          <p:nvPr/>
        </p:nvSpPr>
        <p:spPr bwMode="auto">
          <a:xfrm>
            <a:off x="6063746" y="2306638"/>
            <a:ext cx="1344612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ea typeface="宋体" pitchFamily="2" charset="-122"/>
              </a:rPr>
              <a:t>controlled by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ea typeface="宋体" pitchFamily="2" charset="-122"/>
              </a:rPr>
              <a:t>app developer</a:t>
            </a:r>
            <a:endParaRPr lang="en-US" altLang="zh-CN" sz="1600">
              <a:ea typeface="宋体" pitchFamily="2" charset="-122"/>
            </a:endParaRPr>
          </a:p>
        </p:txBody>
      </p:sp>
      <p:sp>
        <p:nvSpPr>
          <p:cNvPr id="6158" name="Line 58"/>
          <p:cNvSpPr>
            <a:spLocks noChangeShapeType="1"/>
          </p:cNvSpPr>
          <p:nvPr/>
        </p:nvSpPr>
        <p:spPr bwMode="auto">
          <a:xfrm flipH="1">
            <a:off x="5841496" y="2589213"/>
            <a:ext cx="219075" cy="1333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9" name="Rectangle 3"/>
          <p:cNvSpPr txBox="1">
            <a:spLocks noChangeArrowheads="1"/>
          </p:cNvSpPr>
          <p:nvPr/>
        </p:nvSpPr>
        <p:spPr bwMode="auto">
          <a:xfrm>
            <a:off x="316411" y="5643210"/>
            <a:ext cx="8507692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100000"/>
              </a:lnSpc>
              <a:spcBef>
                <a:spcPts val="600"/>
              </a:spcBef>
              <a:buClrTx/>
              <a:buFont typeface="Symbol" pitchFamily="18" charset="2"/>
              <a:buBlip>
                <a:blip r:embed="rId5"/>
              </a:buBlip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API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选择使用的传输层协议；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(2)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对套接字的一些参数进行修改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标题 1">
            <a:extLst>
              <a:ext uri="{FF2B5EF4-FFF2-40B4-BE49-F238E27FC236}">
                <a16:creationId xmlns:a16="http://schemas.microsoft.com/office/drawing/2014/main" id="{B794A05A-AF6A-45C3-B439-BBE2E289C59D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</a:t>
            </a: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ADA407E2-E0F5-4A22-9389-EE2C85F7DA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6411" y="681135"/>
            <a:ext cx="7598833" cy="596354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套接字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sockets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243" y="1412973"/>
            <a:ext cx="8266922" cy="397403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数据报套接字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datagram sockets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）：使用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UDP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协议，支持主机之间面向非连接、不可靠的数据传输</a:t>
            </a: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流式套接字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stream sockets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）：使用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协议，支持主机之间面向连接的、顺序的、可靠的、全双工字节流传输</a:t>
            </a: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操作系统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Windows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UNIX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iOS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Android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编程语言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C++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0342E42-F65A-4A95-8DA8-4A00A21FCDF8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5D1B715-1F94-45EA-B2F0-81CCC9CFB0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6411" y="681135"/>
            <a:ext cx="7598833" cy="596354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套接字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sockets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9E605FB3-3EC4-44AF-9851-4118372414F4}"/>
              </a:ext>
            </a:extLst>
          </p:cNvPr>
          <p:cNvSpPr/>
          <p:nvPr/>
        </p:nvSpPr>
        <p:spPr>
          <a:xfrm>
            <a:off x="1309816" y="4410170"/>
            <a:ext cx="6432576" cy="1966385"/>
          </a:xfrm>
          <a:prstGeom prst="rect">
            <a:avLst/>
          </a:prstGeom>
          <a:solidFill>
            <a:srgbClr val="F2F8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9432EAC-27A4-489A-9CD2-8DEBDBEBDB18}"/>
              </a:ext>
            </a:extLst>
          </p:cNvPr>
          <p:cNvSpPr/>
          <p:nvPr/>
        </p:nvSpPr>
        <p:spPr>
          <a:xfrm>
            <a:off x="576094" y="2446629"/>
            <a:ext cx="8024209" cy="16381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09C55F1-2076-4202-8A9C-970948040A0E}"/>
              </a:ext>
            </a:extLst>
          </p:cNvPr>
          <p:cNvSpPr txBox="1">
            <a:spLocks/>
          </p:cNvSpPr>
          <p:nvPr/>
        </p:nvSpPr>
        <p:spPr>
          <a:xfrm>
            <a:off x="431346" y="32661"/>
            <a:ext cx="8197203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学习目标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660FF65-8CB9-4C77-ACD7-BE84DC9800AC}"/>
              </a:ext>
            </a:extLst>
          </p:cNvPr>
          <p:cNvSpPr txBox="1"/>
          <p:nvPr/>
        </p:nvSpPr>
        <p:spPr>
          <a:xfrm>
            <a:off x="2860964" y="1031848"/>
            <a:ext cx="3494809" cy="10605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ts val="2600"/>
              </a:lnSpc>
              <a:buSzPct val="100000"/>
              <a:defRPr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总体目标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：理解应用层协议与进程通信模型，掌握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编程方法，学习典型的应用层协议</a:t>
            </a:r>
            <a:endParaRPr lang="en-US" altLang="zh-C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6FD06D-95E9-49C8-B4B6-7B1FED2811DE}"/>
              </a:ext>
            </a:extLst>
          </p:cNvPr>
          <p:cNvSpPr txBox="1"/>
          <p:nvPr/>
        </p:nvSpPr>
        <p:spPr>
          <a:xfrm>
            <a:off x="723746" y="2554260"/>
            <a:ext cx="2340722" cy="139397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2600"/>
              </a:lnSpc>
              <a:buSzPct val="100000"/>
              <a:defRPr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理解</a:t>
            </a:r>
            <a:r>
              <a:rPr lang="zh-CN" altLang="zh-CN" dirty="0"/>
              <a:t>客户</a:t>
            </a:r>
            <a:r>
              <a:rPr lang="en-US" altLang="zh-CN" dirty="0"/>
              <a:t>/</a:t>
            </a:r>
            <a:r>
              <a:rPr lang="zh-CN" altLang="zh-CN" dirty="0"/>
              <a:t>服务器模型和对等计算模型</a:t>
            </a:r>
            <a:r>
              <a:rPr lang="zh-CN" altLang="en-US" dirty="0"/>
              <a:t>，</a:t>
            </a:r>
            <a:r>
              <a:rPr lang="zh-CN" altLang="zh-CN" dirty="0"/>
              <a:t>初步了解传输层服务及对应用层的支持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993969-E9C7-459A-9EE2-16BE2D5B32A6}"/>
              </a:ext>
            </a:extLst>
          </p:cNvPr>
          <p:cNvSpPr txBox="1"/>
          <p:nvPr/>
        </p:nvSpPr>
        <p:spPr>
          <a:xfrm>
            <a:off x="3316907" y="2554259"/>
            <a:ext cx="2418394" cy="139397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2600"/>
              </a:lnSpc>
              <a:buSzPct val="100000"/>
              <a:defRPr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zh-CN" b="0" dirty="0"/>
              <a:t>掌握基于套接字的网络编程方法</a:t>
            </a:r>
            <a:r>
              <a:rPr lang="zh-CN" altLang="en-US" b="0" dirty="0"/>
              <a:t>，</a:t>
            </a:r>
            <a:r>
              <a:rPr lang="zh-CN" altLang="zh-CN" b="0" dirty="0"/>
              <a:t>理解数据报式套接字和流式套接字的功能</a:t>
            </a:r>
            <a:endParaRPr lang="en-US" altLang="zh-CN" b="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9C91E8-8D55-426D-9F27-6483667D388C}"/>
              </a:ext>
            </a:extLst>
          </p:cNvPr>
          <p:cNvSpPr txBox="1"/>
          <p:nvPr/>
        </p:nvSpPr>
        <p:spPr>
          <a:xfrm>
            <a:off x="5987740" y="2556652"/>
            <a:ext cx="2478409" cy="139397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2600"/>
              </a:lnSpc>
              <a:buSzPct val="100000"/>
              <a:defRPr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zh-CN" dirty="0"/>
              <a:t>掌握域名系统构成和解析过程，理解根域名服务器在国家网络基础设施中的重要作用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77EAE8-F1D3-40E2-9194-6AC30A3A883B}"/>
              </a:ext>
            </a:extLst>
          </p:cNvPr>
          <p:cNvSpPr txBox="1"/>
          <p:nvPr/>
        </p:nvSpPr>
        <p:spPr>
          <a:xfrm>
            <a:off x="1490545" y="4534920"/>
            <a:ext cx="2943768" cy="1727396"/>
          </a:xfrm>
          <a:prstGeom prst="rect">
            <a:avLst/>
          </a:prstGeom>
          <a:solidFill>
            <a:srgbClr val="E8EEF8"/>
          </a:solidFill>
          <a:ln w="63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ts val="2600"/>
              </a:lnSpc>
              <a:buSzPct val="100000"/>
              <a:defRPr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掌握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服务的特点、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 1.0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1.1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的工作机制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所面临的性能问题，以及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HTTP/2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的优化机制和解决的关键问题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2FD9-B398-4B39-A724-25E0CE8F8A57}"/>
              </a:ext>
            </a:extLst>
          </p:cNvPr>
          <p:cNvSpPr txBox="1"/>
          <p:nvPr/>
        </p:nvSpPr>
        <p:spPr>
          <a:xfrm>
            <a:off x="4702627" y="4534920"/>
            <a:ext cx="2866096" cy="1727396"/>
          </a:xfrm>
          <a:prstGeom prst="rect">
            <a:avLst/>
          </a:prstGeom>
          <a:solidFill>
            <a:srgbClr val="E8EEF8"/>
          </a:solidFill>
          <a:ln w="6350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2600"/>
              </a:lnSpc>
              <a:buSzPct val="100000"/>
              <a:defRPr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zh-CN" dirty="0">
                <a:solidFill>
                  <a:schemeClr val="tx1"/>
                </a:solidFill>
              </a:rPr>
              <a:t>掌握内容分发网络所解决的问题和基本工作机制，理解两种基本的重定向方法</a:t>
            </a:r>
            <a:r>
              <a:rPr lang="zh-CN" altLang="en-US" dirty="0">
                <a:solidFill>
                  <a:schemeClr val="tx1"/>
                </a:solidFill>
              </a:rPr>
              <a:t>，了解</a:t>
            </a:r>
            <a:r>
              <a:rPr lang="zh-CN" altLang="zh-CN" dirty="0">
                <a:solidFill>
                  <a:schemeClr val="tx1"/>
                </a:solidFill>
              </a:rPr>
              <a:t>动态自适应流媒体协议的基本思想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586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8412" y="1052512"/>
            <a:ext cx="4440237" cy="4900613"/>
          </a:xfrm>
        </p:spPr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sz="2400" b="1" u="sng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TCP</a:t>
            </a:r>
            <a:r>
              <a:rPr lang="zh-CN" altLang="en-US" sz="2400" b="1" u="sng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服务</a:t>
            </a:r>
            <a:r>
              <a:rPr lang="en-US" altLang="zh-CN" sz="2400" b="1" u="sng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面向连接：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客户与服务器之间需要建立连接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可靠传输：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可保证传递数据无差错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流量控制：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发送数据不会超过接收端的容纳容量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拥塞控制</a:t>
            </a:r>
            <a:r>
              <a:rPr lang="en-US" altLang="zh-CN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提供拥塞解决方案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不能提供：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时延和带宽保证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25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50035" y="1138335"/>
            <a:ext cx="3667125" cy="4667153"/>
          </a:xfrm>
        </p:spPr>
        <p:txBody>
          <a:bodyPr/>
          <a:lstStyle/>
          <a:p>
            <a:pPr>
              <a:buNone/>
            </a:pPr>
            <a:r>
              <a:rPr lang="en-US" altLang="zh-CN" sz="2400" b="1" u="sng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UDP</a:t>
            </a:r>
            <a:r>
              <a:rPr lang="zh-CN" altLang="en-US" sz="2400" b="1" u="sng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服务</a:t>
            </a:r>
            <a:r>
              <a:rPr lang="en-US" altLang="zh-CN" sz="2400" b="1" u="sng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不可靠：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不可靠的数据投递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不能提供：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连接建立、可靠性、流量控制、拥塞控制、时延和带宽保证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>
              <a:lnSpc>
                <a:spcPct val="120000"/>
              </a:lnSpc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D363FE73-8862-4651-87F7-C0C26E8051E4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回顾：传输层提供的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TCP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UDP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服务</a:t>
            </a:r>
          </a:p>
        </p:txBody>
      </p:sp>
    </p:spTree>
    <p:extLst>
      <p:ext uri="{BB962C8B-B14F-4D97-AF65-F5344CB8AC3E}">
        <p14:creationId xmlns:p14="http://schemas.microsoft.com/office/powerpoint/2010/main" val="1022443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D363FE73-8862-4651-87F7-C0C26E8051E4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提前了解：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TCP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UDP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的区别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18952854-66AF-4FAE-8342-3B65D1A4B810}"/>
              </a:ext>
            </a:extLst>
          </p:cNvPr>
          <p:cNvGrpSpPr/>
          <p:nvPr/>
        </p:nvGrpSpPr>
        <p:grpSpPr>
          <a:xfrm>
            <a:off x="1079455" y="2104456"/>
            <a:ext cx="2537654" cy="3200400"/>
            <a:chOff x="1153904" y="4466548"/>
            <a:chExt cx="3383538" cy="4267200"/>
          </a:xfrm>
        </p:grpSpPr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62FF5955-265C-4BAB-A2CE-08AB15D5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5673" y="5151292"/>
              <a:ext cx="844950" cy="543200"/>
            </a:xfrm>
            <a:prstGeom prst="rect">
              <a:avLst/>
            </a:prstGeom>
          </p:spPr>
        </p:pic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DEDC578F-68C8-45F0-A344-D1C3F0D88089}"/>
                </a:ext>
              </a:extLst>
            </p:cNvPr>
            <p:cNvSpPr/>
            <p:nvPr/>
          </p:nvSpPr>
          <p:spPr>
            <a:xfrm>
              <a:off x="1153904" y="4466548"/>
              <a:ext cx="3383538" cy="4267200"/>
            </a:xfrm>
            <a:prstGeom prst="rect">
              <a:avLst/>
            </a:prstGeom>
            <a:solidFill>
              <a:srgbClr val="A2C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54710D9-4240-46A4-BBB6-37B5C51E7432}"/>
                </a:ext>
              </a:extLst>
            </p:cNvPr>
            <p:cNvSpPr/>
            <p:nvPr/>
          </p:nvSpPr>
          <p:spPr>
            <a:xfrm>
              <a:off x="1872772" y="4570011"/>
              <a:ext cx="1967110" cy="528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收货人  张三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FA8FE25D-F957-4A3D-94D2-72F19F7C6D14}"/>
                </a:ext>
              </a:extLst>
            </p:cNvPr>
            <p:cNvSpPr/>
            <p:nvPr/>
          </p:nvSpPr>
          <p:spPr>
            <a:xfrm>
              <a:off x="1309028" y="5733295"/>
              <a:ext cx="2123680" cy="528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李四发来的货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A3AAEC23-3CC5-4BDC-B620-D369B9E4A626}"/>
                </a:ext>
              </a:extLst>
            </p:cNvPr>
            <p:cNvSpPr/>
            <p:nvPr/>
          </p:nvSpPr>
          <p:spPr>
            <a:xfrm>
              <a:off x="3666556" y="5626188"/>
              <a:ext cx="566468" cy="264210"/>
            </a:xfrm>
            <a:prstGeom prst="rect">
              <a:avLst/>
            </a:prstGeom>
            <a:solidFill>
              <a:srgbClr val="020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4F8E64C2-C2E6-40F5-833B-FD027300444B}"/>
                </a:ext>
              </a:extLst>
            </p:cNvPr>
            <p:cNvSpPr/>
            <p:nvPr/>
          </p:nvSpPr>
          <p:spPr>
            <a:xfrm>
              <a:off x="3666556" y="5952303"/>
              <a:ext cx="566468" cy="264210"/>
            </a:xfrm>
            <a:prstGeom prst="rect">
              <a:avLst/>
            </a:prstGeom>
            <a:solidFill>
              <a:srgbClr val="020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2DEF25B-197F-47D2-AE95-DCC50B369C3C}"/>
                </a:ext>
              </a:extLst>
            </p:cNvPr>
            <p:cNvSpPr/>
            <p:nvPr/>
          </p:nvSpPr>
          <p:spPr>
            <a:xfrm>
              <a:off x="3666556" y="6278417"/>
              <a:ext cx="566468" cy="264210"/>
            </a:xfrm>
            <a:prstGeom prst="rect">
              <a:avLst/>
            </a:prstGeom>
            <a:solidFill>
              <a:srgbClr val="020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225436DF-A2B4-48CB-B474-9FEF7AE6B09B}"/>
                </a:ext>
              </a:extLst>
            </p:cNvPr>
            <p:cNvSpPr/>
            <p:nvPr/>
          </p:nvSpPr>
          <p:spPr>
            <a:xfrm>
              <a:off x="1295075" y="7431456"/>
              <a:ext cx="2123680" cy="528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王五发来的货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25CD53D0-9A22-4646-BE86-D4F70BB67C92}"/>
                </a:ext>
              </a:extLst>
            </p:cNvPr>
            <p:cNvSpPr/>
            <p:nvPr/>
          </p:nvSpPr>
          <p:spPr>
            <a:xfrm>
              <a:off x="3652602" y="7324349"/>
              <a:ext cx="566468" cy="2642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D25D2D35-EA09-457B-96BD-C454995F5F74}"/>
                </a:ext>
              </a:extLst>
            </p:cNvPr>
            <p:cNvSpPr/>
            <p:nvPr/>
          </p:nvSpPr>
          <p:spPr>
            <a:xfrm>
              <a:off x="3652602" y="7650464"/>
              <a:ext cx="566468" cy="2642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E30B3F59-9BA1-46E1-B47E-494D07A8E760}"/>
                </a:ext>
              </a:extLst>
            </p:cNvPr>
            <p:cNvSpPr/>
            <p:nvPr/>
          </p:nvSpPr>
          <p:spPr>
            <a:xfrm>
              <a:off x="3652602" y="7976578"/>
              <a:ext cx="566468" cy="2642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0B51E0C0-7B2D-496A-829F-0D44873A95F2}"/>
              </a:ext>
            </a:extLst>
          </p:cNvPr>
          <p:cNvGrpSpPr/>
          <p:nvPr/>
        </p:nvGrpSpPr>
        <p:grpSpPr>
          <a:xfrm>
            <a:off x="5692024" y="2104457"/>
            <a:ext cx="2537654" cy="1557059"/>
            <a:chOff x="5250609" y="4466548"/>
            <a:chExt cx="3383538" cy="2076079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A322988D-DBA8-4C17-A0C0-B5C3C3C737EF}"/>
                </a:ext>
              </a:extLst>
            </p:cNvPr>
            <p:cNvSpPr/>
            <p:nvPr/>
          </p:nvSpPr>
          <p:spPr>
            <a:xfrm>
              <a:off x="5250609" y="4466548"/>
              <a:ext cx="3383538" cy="20760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F795FE16-AE0C-4D07-A795-970BACA40E9D}"/>
                </a:ext>
              </a:extLst>
            </p:cNvPr>
            <p:cNvSpPr/>
            <p:nvPr/>
          </p:nvSpPr>
          <p:spPr>
            <a:xfrm>
              <a:off x="5974445" y="4570009"/>
              <a:ext cx="1967110" cy="528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发货人  李四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E182493C-13D3-42B0-BE6A-E264BE33329E}"/>
                </a:ext>
              </a:extLst>
            </p:cNvPr>
            <p:cNvSpPr/>
            <p:nvPr/>
          </p:nvSpPr>
          <p:spPr>
            <a:xfrm>
              <a:off x="5494168" y="5442720"/>
              <a:ext cx="566468" cy="264210"/>
            </a:xfrm>
            <a:prstGeom prst="rect">
              <a:avLst/>
            </a:prstGeom>
            <a:solidFill>
              <a:srgbClr val="020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E308348E-797F-4C1F-8811-60FE5F42FCD1}"/>
                </a:ext>
              </a:extLst>
            </p:cNvPr>
            <p:cNvSpPr/>
            <p:nvPr/>
          </p:nvSpPr>
          <p:spPr>
            <a:xfrm>
              <a:off x="5494168" y="5768835"/>
              <a:ext cx="566468" cy="264210"/>
            </a:xfrm>
            <a:prstGeom prst="rect">
              <a:avLst/>
            </a:prstGeom>
            <a:solidFill>
              <a:srgbClr val="020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BF714CA6-D895-42C0-A1FC-5D63142540C1}"/>
                </a:ext>
              </a:extLst>
            </p:cNvPr>
            <p:cNvSpPr/>
            <p:nvPr/>
          </p:nvSpPr>
          <p:spPr>
            <a:xfrm>
              <a:off x="5494168" y="6094949"/>
              <a:ext cx="566468" cy="264210"/>
            </a:xfrm>
            <a:prstGeom prst="rect">
              <a:avLst/>
            </a:prstGeom>
            <a:solidFill>
              <a:srgbClr val="020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9BD70FDD-18C1-4A73-9330-2379CD88E041}"/>
                </a:ext>
              </a:extLst>
            </p:cNvPr>
            <p:cNvSpPr/>
            <p:nvPr/>
          </p:nvSpPr>
          <p:spPr>
            <a:xfrm>
              <a:off x="5494168" y="5115474"/>
              <a:ext cx="566468" cy="264210"/>
            </a:xfrm>
            <a:prstGeom prst="rect">
              <a:avLst/>
            </a:prstGeom>
            <a:solidFill>
              <a:srgbClr val="020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91B5785A-4E05-4B09-A485-2638378693A4}"/>
                </a:ext>
              </a:extLst>
            </p:cNvPr>
            <p:cNvSpPr/>
            <p:nvPr/>
          </p:nvSpPr>
          <p:spPr>
            <a:xfrm>
              <a:off x="6367146" y="5435952"/>
              <a:ext cx="2123680" cy="528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发给张三的货</a:t>
              </a: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7201B570-1D7E-4452-B13F-2ABA45689958}"/>
              </a:ext>
            </a:extLst>
          </p:cNvPr>
          <p:cNvGrpSpPr/>
          <p:nvPr/>
        </p:nvGrpSpPr>
        <p:grpSpPr>
          <a:xfrm>
            <a:off x="5666465" y="3751461"/>
            <a:ext cx="2537654" cy="1557059"/>
            <a:chOff x="5250609" y="4466548"/>
            <a:chExt cx="3383538" cy="2076079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18234306-769F-4457-B883-6C05AA0CF91C}"/>
                </a:ext>
              </a:extLst>
            </p:cNvPr>
            <p:cNvSpPr/>
            <p:nvPr/>
          </p:nvSpPr>
          <p:spPr>
            <a:xfrm>
              <a:off x="5250609" y="4466548"/>
              <a:ext cx="3383538" cy="20760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2203943E-CB7E-4E1B-8C0E-C7513B90156C}"/>
                </a:ext>
              </a:extLst>
            </p:cNvPr>
            <p:cNvSpPr/>
            <p:nvPr/>
          </p:nvSpPr>
          <p:spPr>
            <a:xfrm>
              <a:off x="5974445" y="4570009"/>
              <a:ext cx="1967110" cy="528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发货人  王五</a:t>
              </a: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27D95675-248F-4EB9-94FA-469A33035D1B}"/>
                </a:ext>
              </a:extLst>
            </p:cNvPr>
            <p:cNvSpPr/>
            <p:nvPr/>
          </p:nvSpPr>
          <p:spPr>
            <a:xfrm>
              <a:off x="5494168" y="5442720"/>
              <a:ext cx="566468" cy="2642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57B93834-D7A3-481B-B743-413196328C8B}"/>
                </a:ext>
              </a:extLst>
            </p:cNvPr>
            <p:cNvSpPr/>
            <p:nvPr/>
          </p:nvSpPr>
          <p:spPr>
            <a:xfrm>
              <a:off x="5494168" y="5768835"/>
              <a:ext cx="566468" cy="2642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974161E1-7DB1-49A8-BAF7-86948737292D}"/>
                </a:ext>
              </a:extLst>
            </p:cNvPr>
            <p:cNvSpPr/>
            <p:nvPr/>
          </p:nvSpPr>
          <p:spPr>
            <a:xfrm>
              <a:off x="5494168" y="6094949"/>
              <a:ext cx="566468" cy="2642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22F595A8-96B5-4B2E-B123-9697A282CB49}"/>
                </a:ext>
              </a:extLst>
            </p:cNvPr>
            <p:cNvSpPr/>
            <p:nvPr/>
          </p:nvSpPr>
          <p:spPr>
            <a:xfrm>
              <a:off x="5494168" y="5115474"/>
              <a:ext cx="566468" cy="2642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118E5CB1-54B1-4148-8623-D89A2C166615}"/>
                </a:ext>
              </a:extLst>
            </p:cNvPr>
            <p:cNvSpPr/>
            <p:nvPr/>
          </p:nvSpPr>
          <p:spPr>
            <a:xfrm>
              <a:off x="6367146" y="5435952"/>
              <a:ext cx="2123680" cy="528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发给张三的货</a:t>
              </a:r>
            </a:p>
          </p:txBody>
        </p:sp>
      </p:grp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9ED3DD47-BC6C-4F2F-ACFE-7C91708F35C2}"/>
              </a:ext>
            </a:extLst>
          </p:cNvPr>
          <p:cNvSpPr/>
          <p:nvPr/>
        </p:nvSpPr>
        <p:spPr>
          <a:xfrm>
            <a:off x="522631" y="1125282"/>
            <a:ext cx="613391" cy="5685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A9106391-7D7B-4A98-8D86-C18033331B95}"/>
              </a:ext>
            </a:extLst>
          </p:cNvPr>
          <p:cNvSpPr/>
          <p:nvPr/>
        </p:nvSpPr>
        <p:spPr>
          <a:xfrm>
            <a:off x="674192" y="1238636"/>
            <a:ext cx="3193845" cy="474790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CB58F017-C3F6-4BCC-B8AA-3C58E7D91F4A}"/>
              </a:ext>
            </a:extLst>
          </p:cNvPr>
          <p:cNvSpPr/>
          <p:nvPr/>
        </p:nvSpPr>
        <p:spPr>
          <a:xfrm>
            <a:off x="621701" y="1527557"/>
            <a:ext cx="301658" cy="279584"/>
          </a:xfrm>
          <a:prstGeom prst="roundRect">
            <a:avLst/>
          </a:prstGeom>
          <a:solidFill>
            <a:srgbClr val="BBD5ED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7B02396D-18C3-4402-9E0A-7AF4DEC8274C}"/>
              </a:ext>
            </a:extLst>
          </p:cNvPr>
          <p:cNvGrpSpPr/>
          <p:nvPr/>
        </p:nvGrpSpPr>
        <p:grpSpPr>
          <a:xfrm>
            <a:off x="1015420" y="1279822"/>
            <a:ext cx="2463380" cy="415498"/>
            <a:chOff x="993102" y="463907"/>
            <a:chExt cx="3284505" cy="553997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576830AF-E485-4DCE-A987-AD378403C52A}"/>
                </a:ext>
              </a:extLst>
            </p:cNvPr>
            <p:cNvSpPr/>
            <p:nvPr/>
          </p:nvSpPr>
          <p:spPr>
            <a:xfrm>
              <a:off x="1517879" y="463907"/>
              <a:ext cx="2759728" cy="553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TCP</a:t>
              </a:r>
              <a:r>
                <a:rPr lang="zh-CN" altLang="en-US" sz="2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传输示意图</a:t>
              </a:r>
            </a:p>
          </p:txBody>
        </p:sp>
        <p:pic>
          <p:nvPicPr>
            <p:cNvPr id="83" name="图片 82">
              <a:extLst>
                <a:ext uri="{FF2B5EF4-FFF2-40B4-BE49-F238E27FC236}">
                  <a16:creationId xmlns:a16="http://schemas.microsoft.com/office/drawing/2014/main" id="{9B4EAB64-E5DB-4502-AAD3-8D47156D6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102" y="494565"/>
              <a:ext cx="461740" cy="461740"/>
            </a:xfrm>
            <a:prstGeom prst="rect">
              <a:avLst/>
            </a:prstGeom>
          </p:spPr>
        </p:pic>
      </p:grpSp>
      <p:pic>
        <p:nvPicPr>
          <p:cNvPr id="84" name="图片 83">
            <a:extLst>
              <a:ext uri="{FF2B5EF4-FFF2-40B4-BE49-F238E27FC236}">
                <a16:creationId xmlns:a16="http://schemas.microsoft.com/office/drawing/2014/main" id="{67CA93A6-BD1C-4610-B9AB-7E5DAF0CE3F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72238" y="2135309"/>
            <a:ext cx="633713" cy="407400"/>
          </a:xfrm>
          <a:prstGeom prst="rect">
            <a:avLst/>
          </a:prstGeom>
        </p:spPr>
      </p:pic>
      <p:pic>
        <p:nvPicPr>
          <p:cNvPr id="87" name="图片 86">
            <a:extLst>
              <a:ext uri="{FF2B5EF4-FFF2-40B4-BE49-F238E27FC236}">
                <a16:creationId xmlns:a16="http://schemas.microsoft.com/office/drawing/2014/main" id="{D4E9AE34-0AC3-4550-B777-78E5BE7EE4C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61106" y="4728206"/>
            <a:ext cx="633713" cy="407400"/>
          </a:xfrm>
          <a:prstGeom prst="rect">
            <a:avLst/>
          </a:prstGeom>
        </p:spPr>
      </p:pic>
      <p:sp>
        <p:nvSpPr>
          <p:cNvPr id="89" name="矩形 88">
            <a:extLst>
              <a:ext uri="{FF2B5EF4-FFF2-40B4-BE49-F238E27FC236}">
                <a16:creationId xmlns:a16="http://schemas.microsoft.com/office/drawing/2014/main" id="{2C4C3C94-D69F-456C-97FE-E3549ADF041A}"/>
              </a:ext>
            </a:extLst>
          </p:cNvPr>
          <p:cNvSpPr/>
          <p:nvPr/>
        </p:nvSpPr>
        <p:spPr>
          <a:xfrm>
            <a:off x="3625724" y="3457580"/>
            <a:ext cx="424851" cy="198158"/>
          </a:xfrm>
          <a:prstGeom prst="rect">
            <a:avLst/>
          </a:prstGeom>
          <a:solidFill>
            <a:srgbClr val="020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F6463A54-F49E-47AD-A5A5-E41129A17442}"/>
              </a:ext>
            </a:extLst>
          </p:cNvPr>
          <p:cNvSpPr/>
          <p:nvPr/>
        </p:nvSpPr>
        <p:spPr>
          <a:xfrm>
            <a:off x="3652818" y="4443899"/>
            <a:ext cx="424851" cy="1981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箭头: 左 1">
            <a:extLst>
              <a:ext uri="{FF2B5EF4-FFF2-40B4-BE49-F238E27FC236}">
                <a16:creationId xmlns:a16="http://schemas.microsoft.com/office/drawing/2014/main" id="{9C702D75-20D0-4F10-B3F6-08B71AE24433}"/>
              </a:ext>
            </a:extLst>
          </p:cNvPr>
          <p:cNvSpPr/>
          <p:nvPr/>
        </p:nvSpPr>
        <p:spPr>
          <a:xfrm>
            <a:off x="3761890" y="3168559"/>
            <a:ext cx="1777432" cy="181585"/>
          </a:xfrm>
          <a:prstGeom prst="leftArrow">
            <a:avLst/>
          </a:prstGeom>
          <a:solidFill>
            <a:srgbClr val="A2C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箭头: 左 43">
            <a:extLst>
              <a:ext uri="{FF2B5EF4-FFF2-40B4-BE49-F238E27FC236}">
                <a16:creationId xmlns:a16="http://schemas.microsoft.com/office/drawing/2014/main" id="{3FBF6303-64A2-4A27-AC29-470E07391FA3}"/>
              </a:ext>
            </a:extLst>
          </p:cNvPr>
          <p:cNvSpPr/>
          <p:nvPr/>
        </p:nvSpPr>
        <p:spPr>
          <a:xfrm>
            <a:off x="3779055" y="4196070"/>
            <a:ext cx="1777432" cy="181585"/>
          </a:xfrm>
          <a:prstGeom prst="leftArrow">
            <a:avLst/>
          </a:prstGeom>
          <a:solidFill>
            <a:srgbClr val="A2C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10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22222E-6 L -0.18038 0.1775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67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11111E-6 L -0.07239 -0.11042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5" y="-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-0.18212 -0.1349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15" y="-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278 L -0.07586 -0.06644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-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 animBg="1"/>
      <p:bldP spid="89" grpId="0" animBg="1"/>
      <p:bldP spid="89" grpId="1" animBg="1"/>
      <p:bldP spid="90" grpId="0" animBg="1"/>
      <p:bldP spid="90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D363FE73-8862-4651-87F7-C0C26E8051E4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提前了解：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TCP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UDP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提供服务的区别</a:t>
            </a: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9ED3DD47-BC6C-4F2F-ACFE-7C91708F35C2}"/>
              </a:ext>
            </a:extLst>
          </p:cNvPr>
          <p:cNvSpPr/>
          <p:nvPr/>
        </p:nvSpPr>
        <p:spPr>
          <a:xfrm>
            <a:off x="522631" y="1125282"/>
            <a:ext cx="613391" cy="5685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A9106391-7D7B-4A98-8D86-C18033331B95}"/>
              </a:ext>
            </a:extLst>
          </p:cNvPr>
          <p:cNvSpPr/>
          <p:nvPr/>
        </p:nvSpPr>
        <p:spPr>
          <a:xfrm>
            <a:off x="674192" y="1238636"/>
            <a:ext cx="3193845" cy="474790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CB58F017-C3F6-4BCC-B8AA-3C58E7D91F4A}"/>
              </a:ext>
            </a:extLst>
          </p:cNvPr>
          <p:cNvSpPr/>
          <p:nvPr/>
        </p:nvSpPr>
        <p:spPr>
          <a:xfrm>
            <a:off x="621701" y="1527557"/>
            <a:ext cx="301658" cy="279584"/>
          </a:xfrm>
          <a:prstGeom prst="roundRect">
            <a:avLst/>
          </a:prstGeom>
          <a:solidFill>
            <a:srgbClr val="BBD5ED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7B02396D-18C3-4402-9E0A-7AF4DEC8274C}"/>
              </a:ext>
            </a:extLst>
          </p:cNvPr>
          <p:cNvGrpSpPr/>
          <p:nvPr/>
        </p:nvGrpSpPr>
        <p:grpSpPr>
          <a:xfrm>
            <a:off x="1015420" y="1279822"/>
            <a:ext cx="2477808" cy="415498"/>
            <a:chOff x="993102" y="463907"/>
            <a:chExt cx="3303742" cy="553997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576830AF-E485-4DCE-A987-AD378403C52A}"/>
                </a:ext>
              </a:extLst>
            </p:cNvPr>
            <p:cNvSpPr/>
            <p:nvPr/>
          </p:nvSpPr>
          <p:spPr>
            <a:xfrm>
              <a:off x="1517879" y="463907"/>
              <a:ext cx="2778965" cy="553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UDP</a:t>
              </a:r>
              <a:r>
                <a:rPr lang="zh-CN" altLang="en-US" sz="2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传输示意图</a:t>
              </a:r>
            </a:p>
          </p:txBody>
        </p:sp>
        <p:pic>
          <p:nvPicPr>
            <p:cNvPr id="83" name="图片 82">
              <a:extLst>
                <a:ext uri="{FF2B5EF4-FFF2-40B4-BE49-F238E27FC236}">
                  <a16:creationId xmlns:a16="http://schemas.microsoft.com/office/drawing/2014/main" id="{9B4EAB64-E5DB-4502-AAD3-8D47156D6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102" y="494565"/>
              <a:ext cx="461740" cy="461740"/>
            </a:xfrm>
            <a:prstGeom prst="rect">
              <a:avLst/>
            </a:prstGeom>
          </p:spPr>
        </p:pic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8E0972EF-E788-4B8F-8ABD-57BFC4FA98A1}"/>
              </a:ext>
            </a:extLst>
          </p:cNvPr>
          <p:cNvGrpSpPr/>
          <p:nvPr/>
        </p:nvGrpSpPr>
        <p:grpSpPr>
          <a:xfrm>
            <a:off x="896497" y="2253748"/>
            <a:ext cx="2537654" cy="3200400"/>
            <a:chOff x="1083361" y="1563419"/>
            <a:chExt cx="3383538" cy="4267200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39CE03D7-5B0A-4660-9B9E-4351786A5FE7}"/>
                </a:ext>
              </a:extLst>
            </p:cNvPr>
            <p:cNvSpPr/>
            <p:nvPr/>
          </p:nvSpPr>
          <p:spPr>
            <a:xfrm>
              <a:off x="1083361" y="1563419"/>
              <a:ext cx="3383538" cy="4267200"/>
            </a:xfrm>
            <a:prstGeom prst="rect">
              <a:avLst/>
            </a:prstGeom>
            <a:solidFill>
              <a:srgbClr val="A2C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409D08C-26E2-4CD5-B8F2-9C99FFF449B5}"/>
                </a:ext>
              </a:extLst>
            </p:cNvPr>
            <p:cNvSpPr/>
            <p:nvPr/>
          </p:nvSpPr>
          <p:spPr>
            <a:xfrm>
              <a:off x="1797349" y="1666882"/>
              <a:ext cx="1967110" cy="528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收货人  张三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88495318-C38B-4E39-B72D-7F19137579C9}"/>
                </a:ext>
              </a:extLst>
            </p:cNvPr>
            <p:cNvSpPr/>
            <p:nvPr/>
          </p:nvSpPr>
          <p:spPr>
            <a:xfrm>
              <a:off x="1135128" y="4770983"/>
              <a:ext cx="2123680" cy="528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李四发来的货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563883C-AFF3-4DC4-B3E3-DF9BB9C7C0BD}"/>
                </a:ext>
              </a:extLst>
            </p:cNvPr>
            <p:cNvSpPr/>
            <p:nvPr/>
          </p:nvSpPr>
          <p:spPr>
            <a:xfrm>
              <a:off x="3581608" y="2856409"/>
              <a:ext cx="566468" cy="264210"/>
            </a:xfrm>
            <a:prstGeom prst="rect">
              <a:avLst/>
            </a:prstGeom>
            <a:solidFill>
              <a:srgbClr val="020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2634970B-D990-4280-A05E-F5A02A07651A}"/>
                </a:ext>
              </a:extLst>
            </p:cNvPr>
            <p:cNvSpPr/>
            <p:nvPr/>
          </p:nvSpPr>
          <p:spPr>
            <a:xfrm>
              <a:off x="3581608" y="3487324"/>
              <a:ext cx="566468" cy="264210"/>
            </a:xfrm>
            <a:prstGeom prst="rect">
              <a:avLst/>
            </a:prstGeom>
            <a:solidFill>
              <a:srgbClr val="020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20B495E-7729-4226-9A45-63F659C068F9}"/>
                </a:ext>
              </a:extLst>
            </p:cNvPr>
            <p:cNvSpPr/>
            <p:nvPr/>
          </p:nvSpPr>
          <p:spPr>
            <a:xfrm>
              <a:off x="3577179" y="4949062"/>
              <a:ext cx="566468" cy="264210"/>
            </a:xfrm>
            <a:prstGeom prst="rect">
              <a:avLst/>
            </a:prstGeom>
            <a:solidFill>
              <a:srgbClr val="020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C3D18A19-4749-4DEC-BBF4-74C4C54006AD}"/>
                </a:ext>
              </a:extLst>
            </p:cNvPr>
            <p:cNvSpPr/>
            <p:nvPr/>
          </p:nvSpPr>
          <p:spPr>
            <a:xfrm>
              <a:off x="1135128" y="5213926"/>
              <a:ext cx="2123680" cy="528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王五发来的货</a:t>
              </a: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B9BF8A0D-AE8D-425D-920D-7FE689D1DF3D}"/>
                </a:ext>
              </a:extLst>
            </p:cNvPr>
            <p:cNvSpPr/>
            <p:nvPr/>
          </p:nvSpPr>
          <p:spPr>
            <a:xfrm>
              <a:off x="3577179" y="5382305"/>
              <a:ext cx="566468" cy="2642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F6BE3BCC-1F0B-4D29-87D3-EF6C9D1B73FB}"/>
                </a:ext>
              </a:extLst>
            </p:cNvPr>
            <p:cNvSpPr/>
            <p:nvPr/>
          </p:nvSpPr>
          <p:spPr>
            <a:xfrm>
              <a:off x="3581608" y="4134076"/>
              <a:ext cx="566468" cy="2642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E9F873DB-D2B9-4B42-8C92-12AC8B5E556C}"/>
                </a:ext>
              </a:extLst>
            </p:cNvPr>
            <p:cNvSpPr/>
            <p:nvPr/>
          </p:nvSpPr>
          <p:spPr>
            <a:xfrm>
              <a:off x="3581608" y="3813299"/>
              <a:ext cx="566468" cy="2642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06FE55D9-8392-43D2-9E7D-AE80D3C09486}"/>
                </a:ext>
              </a:extLst>
            </p:cNvPr>
            <p:cNvSpPr/>
            <p:nvPr/>
          </p:nvSpPr>
          <p:spPr>
            <a:xfrm>
              <a:off x="3581608" y="3186186"/>
              <a:ext cx="566468" cy="2642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E4F97EEB-A012-4E75-9B98-B810309AD38B}"/>
              </a:ext>
            </a:extLst>
          </p:cNvPr>
          <p:cNvGrpSpPr/>
          <p:nvPr/>
        </p:nvGrpSpPr>
        <p:grpSpPr>
          <a:xfrm>
            <a:off x="5576843" y="2253749"/>
            <a:ext cx="2537654" cy="1557059"/>
            <a:chOff x="5250609" y="4466548"/>
            <a:chExt cx="3383538" cy="2076079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B28BDC54-4321-4B3F-B5E4-0B09C3E85394}"/>
                </a:ext>
              </a:extLst>
            </p:cNvPr>
            <p:cNvSpPr/>
            <p:nvPr/>
          </p:nvSpPr>
          <p:spPr>
            <a:xfrm>
              <a:off x="5250609" y="4466548"/>
              <a:ext cx="3383538" cy="20760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E5247E3A-14A7-44CF-A757-A1A2F9F6F0AB}"/>
                </a:ext>
              </a:extLst>
            </p:cNvPr>
            <p:cNvSpPr/>
            <p:nvPr/>
          </p:nvSpPr>
          <p:spPr>
            <a:xfrm>
              <a:off x="5974445" y="4570009"/>
              <a:ext cx="1967110" cy="528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发货人  李四</a:t>
              </a: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CFBBE15F-9DD1-4E2E-9B3B-933DF5B9A066}"/>
                </a:ext>
              </a:extLst>
            </p:cNvPr>
            <p:cNvSpPr/>
            <p:nvPr/>
          </p:nvSpPr>
          <p:spPr>
            <a:xfrm>
              <a:off x="5494168" y="5442720"/>
              <a:ext cx="566468" cy="264210"/>
            </a:xfrm>
            <a:prstGeom prst="rect">
              <a:avLst/>
            </a:prstGeom>
            <a:solidFill>
              <a:srgbClr val="020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9CF47CC-A76C-43CB-A24B-8E971EE9B125}"/>
                </a:ext>
              </a:extLst>
            </p:cNvPr>
            <p:cNvSpPr/>
            <p:nvPr/>
          </p:nvSpPr>
          <p:spPr>
            <a:xfrm>
              <a:off x="5494168" y="5768835"/>
              <a:ext cx="566468" cy="264210"/>
            </a:xfrm>
            <a:prstGeom prst="rect">
              <a:avLst/>
            </a:prstGeom>
            <a:solidFill>
              <a:srgbClr val="020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0B432A7B-5F41-46B0-BB40-E08FB829988F}"/>
                </a:ext>
              </a:extLst>
            </p:cNvPr>
            <p:cNvSpPr/>
            <p:nvPr/>
          </p:nvSpPr>
          <p:spPr>
            <a:xfrm>
              <a:off x="5494168" y="6094949"/>
              <a:ext cx="566468" cy="264210"/>
            </a:xfrm>
            <a:prstGeom prst="rect">
              <a:avLst/>
            </a:prstGeom>
            <a:solidFill>
              <a:srgbClr val="020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8C043D0F-5193-488B-A345-C8E5595C98F9}"/>
                </a:ext>
              </a:extLst>
            </p:cNvPr>
            <p:cNvSpPr/>
            <p:nvPr/>
          </p:nvSpPr>
          <p:spPr>
            <a:xfrm>
              <a:off x="5494168" y="5115474"/>
              <a:ext cx="566468" cy="264210"/>
            </a:xfrm>
            <a:prstGeom prst="rect">
              <a:avLst/>
            </a:prstGeom>
            <a:solidFill>
              <a:srgbClr val="020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830E8B2D-B7AE-4F3F-B905-5CF39FCD7013}"/>
                </a:ext>
              </a:extLst>
            </p:cNvPr>
            <p:cNvSpPr/>
            <p:nvPr/>
          </p:nvSpPr>
          <p:spPr>
            <a:xfrm>
              <a:off x="6367146" y="5435952"/>
              <a:ext cx="2123680" cy="528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发给张三的货</a:t>
              </a:r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B3C6E51D-07D8-4523-B227-7B4530B2D7B3}"/>
              </a:ext>
            </a:extLst>
          </p:cNvPr>
          <p:cNvGrpSpPr/>
          <p:nvPr/>
        </p:nvGrpSpPr>
        <p:grpSpPr>
          <a:xfrm>
            <a:off x="5551285" y="3900753"/>
            <a:ext cx="2537654" cy="1557059"/>
            <a:chOff x="5250609" y="4466548"/>
            <a:chExt cx="3383538" cy="2076079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3A62C2CD-CE26-4F37-A926-BA1C71BAFAE6}"/>
                </a:ext>
              </a:extLst>
            </p:cNvPr>
            <p:cNvSpPr/>
            <p:nvPr/>
          </p:nvSpPr>
          <p:spPr>
            <a:xfrm>
              <a:off x="5250609" y="4466548"/>
              <a:ext cx="3383538" cy="20760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82E8AF25-8CDB-4075-8B72-383336974BC3}"/>
                </a:ext>
              </a:extLst>
            </p:cNvPr>
            <p:cNvSpPr/>
            <p:nvPr/>
          </p:nvSpPr>
          <p:spPr>
            <a:xfrm>
              <a:off x="5974445" y="4570009"/>
              <a:ext cx="1967110" cy="528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发货人  王五</a:t>
              </a: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A66C6175-E138-4F25-8333-242BE6282C88}"/>
                </a:ext>
              </a:extLst>
            </p:cNvPr>
            <p:cNvSpPr/>
            <p:nvPr/>
          </p:nvSpPr>
          <p:spPr>
            <a:xfrm>
              <a:off x="5494168" y="5442720"/>
              <a:ext cx="566468" cy="2642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4A8BD96B-CFCE-4C7C-B468-96CAC9BE0B12}"/>
                </a:ext>
              </a:extLst>
            </p:cNvPr>
            <p:cNvSpPr/>
            <p:nvPr/>
          </p:nvSpPr>
          <p:spPr>
            <a:xfrm>
              <a:off x="5494168" y="5768835"/>
              <a:ext cx="566468" cy="2642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4E3D3A1E-2275-44C5-AC49-6A7FBF826016}"/>
                </a:ext>
              </a:extLst>
            </p:cNvPr>
            <p:cNvSpPr/>
            <p:nvPr/>
          </p:nvSpPr>
          <p:spPr>
            <a:xfrm>
              <a:off x="5494168" y="6094949"/>
              <a:ext cx="566468" cy="2642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86F4DD68-DBCE-4A12-B513-F2A494E1FC81}"/>
                </a:ext>
              </a:extLst>
            </p:cNvPr>
            <p:cNvSpPr/>
            <p:nvPr/>
          </p:nvSpPr>
          <p:spPr>
            <a:xfrm>
              <a:off x="5494168" y="5115474"/>
              <a:ext cx="566468" cy="2642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786D25D8-E798-41E5-8623-116C0803ADCF}"/>
                </a:ext>
              </a:extLst>
            </p:cNvPr>
            <p:cNvSpPr/>
            <p:nvPr/>
          </p:nvSpPr>
          <p:spPr>
            <a:xfrm>
              <a:off x="6367146" y="5435952"/>
              <a:ext cx="2123680" cy="528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发给张三的货</a:t>
              </a:r>
            </a:p>
          </p:txBody>
        </p:sp>
      </p:grpSp>
      <p:pic>
        <p:nvPicPr>
          <p:cNvPr id="111" name="图片 110">
            <a:extLst>
              <a:ext uri="{FF2B5EF4-FFF2-40B4-BE49-F238E27FC236}">
                <a16:creationId xmlns:a16="http://schemas.microsoft.com/office/drawing/2014/main" id="{C605EE2E-5E2F-41E6-BD4F-D0B71F19FF2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56898" y="2297412"/>
            <a:ext cx="633713" cy="407400"/>
          </a:xfrm>
          <a:prstGeom prst="rect">
            <a:avLst/>
          </a:prstGeom>
        </p:spPr>
      </p:pic>
      <p:pic>
        <p:nvPicPr>
          <p:cNvPr id="112" name="图片 111">
            <a:extLst>
              <a:ext uri="{FF2B5EF4-FFF2-40B4-BE49-F238E27FC236}">
                <a16:creationId xmlns:a16="http://schemas.microsoft.com/office/drawing/2014/main" id="{692FAE9B-3785-4BD4-8F76-93FBD452E5B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53673" y="4901689"/>
            <a:ext cx="633713" cy="407400"/>
          </a:xfrm>
          <a:prstGeom prst="rect">
            <a:avLst/>
          </a:prstGeom>
        </p:spPr>
      </p:pic>
      <p:sp>
        <p:nvSpPr>
          <p:cNvPr id="113" name="矩形 112">
            <a:extLst>
              <a:ext uri="{FF2B5EF4-FFF2-40B4-BE49-F238E27FC236}">
                <a16:creationId xmlns:a16="http://schemas.microsoft.com/office/drawing/2014/main" id="{2819C7C0-3AC7-4F0C-99CA-21388274990F}"/>
              </a:ext>
            </a:extLst>
          </p:cNvPr>
          <p:cNvSpPr/>
          <p:nvPr/>
        </p:nvSpPr>
        <p:spPr>
          <a:xfrm>
            <a:off x="3525485" y="3691480"/>
            <a:ext cx="424851" cy="198158"/>
          </a:xfrm>
          <a:prstGeom prst="rect">
            <a:avLst/>
          </a:prstGeom>
          <a:solidFill>
            <a:srgbClr val="020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109C7627-5AFC-4701-9B7D-70A53D4AD2DC}"/>
              </a:ext>
            </a:extLst>
          </p:cNvPr>
          <p:cNvSpPr/>
          <p:nvPr/>
        </p:nvSpPr>
        <p:spPr>
          <a:xfrm>
            <a:off x="3525485" y="3705536"/>
            <a:ext cx="424851" cy="1981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箭头: 左 49">
            <a:extLst>
              <a:ext uri="{FF2B5EF4-FFF2-40B4-BE49-F238E27FC236}">
                <a16:creationId xmlns:a16="http://schemas.microsoft.com/office/drawing/2014/main" id="{31FFB6A2-DF81-4B19-874F-7D0A6ED40969}"/>
              </a:ext>
            </a:extLst>
          </p:cNvPr>
          <p:cNvSpPr/>
          <p:nvPr/>
        </p:nvSpPr>
        <p:spPr>
          <a:xfrm rot="20051615">
            <a:off x="3688804" y="3154063"/>
            <a:ext cx="1777432" cy="181585"/>
          </a:xfrm>
          <a:prstGeom prst="leftArrow">
            <a:avLst/>
          </a:prstGeom>
          <a:solidFill>
            <a:srgbClr val="A2C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箭头: 左 50">
            <a:extLst>
              <a:ext uri="{FF2B5EF4-FFF2-40B4-BE49-F238E27FC236}">
                <a16:creationId xmlns:a16="http://schemas.microsoft.com/office/drawing/2014/main" id="{6DF6772F-AD47-442E-88CD-E750215493D5}"/>
              </a:ext>
            </a:extLst>
          </p:cNvPr>
          <p:cNvSpPr/>
          <p:nvPr/>
        </p:nvSpPr>
        <p:spPr>
          <a:xfrm rot="1297827">
            <a:off x="3688027" y="4248186"/>
            <a:ext cx="1777432" cy="181585"/>
          </a:xfrm>
          <a:prstGeom prst="leftArrow">
            <a:avLst/>
          </a:prstGeom>
          <a:solidFill>
            <a:srgbClr val="A2C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25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33333E-6 L -0.17882 0.11644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41" y="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0.00162 L -0.08212 -0.10533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-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44444E-6 L -0.17865 -0.13287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-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125 L -0.08212 -0.14352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-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 animBg="1"/>
      <p:bldP spid="113" grpId="0" animBg="1"/>
      <p:bldP spid="113" grpId="1" animBg="1"/>
      <p:bldP spid="114" grpId="0" animBg="1"/>
      <p:bldP spid="114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65BD4277-D611-4DD9-B4C2-1886BB29FE37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利用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UDP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服务的应用程序编写步骤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33D6B9A-258A-4890-A11F-3F31683E5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425" y="11569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4A5659B-6902-4BCF-B011-D370C4385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931" y="1488424"/>
            <a:ext cx="6040115" cy="410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88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65BD4277-D611-4DD9-B4C2-1886BB29FE37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利用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TCP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服务的应用程序编写步骤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33D6B9A-258A-4890-A11F-3F31683E5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425" y="11569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7635CC7-5AA0-46C0-A9EF-DF9B73C302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832447"/>
              </p:ext>
            </p:extLst>
          </p:nvPr>
        </p:nvGraphicFramePr>
        <p:xfrm>
          <a:off x="661676" y="755778"/>
          <a:ext cx="7569709" cy="5673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857990" imgH="4400686" progId="Visio.Drawing.15">
                  <p:embed/>
                </p:oleObj>
              </mc:Choice>
              <mc:Fallback>
                <p:oleObj name="Visio" r:id="rId2" imgW="5857990" imgH="440068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676" y="755778"/>
                        <a:ext cx="7569709" cy="56730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7228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681135"/>
            <a:ext cx="7558056" cy="596354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WSAStartup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9999" y="3182062"/>
            <a:ext cx="8437875" cy="3200400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功能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：初始化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 DLL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，协商使用的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版本</a:t>
            </a: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WSADATA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wVersion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：推荐调用者使用的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版本号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wHighVersion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：系统实现的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最高版本号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如果调用成功，不再使用时需要调用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WSACleanup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释放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 DLL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资源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0342E42-F65A-4A95-8DA8-4A00A21FCDF8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C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中常用的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FFF733D-14B6-4411-A7A5-A44DA65EE10A}"/>
              </a:ext>
            </a:extLst>
          </p:cNvPr>
          <p:cNvSpPr txBox="1">
            <a:spLocks noChangeArrowheads="1"/>
          </p:cNvSpPr>
          <p:nvPr/>
        </p:nvSpPr>
        <p:spPr>
          <a:xfrm>
            <a:off x="436796" y="1278628"/>
            <a:ext cx="8266922" cy="179675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int WSAAPI 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WSAStartup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(			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成功返回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0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，否则为错误代码</a:t>
            </a:r>
            <a:endParaRPr lang="en-US" altLang="zh-CN" sz="2400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  WORD 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wVersionRequested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		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调用者希望使用的最高版本</a:t>
            </a:r>
            <a:endParaRPr lang="en-US" altLang="zh-CN" sz="2400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  LPWSADATA 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lpWSAData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			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可用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Socket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的详细信息</a:t>
            </a:r>
            <a:endParaRPr lang="en-US" altLang="zh-CN" sz="2400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  );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799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71474" y="681135"/>
            <a:ext cx="7543769" cy="596354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WSAStartup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0342E42-F65A-4A95-8DA8-4A00A21FCDF8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C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中常用的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56EFF0-1223-487B-83A5-F4492E12B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70" y="1244212"/>
            <a:ext cx="7264260" cy="529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31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681135"/>
            <a:ext cx="7553294" cy="596354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WSACleanup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878" y="3237722"/>
            <a:ext cx="8266922" cy="32004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功能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：结束使用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，释放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 DLL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资源</a:t>
            </a: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调用失败后可利用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WSAGetLastError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获取详细错误信息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0342E42-F65A-4A95-8DA8-4A00A21FCDF8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C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中常用的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FFF733D-14B6-4411-A7A5-A44DA65EE10A}"/>
              </a:ext>
            </a:extLst>
          </p:cNvPr>
          <p:cNvSpPr txBox="1">
            <a:spLocks noChangeArrowheads="1"/>
          </p:cNvSpPr>
          <p:nvPr/>
        </p:nvSpPr>
        <p:spPr>
          <a:xfrm>
            <a:off x="419878" y="1697366"/>
            <a:ext cx="8266922" cy="122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int WSAAPI 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WSAStartup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			</a:t>
            </a:r>
            <a:r>
              <a:rPr lang="en-US" altLang="zh-CN" sz="18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成功返回</a:t>
            </a:r>
            <a:r>
              <a:rPr lang="en-US" altLang="zh-CN" sz="18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0</a:t>
            </a:r>
          </a:p>
          <a:p>
            <a:pPr marL="0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  <a:endParaRPr lang="zh-CN" altLang="en-US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065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878" y="681135"/>
            <a:ext cx="7495366" cy="59635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socket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878" y="2388637"/>
            <a:ext cx="8266922" cy="4049485"/>
          </a:xfrm>
        </p:spPr>
        <p:txBody>
          <a:bodyPr>
            <a:normAutofit fontScale="92500"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功能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：创建一个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，并绑定到一个特定的传输层服务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2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af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：地址类型。</a:t>
            </a:r>
            <a:r>
              <a:rPr lang="da-DK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AF_INET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da-DK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AF_INET6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type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：服务类型。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SOCK_STREAM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SOCK_DGRAM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Protocol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：协议。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IPPROTO_TCP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IPPROTO_UDP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IPPROTO_ICMP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等。如为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，则由系统自动选择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正确：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描述符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错误：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INVALID_SOCKET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。可通过</a:t>
            </a:r>
            <a:r>
              <a:rPr lang="en-US" altLang="zh-CN" sz="22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WSAGetLastError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获取错误详情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0342E42-F65A-4A95-8DA8-4A00A21FCDF8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C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中常用的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FFF733D-14B6-4411-A7A5-A44DA65EE10A}"/>
              </a:ext>
            </a:extLst>
          </p:cNvPr>
          <p:cNvSpPr txBox="1">
            <a:spLocks noChangeArrowheads="1"/>
          </p:cNvSpPr>
          <p:nvPr/>
        </p:nvSpPr>
        <p:spPr>
          <a:xfrm>
            <a:off x="2183364" y="659240"/>
            <a:ext cx="5019869" cy="1796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SOCKET WSAAPI socket(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int 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af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int type,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int protocol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  <a:endParaRPr lang="zh-CN" altLang="en-US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559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878" y="681135"/>
            <a:ext cx="7495366" cy="59635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bind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878" y="2388637"/>
            <a:ext cx="8266922" cy="404948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功能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：将一个本地地址绑定到指定的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描述符。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addr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：地址。包括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地址和端口号。如为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INADDR_ANY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in6addr_any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，则由系统自动分配。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namelen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：地址长度。通常为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sockaddr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结构的长度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正确：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错误：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SOCKET_ERROR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。可通过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WSAGetLastError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获取错误详情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0342E42-F65A-4A95-8DA8-4A00A21FCDF8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C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中常用的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FFF733D-14B6-4411-A7A5-A44DA65EE10A}"/>
              </a:ext>
            </a:extLst>
          </p:cNvPr>
          <p:cNvSpPr txBox="1">
            <a:spLocks noChangeArrowheads="1"/>
          </p:cNvSpPr>
          <p:nvPr/>
        </p:nvSpPr>
        <p:spPr>
          <a:xfrm>
            <a:off x="2183364" y="659240"/>
            <a:ext cx="5019869" cy="1796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int bind(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SOCKET         	s,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const 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sockaddr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	*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addr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int            	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namelen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  <a:endParaRPr lang="zh-CN" altLang="en-US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841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09C55F1-2076-4202-8A9C-970948040A0E}"/>
              </a:ext>
            </a:extLst>
          </p:cNvPr>
          <p:cNvSpPr txBox="1">
            <a:spLocks/>
          </p:cNvSpPr>
          <p:nvPr/>
        </p:nvSpPr>
        <p:spPr>
          <a:xfrm>
            <a:off x="431346" y="32661"/>
            <a:ext cx="7628133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内容提纲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7AA05F-DD57-491F-AE5D-481B65D84528}"/>
              </a:ext>
            </a:extLst>
          </p:cNvPr>
          <p:cNvSpPr txBox="1"/>
          <p:nvPr/>
        </p:nvSpPr>
        <p:spPr>
          <a:xfrm>
            <a:off x="537612" y="1170144"/>
            <a:ext cx="8068776" cy="4517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2.1 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应用协议与进程通信模型</a:t>
            </a:r>
          </a:p>
          <a:p>
            <a:pPr>
              <a:lnSpc>
                <a:spcPts val="33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2.2 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传输层服务对应用的支持</a:t>
            </a:r>
          </a:p>
          <a:p>
            <a:pPr>
              <a:lnSpc>
                <a:spcPts val="33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2.3 Socket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ts val="33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2.4 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域名系统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3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2.5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传统的应用层服务与协议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3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2.6 Web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58129" indent="-358129">
              <a:lnSpc>
                <a:spcPts val="3300"/>
              </a:lnSpc>
              <a:spcBef>
                <a:spcPts val="1200"/>
              </a:spcBef>
              <a:buClr>
                <a:srgbClr val="C00000"/>
              </a:buClr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2.7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内容分发网络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CDN</a:t>
            </a:r>
          </a:p>
          <a:p>
            <a:pPr marL="358129" indent="-358129">
              <a:lnSpc>
                <a:spcPts val="3300"/>
              </a:lnSpc>
              <a:spcBef>
                <a:spcPts val="1200"/>
              </a:spcBef>
              <a:buClr>
                <a:srgbClr val="C00000"/>
              </a:buClr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2.8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动态自适应流媒体协议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DASH</a:t>
            </a:r>
          </a:p>
        </p:txBody>
      </p:sp>
    </p:spTree>
    <p:extLst>
      <p:ext uri="{BB962C8B-B14F-4D97-AF65-F5344CB8AC3E}">
        <p14:creationId xmlns:p14="http://schemas.microsoft.com/office/powerpoint/2010/main" val="3096318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878" y="681135"/>
            <a:ext cx="7495366" cy="59635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listen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878" y="2455998"/>
            <a:ext cx="8266922" cy="398212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功能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：使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进入监听状态，监听远程连接是否到来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描述符。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backlog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：连接等待队列的最大长度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正确：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错误：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SOCKET_ERROR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。可通过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WSAGetLastError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获取错误详情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：流方式，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Server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端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0342E42-F65A-4A95-8DA8-4A00A21FCDF8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C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中常用的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FFF733D-14B6-4411-A7A5-A44DA65EE10A}"/>
              </a:ext>
            </a:extLst>
          </p:cNvPr>
          <p:cNvSpPr txBox="1">
            <a:spLocks noChangeArrowheads="1"/>
          </p:cNvSpPr>
          <p:nvPr/>
        </p:nvSpPr>
        <p:spPr>
          <a:xfrm>
            <a:off x="2183364" y="659240"/>
            <a:ext cx="5019869" cy="1796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int WSAAPI listen(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SOCKET 	s,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int   	backlog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  <a:endParaRPr lang="zh-CN" altLang="en-US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697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1135"/>
            <a:ext cx="7534244" cy="59635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connect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878" y="2455998"/>
            <a:ext cx="8266922" cy="398212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功能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：向一个特定的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发出建连请求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描述符。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addr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：地址。包括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地址和端口号。 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namelen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：地址长度。通常为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sockaddr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结构的长度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正确：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错误：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SOCKET_ERROR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。可通过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WSAGetLastError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获取错误详情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：流方式、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Client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端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0342E42-F65A-4A95-8DA8-4A00A21FCDF8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C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中常用的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FFF733D-14B6-4411-A7A5-A44DA65EE10A}"/>
              </a:ext>
            </a:extLst>
          </p:cNvPr>
          <p:cNvSpPr txBox="1">
            <a:spLocks noChangeArrowheads="1"/>
          </p:cNvSpPr>
          <p:nvPr/>
        </p:nvSpPr>
        <p:spPr>
          <a:xfrm>
            <a:off x="2183364" y="659240"/>
            <a:ext cx="5019869" cy="17967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int WSAAPI connect(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SOCKET         	s,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const 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sockaddr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	*name,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int            	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namelen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  <a:endParaRPr lang="zh-CN" altLang="en-US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2996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878" y="681135"/>
            <a:ext cx="7495366" cy="59635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accept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878" y="2425959"/>
            <a:ext cx="8266922" cy="40121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功能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：接受一个特定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请求等待队列中的连接请求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描述符。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addr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：返回远程端地址。 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namelen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：返回地址长度。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正确：返回新连接的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描述符。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错误：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INVALID_SOCKET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。可通过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WSAGetLastError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获取错误详情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：流方式、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Server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端。通常运行后进入阻塞状态，直到连接请求到来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0342E42-F65A-4A95-8DA8-4A00A21FCDF8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C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中常用的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FFF733D-14B6-4411-A7A5-A44DA65EE10A}"/>
              </a:ext>
            </a:extLst>
          </p:cNvPr>
          <p:cNvSpPr txBox="1">
            <a:spLocks noChangeArrowheads="1"/>
          </p:cNvSpPr>
          <p:nvPr/>
        </p:nvSpPr>
        <p:spPr>
          <a:xfrm>
            <a:off x="2239347" y="602444"/>
            <a:ext cx="5019869" cy="175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SOCKET WSAAPI accept(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SOCKET  	 	s,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</a:t>
            </a:r>
            <a:r>
              <a:rPr lang="en-US" altLang="zh-CN" sz="16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sockaddr</a:t>
            </a: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	*</a:t>
            </a:r>
            <a:r>
              <a:rPr lang="en-US" altLang="zh-CN" sz="16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addr</a:t>
            </a: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int      	*</a:t>
            </a:r>
            <a:r>
              <a:rPr lang="en-US" altLang="zh-CN" sz="16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addrlen</a:t>
            </a:r>
            <a:endParaRPr lang="en-US" altLang="zh-CN" sz="16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  <a:endParaRPr lang="zh-CN" altLang="en-US" sz="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357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2" y="681135"/>
            <a:ext cx="7529481" cy="596354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sendto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877" y="2425959"/>
            <a:ext cx="8556171" cy="40121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功能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：向特定的目的地发送数据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描述符。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：发送数据缓存区。 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：发送缓冲区的长度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flags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：对调用的处理方式，如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OOB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：目标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的地址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tolen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：目标地址的长度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正确：返回实际发送的字节数。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错误：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SOCKET_ERROR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。可通过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WSAGetLastError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获取错误详情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：数据报方式。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0342E42-F65A-4A95-8DA8-4A00A21FCDF8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C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中常用的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FFF733D-14B6-4411-A7A5-A44DA65EE10A}"/>
              </a:ext>
            </a:extLst>
          </p:cNvPr>
          <p:cNvSpPr txBox="1">
            <a:spLocks noChangeArrowheads="1"/>
          </p:cNvSpPr>
          <p:nvPr/>
        </p:nvSpPr>
        <p:spPr>
          <a:xfrm>
            <a:off x="2239347" y="602444"/>
            <a:ext cx="5019869" cy="19261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int WSAAPI </a:t>
            </a:r>
            <a:r>
              <a:rPr lang="en-US" altLang="zh-CN" sz="1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sendto</a:t>
            </a: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SOCKET         	s,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const char     	*</a:t>
            </a:r>
            <a:r>
              <a:rPr lang="en-US" altLang="zh-CN" sz="1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buf</a:t>
            </a: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int            	</a:t>
            </a:r>
            <a:r>
              <a:rPr lang="en-US" altLang="zh-CN" sz="1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len</a:t>
            </a: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int            	flags,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const </a:t>
            </a:r>
            <a:r>
              <a:rPr lang="en-US" altLang="zh-CN" sz="1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sockaddr</a:t>
            </a: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	*to,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int            	</a:t>
            </a:r>
            <a:r>
              <a:rPr lang="en-US" altLang="zh-CN" sz="1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tolen</a:t>
            </a: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);</a:t>
            </a:r>
            <a:endParaRPr lang="zh-CN" altLang="en-US" sz="7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2844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876" y="681135"/>
            <a:ext cx="7495367" cy="596354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recvfrom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877" y="2425959"/>
            <a:ext cx="8556171" cy="40121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功能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：从特定的目的地接收数据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描述符。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：接收数据的缓存区。 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：接收缓冲区的长度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flags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：对调用的处理方式，如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OOB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：源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的地址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fromlen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：源地址的长度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正确：接收到的字节数。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错误：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SOCKET_ERROR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。可通过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WSAGetLastError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获取错误详情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：数据报方式。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0342E42-F65A-4A95-8DA8-4A00A21FCDF8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C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中常用的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FFF733D-14B6-4411-A7A5-A44DA65EE10A}"/>
              </a:ext>
            </a:extLst>
          </p:cNvPr>
          <p:cNvSpPr txBox="1">
            <a:spLocks noChangeArrowheads="1"/>
          </p:cNvSpPr>
          <p:nvPr/>
        </p:nvSpPr>
        <p:spPr>
          <a:xfrm>
            <a:off x="2239347" y="602444"/>
            <a:ext cx="5019869" cy="19261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int WSAAPI </a:t>
            </a:r>
            <a:r>
              <a:rPr lang="en-US" altLang="zh-CN" sz="1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recvfrom</a:t>
            </a: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SOCKET   	s,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char     	*</a:t>
            </a:r>
            <a:r>
              <a:rPr lang="en-US" altLang="zh-CN" sz="1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buf</a:t>
            </a: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int      	</a:t>
            </a:r>
            <a:r>
              <a:rPr lang="en-US" altLang="zh-CN" sz="1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len</a:t>
            </a: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	int      	flags,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</a:t>
            </a:r>
            <a:r>
              <a:rPr lang="en-US" altLang="zh-CN" sz="1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sockaddr</a:t>
            </a: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	*from,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int      	*</a:t>
            </a:r>
            <a:r>
              <a:rPr lang="en-US" altLang="zh-CN" sz="1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fromlen</a:t>
            </a: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);</a:t>
            </a:r>
            <a:endParaRPr lang="zh-CN" altLang="en-US" sz="7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355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876" y="681135"/>
            <a:ext cx="7495367" cy="59635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send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877" y="2664080"/>
            <a:ext cx="8556171" cy="377404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功能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：向远程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发送数据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描述符。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：发送数据缓存区。 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：发送缓冲区的长度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flags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：对调用的处理方式，如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OOB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正确：返回实际发送的字节数。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错误：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SOCKET_ERROR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。可通过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WSAGetLastError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获取错误详情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：流方式。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0342E42-F65A-4A95-8DA8-4A00A21FCDF8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C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中常用的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FFF733D-14B6-4411-A7A5-A44DA65EE10A}"/>
              </a:ext>
            </a:extLst>
          </p:cNvPr>
          <p:cNvSpPr txBox="1">
            <a:spLocks noChangeArrowheads="1"/>
          </p:cNvSpPr>
          <p:nvPr/>
        </p:nvSpPr>
        <p:spPr>
          <a:xfrm>
            <a:off x="2239347" y="602444"/>
            <a:ext cx="5019869" cy="1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int WSAAPI send(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SOCKET     s,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const char *</a:t>
            </a:r>
            <a:r>
              <a:rPr lang="en-US" altLang="zh-CN" sz="16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buf</a:t>
            </a: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int        </a:t>
            </a:r>
            <a:r>
              <a:rPr lang="en-US" altLang="zh-CN" sz="16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len</a:t>
            </a: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int        flags );</a:t>
            </a:r>
            <a:endParaRPr lang="zh-CN" altLang="en-US" sz="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0000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876" y="681135"/>
            <a:ext cx="7495367" cy="596354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closesocket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877" y="2425959"/>
            <a:ext cx="8556171" cy="40121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功能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：关闭一个存在的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描述符。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正确：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错误：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SOCKET_ERROR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。可通过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WSAGetLastError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获取错误详情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0342E42-F65A-4A95-8DA8-4A00A21FCDF8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C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中常用的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FFF733D-14B6-4411-A7A5-A44DA65EE10A}"/>
              </a:ext>
            </a:extLst>
          </p:cNvPr>
          <p:cNvSpPr txBox="1">
            <a:spLocks noChangeArrowheads="1"/>
          </p:cNvSpPr>
          <p:nvPr/>
        </p:nvSpPr>
        <p:spPr>
          <a:xfrm>
            <a:off x="3032449" y="846657"/>
            <a:ext cx="5019869" cy="1278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int WSAAPI 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closesocket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SOCKET 	s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  <a:endParaRPr lang="zh-CN" altLang="en-US" sz="9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4066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4" y="681135"/>
            <a:ext cx="7524719" cy="596354"/>
          </a:xfrm>
        </p:spPr>
        <p:txBody>
          <a:bodyPr>
            <a:norm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SOCKADDR </a:t>
            </a:r>
            <a:r>
              <a:rPr lang="zh-CN" altLang="en-US" sz="3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结构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0342E42-F65A-4A95-8DA8-4A00A21FCDF8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编程中应注意的问题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476848E-B42C-400D-8BB0-B68509FD6498}"/>
              </a:ext>
            </a:extLst>
          </p:cNvPr>
          <p:cNvSpPr txBox="1">
            <a:spLocks noChangeArrowheads="1"/>
          </p:cNvSpPr>
          <p:nvPr/>
        </p:nvSpPr>
        <p:spPr>
          <a:xfrm>
            <a:off x="3458969" y="1063683"/>
            <a:ext cx="5423774" cy="1735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typedef struct 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sockaddr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u_short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sa_family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char    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sa_data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[14];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} SOCKADDR, *PSOCKADDR, *LPSOCKADDR;</a:t>
            </a:r>
            <a:endParaRPr lang="zh-CN" altLang="en-US" sz="9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3A5FB26-10F6-41A6-800A-E64CE05E9630}"/>
              </a:ext>
            </a:extLst>
          </p:cNvPr>
          <p:cNvSpPr txBox="1">
            <a:spLocks noChangeArrowheads="1"/>
          </p:cNvSpPr>
          <p:nvPr/>
        </p:nvSpPr>
        <p:spPr>
          <a:xfrm>
            <a:off x="374972" y="3175519"/>
            <a:ext cx="7524719" cy="596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SOCKADDR_IN </a:t>
            </a:r>
            <a:r>
              <a:rPr lang="zh-CN" altLang="en-US" sz="3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结构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677D181-7790-4012-AA24-0368F7DB6078}"/>
              </a:ext>
            </a:extLst>
          </p:cNvPr>
          <p:cNvSpPr txBox="1">
            <a:spLocks noChangeArrowheads="1"/>
          </p:cNvSpPr>
          <p:nvPr/>
        </p:nvSpPr>
        <p:spPr>
          <a:xfrm>
            <a:off x="3458969" y="3691807"/>
            <a:ext cx="5423774" cy="248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typedef struct 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sockaddr_in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short          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sin_family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u_short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      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sin_port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struct 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in_addr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sin_addr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char           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sin_zero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[8];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} SOCKADDR_IN, *PSOCKADDR_IN, *LPSOCKADDR_IN;</a:t>
            </a:r>
            <a:endParaRPr lang="zh-CN" altLang="en-US" sz="9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8989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19112" y="681135"/>
            <a:ext cx="7396131" cy="596354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in_addr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结构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0342E42-F65A-4A95-8DA8-4A00A21FCDF8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编程中应注意的问题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476848E-B42C-400D-8BB0-B68509FD6498}"/>
              </a:ext>
            </a:extLst>
          </p:cNvPr>
          <p:cNvSpPr txBox="1">
            <a:spLocks noChangeArrowheads="1"/>
          </p:cNvSpPr>
          <p:nvPr/>
        </p:nvSpPr>
        <p:spPr>
          <a:xfrm>
            <a:off x="3458969" y="1063682"/>
            <a:ext cx="5423774" cy="5495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struct 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in_addr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union 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  		</a:t>
            </a:r>
            <a:r>
              <a:rPr lang="en-US" altLang="zh-CN" sz="1800" dirty="0">
                <a:solidFill>
                  <a:srgbClr val="7E0C6E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struct 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7E0C6E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    		</a:t>
            </a:r>
            <a:r>
              <a:rPr lang="en-US" altLang="zh-CN" sz="1800" dirty="0" err="1">
                <a:solidFill>
                  <a:srgbClr val="7E0C6E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u_char</a:t>
            </a:r>
            <a:r>
              <a:rPr lang="en-US" altLang="zh-CN" sz="1800" dirty="0">
                <a:solidFill>
                  <a:srgbClr val="7E0C6E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s_b1;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7E0C6E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    		</a:t>
            </a:r>
            <a:r>
              <a:rPr lang="en-US" altLang="zh-CN" sz="1800" dirty="0" err="1">
                <a:solidFill>
                  <a:srgbClr val="7E0C6E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u_char</a:t>
            </a:r>
            <a:r>
              <a:rPr lang="en-US" altLang="zh-CN" sz="1800" dirty="0">
                <a:solidFill>
                  <a:srgbClr val="7E0C6E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s_b2;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7E0C6E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    		</a:t>
            </a:r>
            <a:r>
              <a:rPr lang="en-US" altLang="zh-CN" sz="1800" dirty="0" err="1">
                <a:solidFill>
                  <a:srgbClr val="7E0C6E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u_char</a:t>
            </a:r>
            <a:r>
              <a:rPr lang="en-US" altLang="zh-CN" sz="1800" dirty="0">
                <a:solidFill>
                  <a:srgbClr val="7E0C6E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s_b3;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7E0C6E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    		</a:t>
            </a:r>
            <a:r>
              <a:rPr lang="en-US" altLang="zh-CN" sz="1800" dirty="0" err="1">
                <a:solidFill>
                  <a:srgbClr val="7E0C6E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u_char</a:t>
            </a:r>
            <a:r>
              <a:rPr lang="en-US" altLang="zh-CN" sz="1800" dirty="0">
                <a:solidFill>
                  <a:srgbClr val="7E0C6E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s_b4;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7E0C6E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  	} </a:t>
            </a:r>
            <a:r>
              <a:rPr lang="en-US" altLang="zh-CN" sz="1800" dirty="0" err="1">
                <a:solidFill>
                  <a:srgbClr val="7E0C6E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S_un_b</a:t>
            </a:r>
            <a:r>
              <a:rPr lang="en-US" altLang="zh-CN" sz="1800" dirty="0">
                <a:solidFill>
                  <a:srgbClr val="7E0C6E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  	</a:t>
            </a:r>
            <a:r>
              <a:rPr lang="en-US" altLang="zh-CN" sz="18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struct 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    		</a:t>
            </a:r>
            <a:r>
              <a:rPr lang="en-US" altLang="zh-CN" sz="1800" dirty="0" err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u_short</a:t>
            </a:r>
            <a:r>
              <a:rPr lang="en-US" altLang="zh-CN" sz="18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s_w1;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    		</a:t>
            </a:r>
            <a:r>
              <a:rPr lang="en-US" altLang="zh-CN" sz="1800" dirty="0" err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u_short</a:t>
            </a:r>
            <a:r>
              <a:rPr lang="en-US" altLang="zh-CN" sz="18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s_w2;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  	} </a:t>
            </a:r>
            <a:r>
              <a:rPr lang="en-US" altLang="zh-CN" sz="1800" dirty="0" err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S_un_w</a:t>
            </a:r>
            <a:r>
              <a:rPr lang="en-US" altLang="zh-CN" sz="18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  	</a:t>
            </a:r>
            <a:r>
              <a:rPr lang="en-US" altLang="zh-CN" sz="1800" dirty="0" err="1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u_long</a:t>
            </a:r>
            <a:r>
              <a:rPr lang="en-US" altLang="zh-CN" sz="1800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</a:t>
            </a:r>
            <a:r>
              <a:rPr lang="en-US" altLang="zh-CN" sz="1800" dirty="0" err="1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S_addr</a:t>
            </a:r>
            <a:r>
              <a:rPr lang="en-US" altLang="zh-CN" sz="1800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} 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S_un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};</a:t>
            </a:r>
            <a:endParaRPr lang="zh-CN" altLang="en-US" sz="9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2295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876" y="681135"/>
            <a:ext cx="7495367" cy="59635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Big-Endian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Little-Endian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877" y="1412973"/>
            <a:ext cx="8556171" cy="5025149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Little-Endian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：低位字节排放在内存的低地址端，高位字节排放在内存的高地址端。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Big-Endian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：高位字节排放在内存的低地址端，低位字节排放在内存的高地址端。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例如：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0x12 34 56 78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在内存中的存放形式为：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内存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低地址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-----------&gt; </a:t>
            </a:r>
            <a:r>
              <a:rPr lang="zh-CN" altLang="en-US" sz="20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高地址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Big-Endian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0x12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| 0x34 | 0x56 | </a:t>
            </a:r>
            <a:r>
              <a:rPr lang="en-US" altLang="zh-CN" sz="20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0x78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Little-Endian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0x78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| 0x56 | 0x34 | </a:t>
            </a:r>
            <a:r>
              <a:rPr lang="en-US" altLang="zh-CN" sz="20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0x12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0342E42-F65A-4A95-8DA8-4A00A21FCDF8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编程中应注意的问题</a:t>
            </a:r>
          </a:p>
        </p:txBody>
      </p:sp>
    </p:spTree>
    <p:extLst>
      <p:ext uri="{BB962C8B-B14F-4D97-AF65-F5344CB8AC3E}">
        <p14:creationId xmlns:p14="http://schemas.microsoft.com/office/powerpoint/2010/main" val="49575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8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8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8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8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>
            <a:extLst>
              <a:ext uri="{FF2B5EF4-FFF2-40B4-BE49-F238E27FC236}">
                <a16:creationId xmlns:a16="http://schemas.microsoft.com/office/drawing/2014/main" id="{50C24412-25D2-4051-A47B-16E17DA6EF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7423" y="33555"/>
            <a:ext cx="4366266" cy="536895"/>
          </a:xfrm>
        </p:spPr>
        <p:txBody>
          <a:bodyPr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回顾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TCP/IP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体系结构</a:t>
            </a: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Rectangle 2">
            <a:extLst>
              <a:ext uri="{FF2B5EF4-FFF2-40B4-BE49-F238E27FC236}">
                <a16:creationId xmlns:a16="http://schemas.microsoft.com/office/drawing/2014/main" id="{30B0BDE8-209D-40D2-B919-434F984F3C95}"/>
              </a:ext>
            </a:extLst>
          </p:cNvPr>
          <p:cNvSpPr txBox="1">
            <a:spLocks noChangeArrowheads="1"/>
          </p:cNvSpPr>
          <p:nvPr/>
        </p:nvSpPr>
        <p:spPr>
          <a:xfrm>
            <a:off x="323850" y="609600"/>
            <a:ext cx="8210550" cy="803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TCP/IP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体系结构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" name="Line 24">
            <a:extLst>
              <a:ext uri="{FF2B5EF4-FFF2-40B4-BE49-F238E27FC236}">
                <a16:creationId xmlns:a16="http://schemas.microsoft.com/office/drawing/2014/main" id="{55C243C1-5E11-400D-AB4A-92084DB60B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4400" y="2547938"/>
            <a:ext cx="4724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Line 26">
            <a:extLst>
              <a:ext uri="{FF2B5EF4-FFF2-40B4-BE49-F238E27FC236}">
                <a16:creationId xmlns:a16="http://schemas.microsoft.com/office/drawing/2014/main" id="{2FD15192-4580-4084-B73B-5E52564C41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4400" y="3614738"/>
            <a:ext cx="4724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27">
            <a:extLst>
              <a:ext uri="{FF2B5EF4-FFF2-40B4-BE49-F238E27FC236}">
                <a16:creationId xmlns:a16="http://schemas.microsoft.com/office/drawing/2014/main" id="{F122260E-F387-4ACE-84F1-47E06513D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4400" y="414813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" name="Line 28">
            <a:extLst>
              <a:ext uri="{FF2B5EF4-FFF2-40B4-BE49-F238E27FC236}">
                <a16:creationId xmlns:a16="http://schemas.microsoft.com/office/drawing/2014/main" id="{68771A75-67E2-4F45-AB6C-4B0D8504C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4400" y="468153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Line 29">
            <a:extLst>
              <a:ext uri="{FF2B5EF4-FFF2-40B4-BE49-F238E27FC236}">
                <a16:creationId xmlns:a16="http://schemas.microsoft.com/office/drawing/2014/main" id="{FB788D51-F8EA-4E8A-BA37-0EF40BF6FD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4400" y="521493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Line 30">
            <a:extLst>
              <a:ext uri="{FF2B5EF4-FFF2-40B4-BE49-F238E27FC236}">
                <a16:creationId xmlns:a16="http://schemas.microsoft.com/office/drawing/2014/main" id="{ECF051A1-1DE3-4E8A-93C7-B04DA11012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4000" y="414813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Line 31">
            <a:extLst>
              <a:ext uri="{FF2B5EF4-FFF2-40B4-BE49-F238E27FC236}">
                <a16:creationId xmlns:a16="http://schemas.microsoft.com/office/drawing/2014/main" id="{7446AF07-2DD3-4D9A-A84A-BA11F57AFF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4000" y="468153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Line 32">
            <a:extLst>
              <a:ext uri="{FF2B5EF4-FFF2-40B4-BE49-F238E27FC236}">
                <a16:creationId xmlns:a16="http://schemas.microsoft.com/office/drawing/2014/main" id="{A55A50A3-9C30-4BB3-9B4C-44EDDA5E7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4000" y="521493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" name="Line 33">
            <a:extLst>
              <a:ext uri="{FF2B5EF4-FFF2-40B4-BE49-F238E27FC236}">
                <a16:creationId xmlns:a16="http://schemas.microsoft.com/office/drawing/2014/main" id="{3BA1E8C8-08E0-4F5E-BEE5-77FF510BD5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9548" y="5830887"/>
            <a:ext cx="154462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" name="Line 34">
            <a:extLst>
              <a:ext uri="{FF2B5EF4-FFF2-40B4-BE49-F238E27FC236}">
                <a16:creationId xmlns:a16="http://schemas.microsoft.com/office/drawing/2014/main" id="{26DADDBE-CCCA-4476-A280-E521C868FB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0324" y="5813426"/>
            <a:ext cx="1357311" cy="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" name="Line 35">
            <a:extLst>
              <a:ext uri="{FF2B5EF4-FFF2-40B4-BE49-F238E27FC236}">
                <a16:creationId xmlns:a16="http://schemas.microsoft.com/office/drawing/2014/main" id="{CAE91C22-C00B-426B-B845-25D5F314592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9022" y="5813426"/>
            <a:ext cx="156684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Line 36">
            <a:extLst>
              <a:ext uri="{FF2B5EF4-FFF2-40B4-BE49-F238E27FC236}">
                <a16:creationId xmlns:a16="http://schemas.microsoft.com/office/drawing/2014/main" id="{6B8B6ED0-7166-47E9-923C-A19B69B24F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9548" y="551973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Line 37">
            <a:extLst>
              <a:ext uri="{FF2B5EF4-FFF2-40B4-BE49-F238E27FC236}">
                <a16:creationId xmlns:a16="http://schemas.microsoft.com/office/drawing/2014/main" id="{9047704F-9651-4B54-96E4-C4AFF82018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24175" y="5508626"/>
            <a:ext cx="0" cy="3286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38">
            <a:extLst>
              <a:ext uri="{FF2B5EF4-FFF2-40B4-BE49-F238E27FC236}">
                <a16:creationId xmlns:a16="http://schemas.microsoft.com/office/drawing/2014/main" id="{5C5B62F6-259D-485B-AEF6-D6F2BE843E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0325" y="551973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39">
            <a:extLst>
              <a:ext uri="{FF2B5EF4-FFF2-40B4-BE49-F238E27FC236}">
                <a16:creationId xmlns:a16="http://schemas.microsoft.com/office/drawing/2014/main" id="{A0469947-547E-4ECE-9B97-694775A637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27638" y="5508626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Line 40">
            <a:extLst>
              <a:ext uri="{FF2B5EF4-FFF2-40B4-BE49-F238E27FC236}">
                <a16:creationId xmlns:a16="http://schemas.microsoft.com/office/drawing/2014/main" id="{D018CB61-C2B9-4E0D-9AF3-0F793EC7DA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69025" y="5508626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Text Box 42">
            <a:extLst>
              <a:ext uri="{FF2B5EF4-FFF2-40B4-BE49-F238E27FC236}">
                <a16:creationId xmlns:a16="http://schemas.microsoft.com/office/drawing/2014/main" id="{1AAACF7D-1918-41B1-A100-444323476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1950" y="2868613"/>
            <a:ext cx="32624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i="1" dirty="0">
                <a:solidFill>
                  <a:srgbClr val="FF0000"/>
                </a:solidFill>
                <a:ea typeface="宋体" panose="02010600030101010101" pitchFamily="2" charset="-122"/>
              </a:rPr>
              <a:t>对等层通信，执行相关协议</a:t>
            </a:r>
            <a:endParaRPr kumimoji="0" lang="en-US" altLang="zh-CN" sz="2000" i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8" name="Text Box 46">
            <a:extLst>
              <a:ext uri="{FF2B5EF4-FFF2-40B4-BE49-F238E27FC236}">
                <a16:creationId xmlns:a16="http://schemas.microsoft.com/office/drawing/2014/main" id="{B9CC961F-EDBE-4908-BBA5-9FD8A95F8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4175" y="3524250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solidFill>
                  <a:srgbClr val="000099"/>
                </a:solidFill>
                <a:ea typeface="宋体" panose="02010600030101010101" pitchFamily="2" charset="-122"/>
              </a:rPr>
              <a:t>路由器</a:t>
            </a:r>
            <a:endParaRPr kumimoji="0" lang="en-US" altLang="zh-CN" sz="2000" dirty="0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  <p:sp>
        <p:nvSpPr>
          <p:cNvPr id="79" name="Line 64">
            <a:extLst>
              <a:ext uri="{FF2B5EF4-FFF2-40B4-BE49-F238E27FC236}">
                <a16:creationId xmlns:a16="http://schemas.microsoft.com/office/drawing/2014/main" id="{97845EDF-D4A3-471C-8E85-E3D40620F8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7350" y="2563814"/>
            <a:ext cx="360362" cy="3222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" name="Line 65">
            <a:extLst>
              <a:ext uri="{FF2B5EF4-FFF2-40B4-BE49-F238E27FC236}">
                <a16:creationId xmlns:a16="http://schemas.microsoft.com/office/drawing/2014/main" id="{975EFCDC-DA9F-4B0C-9A9C-0408793BF6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7350" y="3206750"/>
            <a:ext cx="21590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Rectangle 9">
            <a:extLst>
              <a:ext uri="{FF2B5EF4-FFF2-40B4-BE49-F238E27FC236}">
                <a16:creationId xmlns:a16="http://schemas.microsoft.com/office/drawing/2014/main" id="{7E253632-1630-4C15-9175-2D951DCF7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72" y="1797050"/>
            <a:ext cx="1676400" cy="1589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ea typeface="宋体" panose="02010600030101010101" pitchFamily="2" charset="-122"/>
              </a:rPr>
              <a:t>应用层</a:t>
            </a:r>
            <a:endParaRPr kumimoji="0"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82" name="Rectangle 11">
            <a:extLst>
              <a:ext uri="{FF2B5EF4-FFF2-40B4-BE49-F238E27FC236}">
                <a16:creationId xmlns:a16="http://schemas.microsoft.com/office/drawing/2014/main" id="{B9AB7C34-E9F9-468C-BDED-28133F067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72" y="3386138"/>
            <a:ext cx="1676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ea typeface="宋体" panose="02010600030101010101" pitchFamily="2" charset="-122"/>
              </a:rPr>
              <a:t>传输层</a:t>
            </a:r>
            <a:endParaRPr kumimoji="0"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83" name="Rectangle 12">
            <a:extLst>
              <a:ext uri="{FF2B5EF4-FFF2-40B4-BE49-F238E27FC236}">
                <a16:creationId xmlns:a16="http://schemas.microsoft.com/office/drawing/2014/main" id="{CC32BC70-3CE8-4C5D-89B0-3CF31325D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72" y="3919538"/>
            <a:ext cx="1676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网络层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84" name="Rectangle 13">
            <a:extLst>
              <a:ext uri="{FF2B5EF4-FFF2-40B4-BE49-F238E27FC236}">
                <a16:creationId xmlns:a16="http://schemas.microsoft.com/office/drawing/2014/main" id="{ABDD11DC-1F67-4597-A0E7-EC3BF6D50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72" y="4452938"/>
            <a:ext cx="1676400" cy="1066800"/>
          </a:xfrm>
          <a:prstGeom prst="rect">
            <a:avLst/>
          </a:prstGeom>
          <a:solidFill>
            <a:srgbClr val="FD9D9A">
              <a:alpha val="39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接口层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85" name="Rectangle 9">
            <a:extLst>
              <a:ext uri="{FF2B5EF4-FFF2-40B4-BE49-F238E27FC236}">
                <a16:creationId xmlns:a16="http://schemas.microsoft.com/office/drawing/2014/main" id="{461FEBDB-1478-4F86-B494-B47FBD7E5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916" y="1800225"/>
            <a:ext cx="1676400" cy="1589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ea typeface="宋体" panose="02010600030101010101" pitchFamily="2" charset="-122"/>
              </a:rPr>
              <a:t>应用层</a:t>
            </a:r>
            <a:endParaRPr kumimoji="0"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86" name="Rectangle 11">
            <a:extLst>
              <a:ext uri="{FF2B5EF4-FFF2-40B4-BE49-F238E27FC236}">
                <a16:creationId xmlns:a16="http://schemas.microsoft.com/office/drawing/2014/main" id="{8512DA71-C838-421A-985B-FB481AB38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916" y="3389313"/>
            <a:ext cx="1676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ea typeface="宋体" panose="02010600030101010101" pitchFamily="2" charset="-122"/>
              </a:rPr>
              <a:t>传输层</a:t>
            </a:r>
            <a:endParaRPr kumimoji="0"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87" name="Rectangle 12">
            <a:extLst>
              <a:ext uri="{FF2B5EF4-FFF2-40B4-BE49-F238E27FC236}">
                <a16:creationId xmlns:a16="http://schemas.microsoft.com/office/drawing/2014/main" id="{2950638E-F8A1-4BFD-B1F7-89380C5CF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916" y="3922713"/>
            <a:ext cx="1676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网络层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88" name="Rectangle 13">
            <a:extLst>
              <a:ext uri="{FF2B5EF4-FFF2-40B4-BE49-F238E27FC236}">
                <a16:creationId xmlns:a16="http://schemas.microsoft.com/office/drawing/2014/main" id="{F8380F4D-544C-4801-A4D2-65F5DCD5F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916" y="4456113"/>
            <a:ext cx="1676400" cy="1066800"/>
          </a:xfrm>
          <a:prstGeom prst="rect">
            <a:avLst/>
          </a:prstGeom>
          <a:solidFill>
            <a:srgbClr val="F9CDAD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>
                <a:ea typeface="宋体" panose="02010600030101010101" pitchFamily="2" charset="-122"/>
              </a:rPr>
              <a:t>接口层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89" name="Line 40">
            <a:extLst>
              <a:ext uri="{FF2B5EF4-FFF2-40B4-BE49-F238E27FC236}">
                <a16:creationId xmlns:a16="http://schemas.microsoft.com/office/drawing/2014/main" id="{4E7B08B2-EE21-4AE4-937F-9399FAC7A8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37475" y="551973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6B328B6C-346F-4276-9298-FF0B1FC0308F}"/>
              </a:ext>
            </a:extLst>
          </p:cNvPr>
          <p:cNvGrpSpPr/>
          <p:nvPr/>
        </p:nvGrpSpPr>
        <p:grpSpPr>
          <a:xfrm>
            <a:off x="4327651" y="4153695"/>
            <a:ext cx="433189" cy="1066800"/>
            <a:chOff x="4668856" y="4067970"/>
            <a:chExt cx="304800" cy="1066800"/>
          </a:xfrm>
        </p:grpSpPr>
        <p:sp>
          <p:nvSpPr>
            <p:cNvPr id="98" name="Line 30">
              <a:extLst>
                <a:ext uri="{FF2B5EF4-FFF2-40B4-BE49-F238E27FC236}">
                  <a16:creationId xmlns:a16="http://schemas.microsoft.com/office/drawing/2014/main" id="{F24332DF-8E96-461C-B133-B06E186F2E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8856" y="4067970"/>
              <a:ext cx="3048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31">
              <a:extLst>
                <a:ext uri="{FF2B5EF4-FFF2-40B4-BE49-F238E27FC236}">
                  <a16:creationId xmlns:a16="http://schemas.microsoft.com/office/drawing/2014/main" id="{5CBA15EF-A69A-43E7-863B-2EAD20C4A1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8856" y="4601370"/>
              <a:ext cx="3048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32">
              <a:extLst>
                <a:ext uri="{FF2B5EF4-FFF2-40B4-BE49-F238E27FC236}">
                  <a16:creationId xmlns:a16="http://schemas.microsoft.com/office/drawing/2014/main" id="{4DA64069-2AC1-4561-BE81-CF4478EAC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8856" y="5134770"/>
              <a:ext cx="3048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8" name="Rectangle 12">
            <a:extLst>
              <a:ext uri="{FF2B5EF4-FFF2-40B4-BE49-F238E27FC236}">
                <a16:creationId xmlns:a16="http://schemas.microsoft.com/office/drawing/2014/main" id="{08C48422-605C-4625-B9C9-BEE0C82B3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6109" y="3919538"/>
            <a:ext cx="1844633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网络层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09" name="Rectangle 13">
            <a:extLst>
              <a:ext uri="{FF2B5EF4-FFF2-40B4-BE49-F238E27FC236}">
                <a16:creationId xmlns:a16="http://schemas.microsoft.com/office/drawing/2014/main" id="{BEABE54F-00BC-419F-B63C-670BEA270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6110" y="4452938"/>
            <a:ext cx="928692" cy="1066800"/>
          </a:xfrm>
          <a:prstGeom prst="rect">
            <a:avLst/>
          </a:prstGeom>
          <a:solidFill>
            <a:srgbClr val="FD9D9A">
              <a:alpha val="39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>
                <a:ea typeface="宋体" panose="02010600030101010101" pitchFamily="2" charset="-122"/>
              </a:rPr>
              <a:t>接口层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12" name="Rectangle 13">
            <a:extLst>
              <a:ext uri="{FF2B5EF4-FFF2-40B4-BE49-F238E27FC236}">
                <a16:creationId xmlns:a16="http://schemas.microsoft.com/office/drawing/2014/main" id="{F5D3288C-9DF5-4F63-ACF1-A2B588347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667" y="4452938"/>
            <a:ext cx="928692" cy="1066800"/>
          </a:xfrm>
          <a:prstGeom prst="rect">
            <a:avLst/>
          </a:prstGeom>
          <a:solidFill>
            <a:srgbClr val="C8C8A9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接口层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13" name="Rectangle 12">
            <a:extLst>
              <a:ext uri="{FF2B5EF4-FFF2-40B4-BE49-F238E27FC236}">
                <a16:creationId xmlns:a16="http://schemas.microsoft.com/office/drawing/2014/main" id="{F85D12B4-14E9-44A3-A667-3BA771332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458" y="3922714"/>
            <a:ext cx="1844633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网络层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14" name="Rectangle 13">
            <a:extLst>
              <a:ext uri="{FF2B5EF4-FFF2-40B4-BE49-F238E27FC236}">
                <a16:creationId xmlns:a16="http://schemas.microsoft.com/office/drawing/2014/main" id="{B6C9C2AB-297A-487F-9886-459BC585D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459" y="4456114"/>
            <a:ext cx="928692" cy="1066800"/>
          </a:xfrm>
          <a:prstGeom prst="rect">
            <a:avLst/>
          </a:prstGeom>
          <a:solidFill>
            <a:srgbClr val="C8C8A9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>
                <a:ea typeface="宋体" panose="02010600030101010101" pitchFamily="2" charset="-122"/>
              </a:rPr>
              <a:t>接口层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15" name="Rectangle 13">
            <a:extLst>
              <a:ext uri="{FF2B5EF4-FFF2-40B4-BE49-F238E27FC236}">
                <a16:creationId xmlns:a16="http://schemas.microsoft.com/office/drawing/2014/main" id="{BF6E8B8A-134B-430E-99DA-5EC1A332D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0016" y="4456114"/>
            <a:ext cx="928692" cy="1066800"/>
          </a:xfrm>
          <a:prstGeom prst="rect">
            <a:avLst/>
          </a:prstGeom>
          <a:solidFill>
            <a:srgbClr val="F9CDAD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接口层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16" name="Text Box 46">
            <a:extLst>
              <a:ext uri="{FF2B5EF4-FFF2-40B4-BE49-F238E27FC236}">
                <a16:creationId xmlns:a16="http://schemas.microsoft.com/office/drawing/2014/main" id="{C676D417-469D-4E1A-A4A9-9DCB4B5DF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7390" y="3540068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solidFill>
                  <a:srgbClr val="000099"/>
                </a:solidFill>
                <a:ea typeface="宋体" panose="02010600030101010101" pitchFamily="2" charset="-122"/>
              </a:rPr>
              <a:t>路由器</a:t>
            </a:r>
            <a:endParaRPr kumimoji="0" lang="en-US" altLang="zh-CN" sz="2000" dirty="0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  <p:sp>
        <p:nvSpPr>
          <p:cNvPr id="117" name="Text Box 42">
            <a:extLst>
              <a:ext uri="{FF2B5EF4-FFF2-40B4-BE49-F238E27FC236}">
                <a16:creationId xmlns:a16="http://schemas.microsoft.com/office/drawing/2014/main" id="{F35DD125-6D25-4E10-BDD8-AAAC8CDE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437" y="1314370"/>
            <a:ext cx="15178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</a:rPr>
              <a:t>主机</a:t>
            </a:r>
            <a:r>
              <a:rPr kumimoji="0" lang="en-US" altLang="zh-CN" sz="20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18" name="Text Box 42">
            <a:extLst>
              <a:ext uri="{FF2B5EF4-FFF2-40B4-BE49-F238E27FC236}">
                <a16:creationId xmlns:a16="http://schemas.microsoft.com/office/drawing/2014/main" id="{A2B97F45-7BDF-4115-88B8-41ACE6A9B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2446" y="1323820"/>
            <a:ext cx="15178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</a:rPr>
              <a:t>主机</a:t>
            </a:r>
            <a:r>
              <a:rPr kumimoji="0" lang="en-US" altLang="zh-CN" sz="20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A8420851-EE27-4943-906F-4E8698B17A57}"/>
              </a:ext>
            </a:extLst>
          </p:cNvPr>
          <p:cNvSpPr/>
          <p:nvPr/>
        </p:nvSpPr>
        <p:spPr bwMode="auto">
          <a:xfrm>
            <a:off x="525471" y="1804967"/>
            <a:ext cx="1676401" cy="1574822"/>
          </a:xfrm>
          <a:prstGeom prst="rect">
            <a:avLst/>
          </a:prstGeom>
          <a:solidFill>
            <a:srgbClr val="83AF9B">
              <a:alpha val="50000"/>
            </a:srgb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SzTx/>
              <a:buFont typeface="Symbol" pitchFamily="18" charset="2"/>
              <a:buBlip>
                <a:blip r:embed="rId3"/>
              </a:buBlip>
              <a:tabLst/>
            </a:pPr>
            <a:endParaRPr kumimoji="1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5ABD4C7-EE7E-4D66-B459-A26BCAA8B036}"/>
              </a:ext>
            </a:extLst>
          </p:cNvPr>
          <p:cNvSpPr/>
          <p:nvPr/>
        </p:nvSpPr>
        <p:spPr bwMode="auto">
          <a:xfrm>
            <a:off x="677342" y="3334553"/>
            <a:ext cx="222250" cy="94447"/>
          </a:xfrm>
          <a:prstGeom prst="rect">
            <a:avLst/>
          </a:prstGeom>
          <a:solidFill>
            <a:srgbClr val="FE436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SzTx/>
              <a:buFont typeface="Symbol" pitchFamily="18" charset="2"/>
              <a:buBlip>
                <a:blip r:embed="rId3"/>
              </a:buBlip>
              <a:tabLst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06EE8F6-4D94-4921-A8D6-854FBC9E54FE}"/>
              </a:ext>
            </a:extLst>
          </p:cNvPr>
          <p:cNvSpPr/>
          <p:nvPr/>
        </p:nvSpPr>
        <p:spPr bwMode="auto">
          <a:xfrm>
            <a:off x="1422827" y="3334553"/>
            <a:ext cx="222250" cy="94447"/>
          </a:xfrm>
          <a:prstGeom prst="rect">
            <a:avLst/>
          </a:prstGeom>
          <a:solidFill>
            <a:srgbClr val="FE436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</a:pP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8D180C-CFAA-45C9-8990-EE19C6AAF193}"/>
              </a:ext>
            </a:extLst>
          </p:cNvPr>
          <p:cNvSpPr/>
          <p:nvPr/>
        </p:nvSpPr>
        <p:spPr bwMode="auto">
          <a:xfrm>
            <a:off x="1800671" y="3334554"/>
            <a:ext cx="222250" cy="101589"/>
          </a:xfrm>
          <a:prstGeom prst="rect">
            <a:avLst/>
          </a:prstGeom>
          <a:solidFill>
            <a:srgbClr val="FE436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</a:pP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97E0B0-2851-4F31-8898-A98CF6675D20}"/>
              </a:ext>
            </a:extLst>
          </p:cNvPr>
          <p:cNvSpPr/>
          <p:nvPr/>
        </p:nvSpPr>
        <p:spPr bwMode="auto">
          <a:xfrm>
            <a:off x="1052940" y="3334553"/>
            <a:ext cx="222250" cy="94447"/>
          </a:xfrm>
          <a:prstGeom prst="rect">
            <a:avLst/>
          </a:prstGeom>
          <a:solidFill>
            <a:srgbClr val="FE436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</a:pP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C1195E-3F40-42B5-9159-FD55E3DFA2AB}"/>
              </a:ext>
            </a:extLst>
          </p:cNvPr>
          <p:cNvSpPr/>
          <p:nvPr/>
        </p:nvSpPr>
        <p:spPr bwMode="auto">
          <a:xfrm>
            <a:off x="7066875" y="3334553"/>
            <a:ext cx="222250" cy="109522"/>
          </a:xfrm>
          <a:prstGeom prst="rect">
            <a:avLst/>
          </a:prstGeom>
          <a:solidFill>
            <a:srgbClr val="FE436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</a:pP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C080A1-07A3-45AF-B99E-D9DC760D5CAA}"/>
              </a:ext>
            </a:extLst>
          </p:cNvPr>
          <p:cNvSpPr/>
          <p:nvPr/>
        </p:nvSpPr>
        <p:spPr bwMode="auto">
          <a:xfrm>
            <a:off x="7812360" y="3331963"/>
            <a:ext cx="222250" cy="112109"/>
          </a:xfrm>
          <a:prstGeom prst="rect">
            <a:avLst/>
          </a:prstGeom>
          <a:solidFill>
            <a:srgbClr val="FE436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</a:pP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6632E05-38AD-49FA-AEA2-915775910756}"/>
              </a:ext>
            </a:extLst>
          </p:cNvPr>
          <p:cNvSpPr/>
          <p:nvPr/>
        </p:nvSpPr>
        <p:spPr bwMode="auto">
          <a:xfrm>
            <a:off x="8190204" y="3331963"/>
            <a:ext cx="222250" cy="112109"/>
          </a:xfrm>
          <a:prstGeom prst="rect">
            <a:avLst/>
          </a:prstGeom>
          <a:solidFill>
            <a:srgbClr val="FE436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</a:pP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81A769-B545-4AC4-A17C-73EAEB02F78D}"/>
              </a:ext>
            </a:extLst>
          </p:cNvPr>
          <p:cNvSpPr/>
          <p:nvPr/>
        </p:nvSpPr>
        <p:spPr bwMode="auto">
          <a:xfrm>
            <a:off x="7442473" y="3331964"/>
            <a:ext cx="222250" cy="112109"/>
          </a:xfrm>
          <a:prstGeom prst="rect">
            <a:avLst/>
          </a:prstGeom>
          <a:solidFill>
            <a:srgbClr val="FE436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</a:pP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C34BDA6-8BD6-48FE-9C60-6B6E3F50D306}"/>
              </a:ext>
            </a:extLst>
          </p:cNvPr>
          <p:cNvSpPr/>
          <p:nvPr/>
        </p:nvSpPr>
        <p:spPr>
          <a:xfrm>
            <a:off x="2388658" y="6103938"/>
            <a:ext cx="387798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zh-CN" altLang="en-US" dirty="0">
                <a:ea typeface="宋体" panose="02010600030101010101" pitchFamily="2" charset="-122"/>
              </a:rPr>
              <a:t>接口层通常包括数据链路层和物理层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564D88C-958E-4EDA-BA9A-C84E5F10C637}"/>
              </a:ext>
            </a:extLst>
          </p:cNvPr>
          <p:cNvSpPr/>
          <p:nvPr/>
        </p:nvSpPr>
        <p:spPr bwMode="auto">
          <a:xfrm>
            <a:off x="6890326" y="1797049"/>
            <a:ext cx="1670995" cy="1590678"/>
          </a:xfrm>
          <a:prstGeom prst="rect">
            <a:avLst/>
          </a:prstGeom>
          <a:solidFill>
            <a:srgbClr val="83AF9B">
              <a:alpha val="50000"/>
            </a:srgb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</a:pPr>
            <a:endParaRPr kumimoji="1" lang="zh-CN" altLang="en-US" sz="2800" dirty="0">
              <a:latin typeface="Times New Roman" pitchFamily="18" charset="0"/>
              <a:ea typeface="楷体_GB2312" pitchFamily="49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A605F83-2673-4368-B8AC-4E9F04984D46}"/>
              </a:ext>
            </a:extLst>
          </p:cNvPr>
          <p:cNvCxnSpPr>
            <a:cxnSpLocks/>
            <a:stCxn id="120" idx="3"/>
            <a:endCxn id="56" idx="1"/>
          </p:cNvCxnSpPr>
          <p:nvPr/>
        </p:nvCxnSpPr>
        <p:spPr>
          <a:xfrm>
            <a:off x="2201872" y="2592378"/>
            <a:ext cx="4688454" cy="1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95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5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876" y="681135"/>
            <a:ext cx="7495367" cy="59635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Big-Endian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Little-Endian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877" y="1353333"/>
            <a:ext cx="8556171" cy="5025149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常见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的字节序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Big-Endian : PowerPC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IBM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Sun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Little-Endian :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x86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DEC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ARM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既可工作在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Big-Endian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，也可工作在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Little-endian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网络使用的字节序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：网络通信协议都使用</a:t>
            </a:r>
            <a:r>
              <a:rPr lang="en-US" altLang="zh-CN" sz="2400" b="1" i="1" dirty="0">
                <a:solidFill>
                  <a:srgbClr val="2A09B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Big-Endian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编码序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主机序与网络序的转换</a:t>
            </a:r>
            <a:endParaRPr lang="en-US" altLang="zh-CN" sz="24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htons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host to net -- short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htonl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host to net -- long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ntohs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net to host -- short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ntohl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net to host -- long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0342E42-F65A-4A95-8DA8-4A00A21FCDF8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编程中应注意的问题</a:t>
            </a:r>
          </a:p>
        </p:txBody>
      </p:sp>
    </p:spTree>
    <p:extLst>
      <p:ext uri="{BB962C8B-B14F-4D97-AF65-F5344CB8AC3E}">
        <p14:creationId xmlns:p14="http://schemas.microsoft.com/office/powerpoint/2010/main" val="630734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876" y="681135"/>
            <a:ext cx="7495367" cy="596354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CreateThread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877" y="2425959"/>
            <a:ext cx="8556171" cy="420810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功能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：创建线程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lpThreadAttributes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：返回句柄能否被继承。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为不能继承。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dwStackSize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：堆栈的初始大小。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为缺省大小。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lpStartAddress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：新线程的开始执行地址。自己线程函数的开始地址。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lpParameter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：传递给线程的参数。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dwCreationFlags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：控制线程的标志。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为立即执行。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lpThreadId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：指向进程标识符的指针。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为不返回该指针。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正确：新创建线程的句柄。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错误：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。可通过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GetLastError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获取错误详情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0342E42-F65A-4A95-8DA8-4A00A21FCDF8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编程中应注意的问题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FFF733D-14B6-4411-A7A5-A44DA65EE10A}"/>
              </a:ext>
            </a:extLst>
          </p:cNvPr>
          <p:cNvSpPr txBox="1">
            <a:spLocks noChangeArrowheads="1"/>
          </p:cNvSpPr>
          <p:nvPr/>
        </p:nvSpPr>
        <p:spPr>
          <a:xfrm>
            <a:off x="3004457" y="681134"/>
            <a:ext cx="5719666" cy="2547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HANDLE </a:t>
            </a:r>
            <a:r>
              <a:rPr lang="en-US" altLang="zh-CN" sz="16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CreateThread</a:t>
            </a: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LPSECURITY_ATTRIBUTES   </a:t>
            </a:r>
            <a:r>
              <a:rPr lang="en-US" altLang="zh-CN" sz="16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lpThreadAttributes</a:t>
            </a: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SIZE_T                  </a:t>
            </a:r>
            <a:r>
              <a:rPr lang="en-US" altLang="zh-CN" sz="16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dwStackSize</a:t>
            </a: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LPTHREAD_START_ROUTINE  </a:t>
            </a:r>
            <a:r>
              <a:rPr lang="en-US" altLang="zh-CN" sz="16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lpStartAddress</a:t>
            </a: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__</a:t>
            </a:r>
            <a:r>
              <a:rPr lang="en-US" altLang="zh-CN" sz="16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drv_aliasesMem</a:t>
            </a: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LPVOID </a:t>
            </a:r>
            <a:r>
              <a:rPr lang="en-US" altLang="zh-CN" sz="16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lpParameter</a:t>
            </a: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DWORD                   </a:t>
            </a:r>
            <a:r>
              <a:rPr lang="en-US" altLang="zh-CN" sz="16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dwCreationFlags</a:t>
            </a: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LPDWORD                 </a:t>
            </a:r>
            <a:r>
              <a:rPr lang="en-US" altLang="zh-CN" sz="16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lpThreadId</a:t>
            </a: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);</a:t>
            </a:r>
            <a:endParaRPr lang="zh-CN" altLang="en-US" sz="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6651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42E42-F65A-4A95-8DA8-4A00A21FCDF8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举例（数据报客户端）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FFF733D-14B6-4411-A7A5-A44DA65EE10A}"/>
              </a:ext>
            </a:extLst>
          </p:cNvPr>
          <p:cNvSpPr txBox="1">
            <a:spLocks noChangeArrowheads="1"/>
          </p:cNvSpPr>
          <p:nvPr/>
        </p:nvSpPr>
        <p:spPr>
          <a:xfrm>
            <a:off x="317773" y="773791"/>
            <a:ext cx="8858312" cy="5943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void main()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WSAStartup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wVersionRequested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&amp;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wsaData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SOCKET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sockClient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= </a:t>
            </a:r>
            <a:r>
              <a:rPr lang="en-US" altLang="zh-CN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socket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(AF_INET, SOCK_DGRAM, 0);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SOCKADDR_IN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addrSrv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;				 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sendto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sockClient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sendBuf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sendlen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0, (SOCKADDR *)&amp;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addrSrv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len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    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recvfrom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sockClient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recvBuf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50, 0, (SOCKADDR *)&amp;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addrSrv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&amp;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len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		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closesocket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sockClient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WSACleanup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}</a:t>
            </a:r>
            <a:endParaRPr lang="zh-CN" altLang="en-US" sz="1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41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42E42-F65A-4A95-8DA8-4A00A21FCDF8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举例（数据报服务端）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FFF733D-14B6-4411-A7A5-A44DA65EE10A}"/>
              </a:ext>
            </a:extLst>
          </p:cNvPr>
          <p:cNvSpPr txBox="1">
            <a:spLocks noChangeArrowheads="1"/>
          </p:cNvSpPr>
          <p:nvPr/>
        </p:nvSpPr>
        <p:spPr>
          <a:xfrm>
            <a:off x="341627" y="769085"/>
            <a:ext cx="8583713" cy="5840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void main()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WSAStartup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wVersionRequested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&amp;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wsaData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SOCKET 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sockSrv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= </a:t>
            </a:r>
            <a:r>
              <a:rPr lang="en-US" altLang="zh-CN" sz="1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socket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(AF_INET, SOCK_DGRAM, 0);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SOCKADDR_IN 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addrSrv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bind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sockSrv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(SOCKADDR*)&amp;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addrSrv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sizeof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(SOCKADDR));</a:t>
            </a:r>
            <a:endParaRPr lang="zh-CN" altLang="en-US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SOCKADDR_IN 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addrClient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;	//</a:t>
            </a:r>
            <a:r>
              <a:rPr lang="zh-CN" altLang="en-US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远程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IP</a:t>
            </a:r>
            <a:r>
              <a:rPr lang="zh-CN" altLang="en-US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地址 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loop 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	</a:t>
            </a:r>
            <a:r>
              <a:rPr lang="en-US" altLang="zh-CN" sz="18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recvfrom</a:t>
            </a:r>
            <a:r>
              <a:rPr lang="en-US" altLang="zh-CN" sz="1800" dirty="0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1800" dirty="0" err="1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sockSrv</a:t>
            </a:r>
            <a:r>
              <a:rPr lang="en-US" altLang="zh-CN" sz="1800" dirty="0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</a:t>
            </a:r>
            <a:r>
              <a:rPr lang="en-US" altLang="zh-CN" sz="1800" dirty="0" err="1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recvBuf</a:t>
            </a:r>
            <a:r>
              <a:rPr lang="en-US" altLang="zh-CN" sz="1800" dirty="0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50, 0,(SOCKADDR *)&amp;</a:t>
            </a:r>
            <a:r>
              <a:rPr lang="en-US" altLang="zh-CN" sz="1800" dirty="0" err="1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addrClient</a:t>
            </a:r>
            <a:r>
              <a:rPr lang="en-US" altLang="zh-CN" sz="1800" dirty="0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,&amp;</a:t>
            </a:r>
            <a:r>
              <a:rPr lang="en-US" altLang="zh-CN" sz="1800" dirty="0" err="1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len</a:t>
            </a:r>
            <a:r>
              <a:rPr lang="en-US" altLang="zh-CN" sz="1800" dirty="0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	</a:t>
            </a:r>
            <a:r>
              <a:rPr lang="en-US" altLang="zh-CN" sz="18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sendto</a:t>
            </a:r>
            <a:r>
              <a:rPr lang="en-US" altLang="zh-CN" sz="1800" dirty="0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1800" dirty="0" err="1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sockSrv</a:t>
            </a:r>
            <a:r>
              <a:rPr lang="en-US" altLang="zh-CN" sz="1800" dirty="0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</a:t>
            </a:r>
            <a:r>
              <a:rPr lang="en-US" altLang="zh-CN" sz="1800" dirty="0" err="1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sendBuf</a:t>
            </a:r>
            <a:r>
              <a:rPr lang="en-US" altLang="zh-CN" sz="1800" dirty="0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</a:t>
            </a:r>
            <a:r>
              <a:rPr lang="en-US" altLang="zh-CN" sz="1800" dirty="0" err="1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sendlen</a:t>
            </a:r>
            <a:r>
              <a:rPr lang="en-US" altLang="zh-CN" sz="1800" dirty="0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0,(SOCKADDR *) &amp;</a:t>
            </a:r>
            <a:r>
              <a:rPr lang="en-US" altLang="zh-CN" sz="1800" dirty="0" err="1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addrClient,len</a:t>
            </a:r>
            <a:r>
              <a:rPr lang="en-US" altLang="zh-CN" sz="1800" dirty="0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1800" dirty="0">
              <a:solidFill>
                <a:srgbClr val="2A09B7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closesocket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sockClient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WSACleanup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zh-CN" altLang="en-US" sz="9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4651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42E42-F65A-4A95-8DA8-4A00A21FCDF8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举例（流式客户端）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FFF733D-14B6-4411-A7A5-A44DA65EE10A}"/>
              </a:ext>
            </a:extLst>
          </p:cNvPr>
          <p:cNvSpPr txBox="1">
            <a:spLocks noChangeArrowheads="1"/>
          </p:cNvSpPr>
          <p:nvPr/>
        </p:nvSpPr>
        <p:spPr>
          <a:xfrm>
            <a:off x="448969" y="753913"/>
            <a:ext cx="8567810" cy="5943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void main()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WSAStartup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wVersionRequested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&amp;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wsaData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SOCKET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sockClient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= </a:t>
            </a:r>
            <a:r>
              <a:rPr lang="en-US" altLang="zh-CN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socket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(AF_INET, SOCK_STREAM, 0);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														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connect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sockClient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(SOCKADDR*)&amp;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addrSrv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sizeof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(SOCKADDR));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recv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sockClient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recvBuf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50, 0);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send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sockClient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"hello",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sendlen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0);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closesocket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sockClient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WSACleanup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zh-CN" altLang="en-US" sz="1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3114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42E42-F65A-4A95-8DA8-4A00A21FCDF8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举例（流式服务端）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FFF733D-14B6-4411-A7A5-A44DA65EE10A}"/>
              </a:ext>
            </a:extLst>
          </p:cNvPr>
          <p:cNvSpPr txBox="1">
            <a:spLocks noChangeArrowheads="1"/>
          </p:cNvSpPr>
          <p:nvPr/>
        </p:nvSpPr>
        <p:spPr>
          <a:xfrm>
            <a:off x="496677" y="769816"/>
            <a:ext cx="8480346" cy="5943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void main()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WSAStartup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wVersionRequested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&amp;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wsaData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SOCKET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sockSrv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= </a:t>
            </a:r>
            <a:r>
              <a:rPr lang="en-US" altLang="zh-CN" sz="21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socket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(AF_INET, SOCK_STREAM, 0);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1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bind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sockSrv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(SOCKADDR*)&amp;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addrSrv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sizeof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(SOCKADDR));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1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listen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sockSrv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5);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while (1)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	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	SOCKET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sockConn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= </a:t>
            </a:r>
            <a:r>
              <a:rPr lang="en-US" altLang="zh-CN" sz="21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accept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sockSrv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(SOCKADDR*)&amp;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addrClient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&amp;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len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	</a:t>
            </a:r>
            <a:r>
              <a:rPr lang="en-US" altLang="zh-CN" sz="21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send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sockConn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sendBuf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strlen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0);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	</a:t>
            </a:r>
            <a:r>
              <a:rPr lang="en-US" altLang="zh-CN" sz="21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recv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sockConn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recvBuf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50, 0);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	</a:t>
            </a:r>
            <a:r>
              <a:rPr lang="en-US" altLang="zh-CN" sz="21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closesocket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sockConn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	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1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closesocket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sockSrv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1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WSACleanup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zh-CN" altLang="en-US" sz="1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9958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42E42-F65A-4A95-8DA8-4A00A21FCDF8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举例（多线程流式服务端）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FFF733D-14B6-4411-A7A5-A44DA65EE10A}"/>
              </a:ext>
            </a:extLst>
          </p:cNvPr>
          <p:cNvSpPr txBox="1">
            <a:spLocks noChangeArrowheads="1"/>
          </p:cNvSpPr>
          <p:nvPr/>
        </p:nvSpPr>
        <p:spPr>
          <a:xfrm>
            <a:off x="516555" y="601310"/>
            <a:ext cx="8524078" cy="606042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void main()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WSAStartup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wVersionRequested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&amp;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wsaData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SOCKET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sockSrv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= </a:t>
            </a:r>
            <a:r>
              <a:rPr lang="en-US" altLang="zh-CN" sz="21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socket(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AF_INET, SOCK_STREAM, 0);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1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bind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sockSrv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(SOCKADDR*)&amp;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addrSrv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sizeof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(SOCKADDR));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1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listen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sockSrv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5);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while (1)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	SOCKET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sockConn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= </a:t>
            </a:r>
            <a:r>
              <a:rPr lang="en-US" altLang="zh-CN" sz="21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accept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sockSrv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(SOCKADDR*)&amp;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addrClient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&amp;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len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	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hThread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= </a:t>
            </a:r>
            <a:r>
              <a:rPr lang="en-US" altLang="zh-CN" sz="21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CreateThread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(NULL, NULL,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handlerRequest,LPVOID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sockConn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), 0, &amp;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dwThreadId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	</a:t>
            </a:r>
            <a:r>
              <a:rPr lang="en-US" altLang="zh-CN" sz="21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CloseHandle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hThread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	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1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closesocket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sockSrv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1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WSACleanup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DWORD WINAPI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handlerRequest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(LPVOID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lparam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SOCKET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ClientSocket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= (SOCKET)(LPVOID)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lparam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1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send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ClientSocket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sendBuf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strlen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0);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1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recv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ClientSocket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recvBuf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50, 0);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1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closesocket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ClientSocket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return 0;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1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5348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306" y="738335"/>
            <a:ext cx="8639497" cy="586895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32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socketserver</a:t>
            </a:r>
            <a:r>
              <a:rPr lang="zh-CN" altLang="zh-CN" sz="3200" b="1" kern="100" dirty="0">
                <a:solidFill>
                  <a:srgbClr val="C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模块</a:t>
            </a:r>
            <a:r>
              <a:rPr lang="zh-CN" altLang="en-US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网络服务器编程</a:t>
            </a:r>
            <a:r>
              <a:rPr lang="zh-CN" altLang="en-US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架构</a:t>
            </a:r>
            <a:endParaRPr lang="en-US" altLang="zh-CN" sz="3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altLang="zh-CN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TCPServer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针对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TCP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服务器编程</a:t>
            </a:r>
            <a:endParaRPr lang="en-US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altLang="zh-CN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UDPServer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类：针对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UDP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服务器编程</a:t>
            </a:r>
            <a:endParaRPr lang="en-US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en-US" altLang="zh-CN" sz="3200" b="1" kern="100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TCPServer</a:t>
            </a:r>
            <a:r>
              <a:rPr lang="zh-CN" altLang="en-US" sz="3200" b="1" kern="1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类与</a:t>
            </a:r>
            <a:r>
              <a:rPr lang="en-US" altLang="zh-CN" sz="3200" b="1" kern="100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UDPServer</a:t>
            </a:r>
            <a:r>
              <a:rPr lang="zh-CN" altLang="en-US" sz="3200" b="1" kern="1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类的使用</a:t>
            </a:r>
            <a:endParaRPr lang="en-US" altLang="zh-CN" sz="3200" b="1" kern="1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zh-CN" alt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编写请求处理类</a:t>
            </a:r>
            <a:endParaRPr lang="en-US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zh-CN" alt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创建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TCPServer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UDPServer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对象</a:t>
            </a:r>
            <a:endParaRPr lang="en-US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zh-CN" alt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利用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TCPServer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类或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UDPServer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类的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server_forever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方法进行多次循环处理</a:t>
            </a:r>
            <a:endParaRPr lang="en-US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4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0342E42-F65A-4A95-8DA8-4A00A21FCDF8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Python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的封装</a:t>
            </a:r>
          </a:p>
        </p:txBody>
      </p:sp>
    </p:spTree>
    <p:extLst>
      <p:ext uri="{BB962C8B-B14F-4D97-AF65-F5344CB8AC3E}">
        <p14:creationId xmlns:p14="http://schemas.microsoft.com/office/powerpoint/2010/main" val="21765164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42E42-F65A-4A95-8DA8-4A00A21FCDF8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Python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编程举例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FFF733D-14B6-4411-A7A5-A44DA65EE10A}"/>
              </a:ext>
            </a:extLst>
          </p:cNvPr>
          <p:cNvSpPr txBox="1">
            <a:spLocks noChangeArrowheads="1"/>
          </p:cNvSpPr>
          <p:nvPr/>
        </p:nvSpPr>
        <p:spPr>
          <a:xfrm>
            <a:off x="285688" y="700701"/>
            <a:ext cx="8532309" cy="58273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1	class </a:t>
            </a:r>
            <a:r>
              <a:rPr lang="en-US" altLang="zh-CN" sz="2000" b="1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MyTCPHandler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socketserver.BaseRequestHandler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2	#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重写基类中的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handle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函数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3	def handle(self):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4		#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收发数据使用的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socket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存储在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self.request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中。      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5		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self.sock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=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self.request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6		……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7		#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接收数据。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8			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self.recv_data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=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self.sock.recv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(1024)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9		……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10		#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发送数据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11		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self.sock.sendall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self.send_data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AutoNum type="arabicPlain" startAt="12"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……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AutoNum type="arabicPlain" startAt="12"/>
            </a:pP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Microsoft Sans Serif" panose="020B0604020202020204" pitchFamily="34" charset="0"/>
              </a:rPr>
              <a:t>主程序</a:t>
            </a:r>
            <a:endParaRPr lang="en-US" altLang="zh-CN" sz="20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1	# 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创建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TCP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服务器，为该服务器绑定的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IP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地址为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host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，端口号为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port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2	with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socketserver.TCPServer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host,int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(port)), </a:t>
            </a:r>
            <a:r>
              <a:rPr lang="en-US" altLang="zh-CN" sz="2100" b="1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MyTCPHandler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 as server: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3		# 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循环进行收发处理，并在不用时自动关闭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4		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server.serve_forever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1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0612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763000" cy="738146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Wireshark</a:t>
            </a:r>
          </a:p>
        </p:txBody>
      </p:sp>
      <p:sp>
        <p:nvSpPr>
          <p:cNvPr id="1187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417" y="1429343"/>
            <a:ext cx="8633792" cy="5050972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spcBef>
                <a:spcPts val="60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40000"/>
              </a:lnSpc>
              <a:spcBef>
                <a:spcPts val="60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40000"/>
              </a:lnSpc>
              <a:spcBef>
                <a:spcPts val="60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40000"/>
              </a:lnSpc>
              <a:spcBef>
                <a:spcPts val="60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40000"/>
              </a:lnSpc>
              <a:spcBef>
                <a:spcPts val="60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40000"/>
              </a:lnSpc>
              <a:spcBef>
                <a:spcPts val="60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40000"/>
              </a:lnSpc>
              <a:spcBef>
                <a:spcPts val="60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40000"/>
              </a:lnSpc>
              <a:spcBef>
                <a:spcPts val="60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40000"/>
              </a:lnSpc>
              <a:spcBef>
                <a:spcPts val="60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40000"/>
              </a:lnSpc>
              <a:spcBef>
                <a:spcPts val="600"/>
              </a:spcBef>
              <a:buNone/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捕获数据包、设置显示过滤规则、设置捕获范围、查看统计信息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B93EFCD-488E-4CA7-8F50-EDDF19DDC3BC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985838" algn="l"/>
              </a:tabLst>
            </a:pP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实用：网络数据包捕获与分析</a:t>
            </a:r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57" y="1319915"/>
            <a:ext cx="7930286" cy="4603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979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20713"/>
            <a:ext cx="8588375" cy="792162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应用与应用层协议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799" y="1400175"/>
            <a:ext cx="4792585" cy="4925088"/>
          </a:xfrm>
        </p:spPr>
        <p:txBody>
          <a:bodyPr>
            <a:normAutofit fontScale="92500"/>
          </a:bodyPr>
          <a:lstStyle/>
          <a:p>
            <a:pPr>
              <a:lnSpc>
                <a:spcPts val="28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应用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可进行通信的、分布式进程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1" indent="-361950">
              <a:lnSpc>
                <a:spcPts val="2800"/>
              </a:lnSpc>
              <a:spcBef>
                <a:spcPts val="600"/>
              </a:spcBef>
              <a:buClr>
                <a:srgbClr val="2A09B7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运行于主机的</a:t>
            </a:r>
            <a:r>
              <a:rPr lang="zh-CN" altLang="en-US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用户空间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1" indent="-361950">
              <a:lnSpc>
                <a:spcPts val="2800"/>
              </a:lnSpc>
              <a:spcBef>
                <a:spcPts val="600"/>
              </a:spcBef>
              <a:buClr>
                <a:srgbClr val="2A09B7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通过交换</a:t>
            </a:r>
            <a:r>
              <a:rPr lang="zh-CN" altLang="en-US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消息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Messages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）实现应用之间的交互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1" indent="-361950">
              <a:lnSpc>
                <a:spcPts val="2800"/>
              </a:lnSpc>
              <a:spcBef>
                <a:spcPts val="600"/>
              </a:spcBef>
              <a:buClr>
                <a:srgbClr val="2A09B7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Email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  <a:spcBef>
                <a:spcPts val="24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应用层协议：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应用层实体之间的通信规范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1" indent="-361950">
              <a:lnSpc>
                <a:spcPts val="2800"/>
              </a:lnSpc>
              <a:spcBef>
                <a:spcPts val="600"/>
              </a:spcBef>
              <a:buClr>
                <a:srgbClr val="2A09B7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定义应用</a:t>
            </a:r>
            <a:r>
              <a:rPr lang="zh-CN" altLang="en-US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交换的消息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和收到消息后</a:t>
            </a:r>
            <a:r>
              <a:rPr lang="zh-CN" altLang="en-US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采取的行动</a:t>
            </a:r>
            <a:endParaRPr lang="en-US" altLang="zh-CN" sz="20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28650" lvl="1" indent="-361950">
              <a:lnSpc>
                <a:spcPts val="2800"/>
              </a:lnSpc>
              <a:spcBef>
                <a:spcPts val="600"/>
              </a:spcBef>
              <a:buClr>
                <a:srgbClr val="2A09B7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使用下层协议（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UDP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）提供的通信服务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141" name="Group 4"/>
          <p:cNvGrpSpPr>
            <a:grpSpLocks/>
          </p:cNvGrpSpPr>
          <p:nvPr/>
        </p:nvGrpSpPr>
        <p:grpSpPr bwMode="auto">
          <a:xfrm>
            <a:off x="5318046" y="1986705"/>
            <a:ext cx="3678238" cy="3670300"/>
            <a:chOff x="3092" y="1182"/>
            <a:chExt cx="2317" cy="2312"/>
          </a:xfrm>
        </p:grpSpPr>
        <p:sp>
          <p:nvSpPr>
            <p:cNvPr id="5169" name="Freeform 5"/>
            <p:cNvSpPr>
              <a:spLocks/>
            </p:cNvSpPr>
            <p:nvPr/>
          </p:nvSpPr>
          <p:spPr bwMode="auto">
            <a:xfrm>
              <a:off x="4276" y="1272"/>
              <a:ext cx="1133" cy="1055"/>
            </a:xfrm>
            <a:custGeom>
              <a:avLst/>
              <a:gdLst>
                <a:gd name="T0" fmla="*/ 20 w 1292"/>
                <a:gd name="T1" fmla="*/ 3 h 1255"/>
                <a:gd name="T2" fmla="*/ 4 w 1292"/>
                <a:gd name="T3" fmla="*/ 6 h 1255"/>
                <a:gd name="T4" fmla="*/ 4 w 1292"/>
                <a:gd name="T5" fmla="*/ 20 h 1255"/>
                <a:gd name="T6" fmla="*/ 4 w 1292"/>
                <a:gd name="T7" fmla="*/ 30 h 1255"/>
                <a:gd name="T8" fmla="*/ 20 w 1292"/>
                <a:gd name="T9" fmla="*/ 32 h 1255"/>
                <a:gd name="T10" fmla="*/ 53 w 1292"/>
                <a:gd name="T11" fmla="*/ 42 h 1255"/>
                <a:gd name="T12" fmla="*/ 82 w 1292"/>
                <a:gd name="T13" fmla="*/ 46 h 1255"/>
                <a:gd name="T14" fmla="*/ 98 w 1292"/>
                <a:gd name="T15" fmla="*/ 38 h 1255"/>
                <a:gd name="T16" fmla="*/ 105 w 1292"/>
                <a:gd name="T17" fmla="*/ 17 h 1255"/>
                <a:gd name="T18" fmla="*/ 98 w 1292"/>
                <a:gd name="T19" fmla="*/ 8 h 1255"/>
                <a:gd name="T20" fmla="*/ 61 w 1292"/>
                <a:gd name="T21" fmla="*/ 4 h 1255"/>
                <a:gd name="T22" fmla="*/ 20 w 1292"/>
                <a:gd name="T23" fmla="*/ 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70" name="Freeform 6"/>
            <p:cNvSpPr>
              <a:spLocks/>
            </p:cNvSpPr>
            <p:nvPr/>
          </p:nvSpPr>
          <p:spPr bwMode="auto">
            <a:xfrm>
              <a:off x="3092" y="1182"/>
              <a:ext cx="1176" cy="1001"/>
            </a:xfrm>
            <a:custGeom>
              <a:avLst/>
              <a:gdLst>
                <a:gd name="T0" fmla="*/ 47 w 1340"/>
                <a:gd name="T1" fmla="*/ 3 h 1191"/>
                <a:gd name="T2" fmla="*/ 7 w 1340"/>
                <a:gd name="T3" fmla="*/ 3 h 1191"/>
                <a:gd name="T4" fmla="*/ 5 w 1340"/>
                <a:gd name="T5" fmla="*/ 14 h 1191"/>
                <a:gd name="T6" fmla="*/ 4 w 1340"/>
                <a:gd name="T7" fmla="*/ 27 h 1191"/>
                <a:gd name="T8" fmla="*/ 10 w 1340"/>
                <a:gd name="T9" fmla="*/ 32 h 1191"/>
                <a:gd name="T10" fmla="*/ 46 w 1340"/>
                <a:gd name="T11" fmla="*/ 32 h 1191"/>
                <a:gd name="T12" fmla="*/ 54 w 1340"/>
                <a:gd name="T13" fmla="*/ 42 h 1191"/>
                <a:gd name="T14" fmla="*/ 104 w 1340"/>
                <a:gd name="T15" fmla="*/ 40 h 1191"/>
                <a:gd name="T16" fmla="*/ 107 w 1340"/>
                <a:gd name="T17" fmla="*/ 20 h 1191"/>
                <a:gd name="T18" fmla="*/ 100 w 1340"/>
                <a:gd name="T19" fmla="*/ 13 h 1191"/>
                <a:gd name="T20" fmla="*/ 64 w 1340"/>
                <a:gd name="T21" fmla="*/ 11 h 1191"/>
                <a:gd name="T22" fmla="*/ 47 w 1340"/>
                <a:gd name="T23" fmla="*/ 3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40"/>
                <a:gd name="T37" fmla="*/ 0 h 1191"/>
                <a:gd name="T38" fmla="*/ 1340 w 1340"/>
                <a:gd name="T39" fmla="*/ 1191 h 119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71" name="Freeform 7"/>
            <p:cNvSpPr>
              <a:spLocks/>
            </p:cNvSpPr>
            <p:nvPr/>
          </p:nvSpPr>
          <p:spPr bwMode="auto">
            <a:xfrm>
              <a:off x="3324" y="2096"/>
              <a:ext cx="1874" cy="1398"/>
            </a:xfrm>
            <a:custGeom>
              <a:avLst/>
              <a:gdLst>
                <a:gd name="T0" fmla="*/ 4 w 2135"/>
                <a:gd name="T1" fmla="*/ 24 h 1662"/>
                <a:gd name="T2" fmla="*/ 9 w 2135"/>
                <a:gd name="T3" fmla="*/ 3 h 1662"/>
                <a:gd name="T4" fmla="*/ 54 w 2135"/>
                <a:gd name="T5" fmla="*/ 7 h 1662"/>
                <a:gd name="T6" fmla="*/ 102 w 2135"/>
                <a:gd name="T7" fmla="*/ 3 h 1662"/>
                <a:gd name="T8" fmla="*/ 169 w 2135"/>
                <a:gd name="T9" fmla="*/ 15 h 1662"/>
                <a:gd name="T10" fmla="*/ 169 w 2135"/>
                <a:gd name="T11" fmla="*/ 43 h 1662"/>
                <a:gd name="T12" fmla="*/ 133 w 2135"/>
                <a:gd name="T13" fmla="*/ 60 h 1662"/>
                <a:gd name="T14" fmla="*/ 68 w 2135"/>
                <a:gd name="T15" fmla="*/ 57 h 1662"/>
                <a:gd name="T16" fmla="*/ 41 w 2135"/>
                <a:gd name="T17" fmla="*/ 47 h 1662"/>
                <a:gd name="T18" fmla="*/ 16 w 2135"/>
                <a:gd name="T19" fmla="*/ 40 h 1662"/>
                <a:gd name="T20" fmla="*/ 4 w 2135"/>
                <a:gd name="T21" fmla="*/ 24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172" name="Group 8"/>
            <p:cNvGrpSpPr>
              <a:grpSpLocks/>
            </p:cNvGrpSpPr>
            <p:nvPr/>
          </p:nvGrpSpPr>
          <p:grpSpPr bwMode="auto">
            <a:xfrm>
              <a:off x="3166" y="1267"/>
              <a:ext cx="462" cy="201"/>
              <a:chOff x="3552" y="246"/>
              <a:chExt cx="527" cy="248"/>
            </a:xfrm>
          </p:grpSpPr>
          <p:graphicFrame>
            <p:nvGraphicFramePr>
              <p:cNvPr id="5135" name="Object 9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Art" r:id="rId2" imgW="1305000" imgH="1085760" progId="MS_ClipArt_Gallery.2">
                      <p:embed/>
                    </p:oleObj>
                  </mc:Choice>
                  <mc:Fallback>
                    <p:oleObj name="ClipArt" r:id="rId2" imgW="1305000" imgH="1085760" progId="MS_ClipArt_Gallery.2">
                      <p:embed/>
                      <p:pic>
                        <p:nvPicPr>
                          <p:cNvPr id="5135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36" name="Object 10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Art" r:id="rId4" imgW="676440" imgH="485640" progId="MS_ClipArt_Gallery.2">
                      <p:embed/>
                    </p:oleObj>
                  </mc:Choice>
                  <mc:Fallback>
                    <p:oleObj name="ClipArt" r:id="rId4" imgW="676440" imgH="485640" progId="MS_ClipArt_Gallery.2">
                      <p:embed/>
                      <p:pic>
                        <p:nvPicPr>
                          <p:cNvPr id="5136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73" name="Line 11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73" name="Group 12"/>
            <p:cNvGrpSpPr>
              <a:grpSpLocks/>
            </p:cNvGrpSpPr>
            <p:nvPr/>
          </p:nvGrpSpPr>
          <p:grpSpPr bwMode="auto">
            <a:xfrm>
              <a:off x="3166" y="1642"/>
              <a:ext cx="462" cy="201"/>
              <a:chOff x="3552" y="246"/>
              <a:chExt cx="527" cy="248"/>
            </a:xfrm>
          </p:grpSpPr>
          <p:graphicFrame>
            <p:nvGraphicFramePr>
              <p:cNvPr id="5133" name="Object 13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Art" r:id="rId6" imgW="1305000" imgH="1085760" progId="MS_ClipArt_Gallery.2">
                      <p:embed/>
                    </p:oleObj>
                  </mc:Choice>
                  <mc:Fallback>
                    <p:oleObj name="ClipArt" r:id="rId6" imgW="1305000" imgH="1085760" progId="MS_ClipArt_Gallery.2">
                      <p:embed/>
                      <p:pic>
                        <p:nvPicPr>
                          <p:cNvPr id="5133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34" name="Object 14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Art" r:id="rId7" imgW="676440" imgH="485640" progId="MS_ClipArt_Gallery.2">
                      <p:embed/>
                    </p:oleObj>
                  </mc:Choice>
                  <mc:Fallback>
                    <p:oleObj name="ClipArt" r:id="rId7" imgW="676440" imgH="485640" progId="MS_ClipArt_Gallery.2">
                      <p:embed/>
                      <p:pic>
                        <p:nvPicPr>
                          <p:cNvPr id="5134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72" name="Line 15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74" name="Group 16"/>
            <p:cNvGrpSpPr>
              <a:grpSpLocks/>
            </p:cNvGrpSpPr>
            <p:nvPr/>
          </p:nvGrpSpPr>
          <p:grpSpPr bwMode="auto">
            <a:xfrm>
              <a:off x="3403" y="1508"/>
              <a:ext cx="44" cy="135"/>
              <a:chOff x="3842" y="406"/>
              <a:chExt cx="51" cy="167"/>
            </a:xfrm>
          </p:grpSpPr>
          <p:sp>
            <p:nvSpPr>
              <p:cNvPr id="5369" name="Oval 17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70" name="Oval 18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71" name="Oval 19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75" name="Group 20"/>
            <p:cNvGrpSpPr>
              <a:grpSpLocks/>
            </p:cNvGrpSpPr>
            <p:nvPr/>
          </p:nvGrpSpPr>
          <p:grpSpPr bwMode="auto">
            <a:xfrm>
              <a:off x="3699" y="1825"/>
              <a:ext cx="132" cy="249"/>
              <a:chOff x="4180" y="783"/>
              <a:chExt cx="150" cy="307"/>
            </a:xfrm>
          </p:grpSpPr>
          <p:sp>
            <p:nvSpPr>
              <p:cNvPr id="5361" name="AutoShape 21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62" name="Rectangle 22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63" name="Rectangle 23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64" name="AutoShape 24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65" name="Line 25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66" name="Line 26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67" name="Rectangle 27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68" name="Rectangle 28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76" name="Group 29"/>
            <p:cNvGrpSpPr>
              <a:grpSpLocks/>
            </p:cNvGrpSpPr>
            <p:nvPr/>
          </p:nvGrpSpPr>
          <p:grpSpPr bwMode="auto">
            <a:xfrm rot="-5400000">
              <a:off x="3896" y="1874"/>
              <a:ext cx="51" cy="147"/>
              <a:chOff x="3842" y="406"/>
              <a:chExt cx="51" cy="167"/>
            </a:xfrm>
          </p:grpSpPr>
          <p:sp>
            <p:nvSpPr>
              <p:cNvPr id="5358" name="Oval 30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59" name="Oval 31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60" name="Oval 32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177" name="Line 33"/>
            <p:cNvSpPr>
              <a:spLocks noChangeShapeType="1"/>
            </p:cNvSpPr>
            <p:nvPr/>
          </p:nvSpPr>
          <p:spPr bwMode="auto">
            <a:xfrm>
              <a:off x="3785" y="1767"/>
              <a:ext cx="31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78" name="Line 34"/>
            <p:cNvSpPr>
              <a:spLocks noChangeShapeType="1"/>
            </p:cNvSpPr>
            <p:nvPr/>
          </p:nvSpPr>
          <p:spPr bwMode="auto">
            <a:xfrm>
              <a:off x="3787" y="1765"/>
              <a:ext cx="1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79" name="Line 35"/>
            <p:cNvSpPr>
              <a:spLocks noChangeShapeType="1"/>
            </p:cNvSpPr>
            <p:nvPr/>
          </p:nvSpPr>
          <p:spPr bwMode="auto">
            <a:xfrm>
              <a:off x="4099" y="1764"/>
              <a:ext cx="1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80" name="Line 36"/>
            <p:cNvSpPr>
              <a:spLocks noChangeShapeType="1"/>
            </p:cNvSpPr>
            <p:nvPr/>
          </p:nvSpPr>
          <p:spPr bwMode="auto">
            <a:xfrm>
              <a:off x="3596" y="1427"/>
              <a:ext cx="182" cy="1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81" name="Line 37"/>
            <p:cNvSpPr>
              <a:spLocks noChangeShapeType="1"/>
            </p:cNvSpPr>
            <p:nvPr/>
          </p:nvSpPr>
          <p:spPr bwMode="auto">
            <a:xfrm flipV="1">
              <a:off x="3604" y="1607"/>
              <a:ext cx="174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82" name="Line 38"/>
            <p:cNvSpPr>
              <a:spLocks noChangeShapeType="1"/>
            </p:cNvSpPr>
            <p:nvPr/>
          </p:nvSpPr>
          <p:spPr bwMode="auto">
            <a:xfrm flipV="1">
              <a:off x="3936" y="1661"/>
              <a:ext cx="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183" name="Group 39"/>
            <p:cNvGrpSpPr>
              <a:grpSpLocks/>
            </p:cNvGrpSpPr>
            <p:nvPr/>
          </p:nvGrpSpPr>
          <p:grpSpPr bwMode="auto">
            <a:xfrm>
              <a:off x="4011" y="1811"/>
              <a:ext cx="132" cy="249"/>
              <a:chOff x="4180" y="783"/>
              <a:chExt cx="150" cy="307"/>
            </a:xfrm>
          </p:grpSpPr>
          <p:sp>
            <p:nvSpPr>
              <p:cNvPr id="5350" name="AutoShape 40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51" name="Rectangle 41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52" name="Rectangle 42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53" name="AutoShape 43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54" name="Line 44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55" name="Line 45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56" name="Rectangle 46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57" name="Rectangle 47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84" name="Group 48"/>
            <p:cNvGrpSpPr>
              <a:grpSpLocks/>
            </p:cNvGrpSpPr>
            <p:nvPr/>
          </p:nvGrpSpPr>
          <p:grpSpPr bwMode="auto">
            <a:xfrm>
              <a:off x="3408" y="2201"/>
              <a:ext cx="302" cy="583"/>
              <a:chOff x="3314" y="1248"/>
              <a:chExt cx="344" cy="694"/>
            </a:xfrm>
          </p:grpSpPr>
          <p:graphicFrame>
            <p:nvGraphicFramePr>
              <p:cNvPr id="5131" name="Object 49"/>
              <p:cNvGraphicFramePr>
                <a:graphicFrameLocks noChangeAspect="1"/>
              </p:cNvGraphicFramePr>
              <p:nvPr/>
            </p:nvGraphicFramePr>
            <p:xfrm>
              <a:off x="3314" y="1248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Art" r:id="rId9" imgW="1305000" imgH="1085760" progId="MS_ClipArt_Gallery.2">
                      <p:embed/>
                    </p:oleObj>
                  </mc:Choice>
                  <mc:Fallback>
                    <p:oleObj name="ClipArt" r:id="rId9" imgW="1305000" imgH="1085760" progId="MS_ClipArt_Gallery.2">
                      <p:embed/>
                      <p:pic>
                        <p:nvPicPr>
                          <p:cNvPr id="5131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4" y="1248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43" name="Line 50"/>
              <p:cNvSpPr>
                <a:spLocks noChangeShapeType="1"/>
              </p:cNvSpPr>
              <p:nvPr/>
            </p:nvSpPr>
            <p:spPr bwMode="auto">
              <a:xfrm flipV="1">
                <a:off x="3606" y="1433"/>
                <a:ext cx="5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aphicFrame>
            <p:nvGraphicFramePr>
              <p:cNvPr id="5132" name="Object 51"/>
              <p:cNvGraphicFramePr>
                <a:graphicFrameLocks noChangeAspect="1"/>
              </p:cNvGraphicFramePr>
              <p:nvPr/>
            </p:nvGraphicFramePr>
            <p:xfrm>
              <a:off x="3314" y="1694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Art" r:id="rId10" imgW="1305000" imgH="1085760" progId="MS_ClipArt_Gallery.2">
                      <p:embed/>
                    </p:oleObj>
                  </mc:Choice>
                  <mc:Fallback>
                    <p:oleObj name="ClipArt" r:id="rId10" imgW="1305000" imgH="1085760" progId="MS_ClipArt_Gallery.2">
                      <p:embed/>
                      <p:pic>
                        <p:nvPicPr>
                          <p:cNvPr id="5132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4" y="1694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44" name="Line 52"/>
              <p:cNvSpPr>
                <a:spLocks noChangeShapeType="1"/>
              </p:cNvSpPr>
              <p:nvPr/>
            </p:nvSpPr>
            <p:spPr bwMode="auto">
              <a:xfrm flipV="1">
                <a:off x="3606" y="1882"/>
                <a:ext cx="5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345" name="Group 53"/>
              <p:cNvGrpSpPr>
                <a:grpSpLocks/>
              </p:cNvGrpSpPr>
              <p:nvPr/>
            </p:nvGrpSpPr>
            <p:grpSpPr bwMode="auto">
              <a:xfrm>
                <a:off x="3404" y="1504"/>
                <a:ext cx="51" cy="167"/>
                <a:chOff x="3842" y="406"/>
                <a:chExt cx="51" cy="167"/>
              </a:xfrm>
            </p:grpSpPr>
            <p:sp>
              <p:nvSpPr>
                <p:cNvPr id="5347" name="Oval 54"/>
                <p:cNvSpPr>
                  <a:spLocks noChangeArrowheads="1"/>
                </p:cNvSpPr>
                <p:nvPr/>
              </p:nvSpPr>
              <p:spPr bwMode="auto">
                <a:xfrm>
                  <a:off x="3842" y="40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48" name="Oval 55"/>
                <p:cNvSpPr>
                  <a:spLocks noChangeArrowheads="1"/>
                </p:cNvSpPr>
                <p:nvPr/>
              </p:nvSpPr>
              <p:spPr bwMode="auto">
                <a:xfrm>
                  <a:off x="3844" y="46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49" name="Oval 56"/>
                <p:cNvSpPr>
                  <a:spLocks noChangeArrowheads="1"/>
                </p:cNvSpPr>
                <p:nvPr/>
              </p:nvSpPr>
              <p:spPr bwMode="auto">
                <a:xfrm>
                  <a:off x="3846" y="52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346" name="Line 57"/>
              <p:cNvSpPr>
                <a:spLocks noChangeShapeType="1"/>
              </p:cNvSpPr>
              <p:nvPr/>
            </p:nvSpPr>
            <p:spPr bwMode="auto">
              <a:xfrm>
                <a:off x="3654" y="1431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aphicFrame>
          <p:nvGraphicFramePr>
            <p:cNvPr id="5122" name="Object 58"/>
            <p:cNvGraphicFramePr>
              <a:graphicFrameLocks noChangeAspect="1"/>
            </p:cNvGraphicFramePr>
            <p:nvPr/>
          </p:nvGraphicFramePr>
          <p:xfrm>
            <a:off x="3955" y="2837"/>
            <a:ext cx="263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Art" r:id="rId11" imgW="1305000" imgH="1085760" progId="MS_ClipArt_Gallery.2">
                    <p:embed/>
                  </p:oleObj>
                </mc:Choice>
                <mc:Fallback>
                  <p:oleObj name="ClipArt" r:id="rId11" imgW="1305000" imgH="1085760" progId="MS_ClipArt_Gallery.2">
                    <p:embed/>
                    <p:pic>
                      <p:nvPicPr>
                        <p:cNvPr id="5122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5" y="2837"/>
                          <a:ext cx="263" cy="2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3" name="Object 59"/>
            <p:cNvGraphicFramePr>
              <a:graphicFrameLocks noChangeAspect="1"/>
            </p:cNvGraphicFramePr>
            <p:nvPr/>
          </p:nvGraphicFramePr>
          <p:xfrm>
            <a:off x="3568" y="2830"/>
            <a:ext cx="26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Art" r:id="rId12" imgW="1305000" imgH="1085760" progId="MS_ClipArt_Gallery.2">
                    <p:embed/>
                  </p:oleObj>
                </mc:Choice>
                <mc:Fallback>
                  <p:oleObj name="ClipArt" r:id="rId12" imgW="1305000" imgH="1085760" progId="MS_ClipArt_Gallery.2">
                    <p:embed/>
                    <p:pic>
                      <p:nvPicPr>
                        <p:cNvPr id="5123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8" y="2830"/>
                          <a:ext cx="262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85" name="Oval 60"/>
            <p:cNvSpPr>
              <a:spLocks noChangeArrowheads="1"/>
            </p:cNvSpPr>
            <p:nvPr/>
          </p:nvSpPr>
          <p:spPr bwMode="auto">
            <a:xfrm rot="-5400000">
              <a:off x="3831" y="2895"/>
              <a:ext cx="40" cy="41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86" name="Oval 61"/>
            <p:cNvSpPr>
              <a:spLocks noChangeArrowheads="1"/>
            </p:cNvSpPr>
            <p:nvPr/>
          </p:nvSpPr>
          <p:spPr bwMode="auto">
            <a:xfrm rot="-5400000">
              <a:off x="3884" y="2894"/>
              <a:ext cx="40" cy="42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87" name="Oval 62"/>
            <p:cNvSpPr>
              <a:spLocks noChangeArrowheads="1"/>
            </p:cNvSpPr>
            <p:nvPr/>
          </p:nvSpPr>
          <p:spPr bwMode="auto">
            <a:xfrm rot="-5400000">
              <a:off x="3933" y="2897"/>
              <a:ext cx="39" cy="41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88" name="Line 63"/>
            <p:cNvSpPr>
              <a:spLocks noChangeShapeType="1"/>
            </p:cNvSpPr>
            <p:nvPr/>
          </p:nvSpPr>
          <p:spPr bwMode="auto">
            <a:xfrm rot="-5400000">
              <a:off x="4097" y="2821"/>
              <a:ext cx="3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89" name="Line 64"/>
            <p:cNvSpPr>
              <a:spLocks noChangeShapeType="1"/>
            </p:cNvSpPr>
            <p:nvPr/>
          </p:nvSpPr>
          <p:spPr bwMode="auto">
            <a:xfrm rot="5400000" flipH="1">
              <a:off x="3702" y="2816"/>
              <a:ext cx="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90" name="Line 65"/>
            <p:cNvSpPr>
              <a:spLocks noChangeShapeType="1"/>
            </p:cNvSpPr>
            <p:nvPr/>
          </p:nvSpPr>
          <p:spPr bwMode="auto">
            <a:xfrm rot="16200000" flipV="1">
              <a:off x="3921" y="2602"/>
              <a:ext cx="0" cy="3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91" name="Line 66"/>
            <p:cNvSpPr>
              <a:spLocks noChangeShapeType="1"/>
            </p:cNvSpPr>
            <p:nvPr/>
          </p:nvSpPr>
          <p:spPr bwMode="auto">
            <a:xfrm flipV="1">
              <a:off x="3710" y="2564"/>
              <a:ext cx="59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92" name="Line 67"/>
            <p:cNvSpPr>
              <a:spLocks noChangeShapeType="1"/>
            </p:cNvSpPr>
            <p:nvPr/>
          </p:nvSpPr>
          <p:spPr bwMode="auto">
            <a:xfrm>
              <a:off x="4089" y="2593"/>
              <a:ext cx="191" cy="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93" name="Line 68"/>
            <p:cNvSpPr>
              <a:spLocks noChangeShapeType="1"/>
            </p:cNvSpPr>
            <p:nvPr/>
          </p:nvSpPr>
          <p:spPr bwMode="auto">
            <a:xfrm flipH="1">
              <a:off x="4590" y="2591"/>
              <a:ext cx="176" cy="2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5124" name="Object 69"/>
            <p:cNvGraphicFramePr>
              <a:graphicFrameLocks noChangeAspect="1"/>
            </p:cNvGraphicFramePr>
            <p:nvPr/>
          </p:nvGraphicFramePr>
          <p:xfrm>
            <a:off x="4702" y="2309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Art" r:id="rId13" imgW="981000" imgH="1209600" progId="MS_ClipArt_Gallery.2">
                    <p:embed/>
                  </p:oleObj>
                </mc:Choice>
                <mc:Fallback>
                  <p:oleObj name="ClipArt" r:id="rId13" imgW="981000" imgH="1209600" progId="MS_ClipArt_Gallery.2">
                    <p:embed/>
                    <p:pic>
                      <p:nvPicPr>
                        <p:cNvPr id="5124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2" y="2309"/>
                          <a:ext cx="128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5" name="Object 70"/>
            <p:cNvGraphicFramePr>
              <a:graphicFrameLocks noChangeAspect="1"/>
            </p:cNvGraphicFramePr>
            <p:nvPr/>
          </p:nvGraphicFramePr>
          <p:xfrm>
            <a:off x="3860" y="2360"/>
            <a:ext cx="128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Art" r:id="rId15" imgW="981000" imgH="1209600" progId="MS_ClipArt_Gallery.2">
                    <p:embed/>
                  </p:oleObj>
                </mc:Choice>
                <mc:Fallback>
                  <p:oleObj name="ClipArt" r:id="rId15" imgW="981000" imgH="1209600" progId="MS_ClipArt_Gallery.2">
                    <p:embed/>
                    <p:pic>
                      <p:nvPicPr>
                        <p:cNvPr id="5125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0" y="2360"/>
                          <a:ext cx="128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94" name="Freeform 71"/>
            <p:cNvSpPr>
              <a:spLocks/>
            </p:cNvSpPr>
            <p:nvPr/>
          </p:nvSpPr>
          <p:spPr bwMode="auto">
            <a:xfrm>
              <a:off x="3911" y="2218"/>
              <a:ext cx="853" cy="192"/>
            </a:xfrm>
            <a:custGeom>
              <a:avLst/>
              <a:gdLst>
                <a:gd name="T0" fmla="*/ 0 w 972"/>
                <a:gd name="T1" fmla="*/ 8 h 228"/>
                <a:gd name="T2" fmla="*/ 36 w 972"/>
                <a:gd name="T3" fmla="*/ 3 h 228"/>
                <a:gd name="T4" fmla="*/ 81 w 972"/>
                <a:gd name="T5" fmla="*/ 7 h 228"/>
                <a:gd name="T6" fmla="*/ 0 60000 65536"/>
                <a:gd name="T7" fmla="*/ 0 60000 65536"/>
                <a:gd name="T8" fmla="*/ 0 60000 65536"/>
                <a:gd name="T9" fmla="*/ 0 w 972"/>
                <a:gd name="T10" fmla="*/ 0 h 228"/>
                <a:gd name="T11" fmla="*/ 972 w 972"/>
                <a:gd name="T12" fmla="*/ 228 h 2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2" h="228">
                  <a:moveTo>
                    <a:pt x="0" y="228"/>
                  </a:moveTo>
                  <a:cubicBezTo>
                    <a:pt x="135" y="123"/>
                    <a:pt x="270" y="18"/>
                    <a:pt x="432" y="9"/>
                  </a:cubicBezTo>
                  <a:cubicBezTo>
                    <a:pt x="594" y="0"/>
                    <a:pt x="783" y="85"/>
                    <a:pt x="972" y="17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195" name="Group 72"/>
            <p:cNvGrpSpPr>
              <a:grpSpLocks/>
            </p:cNvGrpSpPr>
            <p:nvPr/>
          </p:nvGrpSpPr>
          <p:grpSpPr bwMode="auto">
            <a:xfrm>
              <a:off x="4079" y="3114"/>
              <a:ext cx="256" cy="269"/>
              <a:chOff x="2870" y="1518"/>
              <a:chExt cx="292" cy="320"/>
            </a:xfrm>
          </p:grpSpPr>
          <p:graphicFrame>
            <p:nvGraphicFramePr>
              <p:cNvPr id="5129" name="Object 73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Art" r:id="rId17" imgW="819000" imgH="847800" progId="MS_ClipArt_Gallery.2">
                      <p:embed/>
                    </p:oleObj>
                  </mc:Choice>
                  <mc:Fallback>
                    <p:oleObj name="ClipArt" r:id="rId17" imgW="819000" imgH="847800" progId="MS_ClipArt_Gallery.2">
                      <p:embed/>
                      <p:pic>
                        <p:nvPicPr>
                          <p:cNvPr id="5129" name="Object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30" name="Object 74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Art" r:id="rId19" imgW="1266840" imgH="1200240" progId="MS_ClipArt_Gallery.2">
                      <p:embed/>
                    </p:oleObj>
                  </mc:Choice>
                  <mc:Fallback>
                    <p:oleObj name="ClipArt" r:id="rId19" imgW="1266840" imgH="1200240" progId="MS_ClipArt_Gallery.2">
                      <p:embed/>
                      <p:pic>
                        <p:nvPicPr>
                          <p:cNvPr id="5130" name="Object 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" name="Group 75"/>
            <p:cNvGrpSpPr>
              <a:grpSpLocks/>
            </p:cNvGrpSpPr>
            <p:nvPr/>
          </p:nvGrpSpPr>
          <p:grpSpPr bwMode="auto">
            <a:xfrm>
              <a:off x="4569" y="3134"/>
              <a:ext cx="256" cy="269"/>
              <a:chOff x="2870" y="1518"/>
              <a:chExt cx="292" cy="320"/>
            </a:xfrm>
          </p:grpSpPr>
          <p:graphicFrame>
            <p:nvGraphicFramePr>
              <p:cNvPr id="5127" name="Object 7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Art" r:id="rId21" imgW="819000" imgH="847800" progId="MS_ClipArt_Gallery.2">
                      <p:embed/>
                    </p:oleObj>
                  </mc:Choice>
                  <mc:Fallback>
                    <p:oleObj name="ClipArt" r:id="rId21" imgW="819000" imgH="847800" progId="MS_ClipArt_Gallery.2">
                      <p:embed/>
                      <p:pic>
                        <p:nvPicPr>
                          <p:cNvPr id="5127" name="Object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8" name="Object 7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Art" r:id="rId22" imgW="1266840" imgH="1200240" progId="MS_ClipArt_Gallery.2">
                      <p:embed/>
                    </p:oleObj>
                  </mc:Choice>
                  <mc:Fallback>
                    <p:oleObj name="ClipArt" r:id="rId22" imgW="1266840" imgH="1200240" progId="MS_ClipArt_Gallery.2">
                      <p:embed/>
                      <p:pic>
                        <p:nvPicPr>
                          <p:cNvPr id="5128" name="Object 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197" name="Group 78"/>
            <p:cNvGrpSpPr>
              <a:grpSpLocks/>
            </p:cNvGrpSpPr>
            <p:nvPr/>
          </p:nvGrpSpPr>
          <p:grpSpPr bwMode="auto">
            <a:xfrm>
              <a:off x="4308" y="2955"/>
              <a:ext cx="239" cy="237"/>
              <a:chOff x="4733" y="2082"/>
              <a:chExt cx="272" cy="282"/>
            </a:xfrm>
          </p:grpSpPr>
          <p:graphicFrame>
            <p:nvGraphicFramePr>
              <p:cNvPr id="5126" name="Object 79"/>
              <p:cNvGraphicFramePr>
                <a:graphicFrameLocks noChangeAspect="1"/>
              </p:cNvGraphicFramePr>
              <p:nvPr/>
            </p:nvGraphicFramePr>
            <p:xfrm>
              <a:off x="4733" y="2082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Art" r:id="rId23" imgW="819000" imgH="847800" progId="MS_ClipArt_Gallery.2">
                      <p:embed/>
                    </p:oleObj>
                  </mc:Choice>
                  <mc:Fallback>
                    <p:oleObj name="ClipArt" r:id="rId23" imgW="819000" imgH="847800" progId="MS_ClipArt_Gallery.2">
                      <p:embed/>
                      <p:pic>
                        <p:nvPicPr>
                          <p:cNvPr id="5126" name="Object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3" y="2082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42" name="Rectangle 80"/>
              <p:cNvSpPr>
                <a:spLocks noChangeArrowheads="1"/>
              </p:cNvSpPr>
              <p:nvPr/>
            </p:nvSpPr>
            <p:spPr bwMode="auto">
              <a:xfrm>
                <a:off x="4812" y="2181"/>
                <a:ext cx="192" cy="183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198" name="Line 81"/>
            <p:cNvSpPr>
              <a:spLocks noChangeShapeType="1"/>
            </p:cNvSpPr>
            <p:nvPr/>
          </p:nvSpPr>
          <p:spPr bwMode="auto">
            <a:xfrm>
              <a:off x="4501" y="289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199" name="Group 82"/>
            <p:cNvGrpSpPr>
              <a:grpSpLocks/>
            </p:cNvGrpSpPr>
            <p:nvPr/>
          </p:nvGrpSpPr>
          <p:grpSpPr bwMode="auto">
            <a:xfrm>
              <a:off x="4955" y="2531"/>
              <a:ext cx="131" cy="258"/>
              <a:chOff x="4180" y="783"/>
              <a:chExt cx="150" cy="307"/>
            </a:xfrm>
          </p:grpSpPr>
          <p:sp>
            <p:nvSpPr>
              <p:cNvPr id="5334" name="AutoShape 83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35" name="Rectangle 84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36" name="Rectangle 85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37" name="AutoShape 86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38" name="Line 87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39" name="Line 88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40" name="Rectangle 89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41" name="Rectangle 90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200" name="Group 91"/>
            <p:cNvGrpSpPr>
              <a:grpSpLocks/>
            </p:cNvGrpSpPr>
            <p:nvPr/>
          </p:nvGrpSpPr>
          <p:grpSpPr bwMode="auto">
            <a:xfrm>
              <a:off x="4947" y="2811"/>
              <a:ext cx="131" cy="258"/>
              <a:chOff x="4180" y="783"/>
              <a:chExt cx="150" cy="307"/>
            </a:xfrm>
          </p:grpSpPr>
          <p:sp>
            <p:nvSpPr>
              <p:cNvPr id="5326" name="AutoShape 92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27" name="Rectangle 9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28" name="Rectangle 9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29" name="AutoShape 9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30" name="Line 9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31" name="Line 97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32" name="Rectangle 98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33" name="Rectangle 9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201" name="Line 100"/>
            <p:cNvSpPr>
              <a:spLocks noChangeShapeType="1"/>
            </p:cNvSpPr>
            <p:nvPr/>
          </p:nvSpPr>
          <p:spPr bwMode="auto">
            <a:xfrm rot="5400000" flipH="1">
              <a:off x="4711" y="2767"/>
              <a:ext cx="3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02" name="Line 101"/>
            <p:cNvSpPr>
              <a:spLocks noChangeShapeType="1"/>
            </p:cNvSpPr>
            <p:nvPr/>
          </p:nvSpPr>
          <p:spPr bwMode="auto">
            <a:xfrm rot="-5400000">
              <a:off x="4935" y="2925"/>
              <a:ext cx="0" cy="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03" name="Line 102"/>
            <p:cNvSpPr>
              <a:spLocks noChangeShapeType="1"/>
            </p:cNvSpPr>
            <p:nvPr/>
          </p:nvSpPr>
          <p:spPr bwMode="auto">
            <a:xfrm rot="-5400000">
              <a:off x="4928" y="2630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04" name="Line 103"/>
            <p:cNvSpPr>
              <a:spLocks noChangeShapeType="1"/>
            </p:cNvSpPr>
            <p:nvPr/>
          </p:nvSpPr>
          <p:spPr bwMode="auto">
            <a:xfrm flipV="1">
              <a:off x="4096" y="1459"/>
              <a:ext cx="289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05" name="Line 104"/>
            <p:cNvSpPr>
              <a:spLocks noChangeShapeType="1"/>
            </p:cNvSpPr>
            <p:nvPr/>
          </p:nvSpPr>
          <p:spPr bwMode="auto">
            <a:xfrm>
              <a:off x="4685" y="1449"/>
              <a:ext cx="306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06" name="Line 105"/>
            <p:cNvSpPr>
              <a:spLocks noChangeShapeType="1"/>
            </p:cNvSpPr>
            <p:nvPr/>
          </p:nvSpPr>
          <p:spPr bwMode="auto">
            <a:xfrm flipH="1">
              <a:off x="5012" y="1661"/>
              <a:ext cx="152" cy="4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07" name="Line 106"/>
            <p:cNvSpPr>
              <a:spLocks noChangeShapeType="1"/>
            </p:cNvSpPr>
            <p:nvPr/>
          </p:nvSpPr>
          <p:spPr bwMode="auto">
            <a:xfrm>
              <a:off x="4527" y="1520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08" name="Line 107"/>
            <p:cNvSpPr>
              <a:spLocks noChangeShapeType="1"/>
            </p:cNvSpPr>
            <p:nvPr/>
          </p:nvSpPr>
          <p:spPr bwMode="auto">
            <a:xfrm>
              <a:off x="4543" y="1928"/>
              <a:ext cx="337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09" name="Line 108"/>
            <p:cNvSpPr>
              <a:spLocks noChangeShapeType="1"/>
            </p:cNvSpPr>
            <p:nvPr/>
          </p:nvSpPr>
          <p:spPr bwMode="auto">
            <a:xfrm flipH="1">
              <a:off x="4833" y="2221"/>
              <a:ext cx="168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10" name="Line 109"/>
            <p:cNvSpPr>
              <a:spLocks noChangeShapeType="1"/>
            </p:cNvSpPr>
            <p:nvPr/>
          </p:nvSpPr>
          <p:spPr bwMode="auto">
            <a:xfrm flipH="1">
              <a:off x="4690" y="1641"/>
              <a:ext cx="353" cy="2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11" name="Line 110"/>
            <p:cNvSpPr>
              <a:spLocks noChangeShapeType="1"/>
            </p:cNvSpPr>
            <p:nvPr/>
          </p:nvSpPr>
          <p:spPr bwMode="auto">
            <a:xfrm flipH="1">
              <a:off x="4696" y="1288"/>
              <a:ext cx="221" cy="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12" name="Line 111"/>
            <p:cNvSpPr>
              <a:spLocks noChangeShapeType="1"/>
            </p:cNvSpPr>
            <p:nvPr/>
          </p:nvSpPr>
          <p:spPr bwMode="auto">
            <a:xfrm flipH="1">
              <a:off x="5148" y="1399"/>
              <a:ext cx="127" cy="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213" name="Group 112"/>
            <p:cNvGrpSpPr>
              <a:grpSpLocks/>
            </p:cNvGrpSpPr>
            <p:nvPr/>
          </p:nvGrpSpPr>
          <p:grpSpPr bwMode="auto">
            <a:xfrm>
              <a:off x="3769" y="1520"/>
              <a:ext cx="316" cy="147"/>
              <a:chOff x="3600" y="219"/>
              <a:chExt cx="360" cy="175"/>
            </a:xfrm>
          </p:grpSpPr>
          <p:sp>
            <p:nvSpPr>
              <p:cNvPr id="5313" name="Oval 11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14" name="Line 11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15" name="Line 11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16" name="Rectangle 11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zh-CN" sz="2400"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317" name="Oval 11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318" name="Group 11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5323" name="Line 11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24" name="Line 12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25" name="Line 12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319" name="Group 12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5320" name="Line 12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21" name="Line 12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22" name="Line 12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214" name="Group 126"/>
            <p:cNvGrpSpPr>
              <a:grpSpLocks/>
            </p:cNvGrpSpPr>
            <p:nvPr/>
          </p:nvGrpSpPr>
          <p:grpSpPr bwMode="auto">
            <a:xfrm>
              <a:off x="4369" y="1376"/>
              <a:ext cx="316" cy="147"/>
              <a:chOff x="3600" y="219"/>
              <a:chExt cx="360" cy="175"/>
            </a:xfrm>
          </p:grpSpPr>
          <p:sp>
            <p:nvSpPr>
              <p:cNvPr id="5300" name="Oval 12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01" name="Line 12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02" name="Line 12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03" name="Rectangle 13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zh-CN" sz="2400"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304" name="Oval 13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305" name="Group 13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5310" name="Line 1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11" name="Line 1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12" name="Line 1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306" name="Group 13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5307" name="Line 13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08" name="Line 13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09" name="Line 13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215" name="Group 140"/>
            <p:cNvGrpSpPr>
              <a:grpSpLocks/>
            </p:cNvGrpSpPr>
            <p:nvPr/>
          </p:nvGrpSpPr>
          <p:grpSpPr bwMode="auto">
            <a:xfrm>
              <a:off x="4380" y="1790"/>
              <a:ext cx="316" cy="147"/>
              <a:chOff x="3600" y="219"/>
              <a:chExt cx="360" cy="175"/>
            </a:xfrm>
          </p:grpSpPr>
          <p:sp>
            <p:nvSpPr>
              <p:cNvPr id="5287" name="Oval 14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88" name="Line 14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89" name="Line 14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90" name="Rectangle 14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zh-CN" sz="2400"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291" name="Oval 14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292" name="Group 14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5297" name="Line 1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98" name="Line 1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99" name="Line 1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293" name="Group 15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5294" name="Line 15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95" name="Line 15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96" name="Line 15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216" name="Group 154"/>
            <p:cNvGrpSpPr>
              <a:grpSpLocks/>
            </p:cNvGrpSpPr>
            <p:nvPr/>
          </p:nvGrpSpPr>
          <p:grpSpPr bwMode="auto">
            <a:xfrm>
              <a:off x="4991" y="1507"/>
              <a:ext cx="315" cy="147"/>
              <a:chOff x="3600" y="219"/>
              <a:chExt cx="360" cy="175"/>
            </a:xfrm>
          </p:grpSpPr>
          <p:sp>
            <p:nvSpPr>
              <p:cNvPr id="5274" name="Oval 15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75" name="Line 15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76" name="Line 15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77" name="Rectangle 15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zh-CN" sz="2400"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278" name="Oval 15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279" name="Group 16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5284" name="Line 16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85" name="Line 16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86" name="Line 16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280" name="Group 16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5281" name="Line 1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82" name="Line 1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83" name="Line 1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217" name="Group 168"/>
            <p:cNvGrpSpPr>
              <a:grpSpLocks/>
            </p:cNvGrpSpPr>
            <p:nvPr/>
          </p:nvGrpSpPr>
          <p:grpSpPr bwMode="auto">
            <a:xfrm>
              <a:off x="4869" y="2072"/>
              <a:ext cx="316" cy="147"/>
              <a:chOff x="3600" y="219"/>
              <a:chExt cx="360" cy="175"/>
            </a:xfrm>
          </p:grpSpPr>
          <p:sp>
            <p:nvSpPr>
              <p:cNvPr id="5261" name="Oval 16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62" name="Line 17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63" name="Line 17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64" name="Rectangle 17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zh-CN" sz="2400"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265" name="Oval 17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266" name="Group 17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5271" name="Line 17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72" name="Line 17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73" name="Line 17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267" name="Group 17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5268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69" name="Line 18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70" name="Line 18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218" name="Group 182"/>
            <p:cNvGrpSpPr>
              <a:grpSpLocks/>
            </p:cNvGrpSpPr>
            <p:nvPr/>
          </p:nvGrpSpPr>
          <p:grpSpPr bwMode="auto">
            <a:xfrm>
              <a:off x="4659" y="2440"/>
              <a:ext cx="316" cy="148"/>
              <a:chOff x="3600" y="219"/>
              <a:chExt cx="360" cy="175"/>
            </a:xfrm>
          </p:grpSpPr>
          <p:sp>
            <p:nvSpPr>
              <p:cNvPr id="5248" name="Oval 18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49" name="Line 18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50" name="Line 18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51" name="Rectangle 18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zh-CN" sz="2400"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252" name="Oval 18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253" name="Group 18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5258" name="Line 18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59" name="Line 19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60" name="Line 19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254" name="Group 19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5255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56" name="Line 19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57" name="Line 19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219" name="Group 196"/>
            <p:cNvGrpSpPr>
              <a:grpSpLocks/>
            </p:cNvGrpSpPr>
            <p:nvPr/>
          </p:nvGrpSpPr>
          <p:grpSpPr bwMode="auto">
            <a:xfrm>
              <a:off x="4275" y="2748"/>
              <a:ext cx="315" cy="147"/>
              <a:chOff x="3600" y="219"/>
              <a:chExt cx="360" cy="175"/>
            </a:xfrm>
          </p:grpSpPr>
          <p:sp>
            <p:nvSpPr>
              <p:cNvPr id="5235" name="Oval 19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36" name="Line 19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37" name="Line 19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38" name="Rectangle 20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zh-CN" sz="2400"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239" name="Oval 20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240" name="Group 20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5245" name="Line 20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46" name="Line 20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47" name="Line 20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241" name="Group 20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5242" name="Line 20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43" name="Line 20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44" name="Line 20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220" name="Group 210"/>
            <p:cNvGrpSpPr>
              <a:grpSpLocks/>
            </p:cNvGrpSpPr>
            <p:nvPr/>
          </p:nvGrpSpPr>
          <p:grpSpPr bwMode="auto">
            <a:xfrm>
              <a:off x="3769" y="2511"/>
              <a:ext cx="316" cy="147"/>
              <a:chOff x="3600" y="219"/>
              <a:chExt cx="360" cy="175"/>
            </a:xfrm>
          </p:grpSpPr>
          <p:sp>
            <p:nvSpPr>
              <p:cNvPr id="5222" name="Oval 21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23" name="Line 21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24" name="Line 21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25" name="Rectangle 21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zh-CN" sz="2400"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226" name="Oval 21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227" name="Group 21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5232" name="Line 21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33" name="Line 21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34" name="Line 21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228" name="Group 22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5229" name="Line 2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30" name="Line 2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31" name="Line 2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221" name="Line 224"/>
            <p:cNvSpPr>
              <a:spLocks noChangeShapeType="1"/>
            </p:cNvSpPr>
            <p:nvPr/>
          </p:nvSpPr>
          <p:spPr bwMode="auto">
            <a:xfrm flipV="1">
              <a:off x="3930" y="2645"/>
              <a:ext cx="1" cy="1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96" name="Group 225"/>
          <p:cNvGrpSpPr>
            <a:grpSpLocks/>
          </p:cNvGrpSpPr>
          <p:nvPr/>
        </p:nvGrpSpPr>
        <p:grpSpPr bwMode="auto">
          <a:xfrm>
            <a:off x="5149771" y="1610468"/>
            <a:ext cx="3738563" cy="3830637"/>
            <a:chOff x="2986" y="945"/>
            <a:chExt cx="2355" cy="2413"/>
          </a:xfrm>
        </p:grpSpPr>
        <p:grpSp>
          <p:nvGrpSpPr>
            <p:cNvPr id="5143" name="Group 226"/>
            <p:cNvGrpSpPr>
              <a:grpSpLocks/>
            </p:cNvGrpSpPr>
            <p:nvPr/>
          </p:nvGrpSpPr>
          <p:grpSpPr bwMode="auto">
            <a:xfrm>
              <a:off x="2986" y="945"/>
              <a:ext cx="513" cy="541"/>
              <a:chOff x="2938" y="2925"/>
              <a:chExt cx="513" cy="541"/>
            </a:xfrm>
          </p:grpSpPr>
          <p:sp>
            <p:nvSpPr>
              <p:cNvPr id="5162" name="Rectangle 227"/>
              <p:cNvSpPr>
                <a:spLocks noChangeArrowheads="1"/>
              </p:cNvSpPr>
              <p:nvPr/>
            </p:nvSpPr>
            <p:spPr bwMode="auto">
              <a:xfrm>
                <a:off x="3000" y="292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3" name="Rectangle 228"/>
              <p:cNvSpPr>
                <a:spLocks noChangeArrowheads="1"/>
              </p:cNvSpPr>
              <p:nvPr/>
            </p:nvSpPr>
            <p:spPr bwMode="auto">
              <a:xfrm>
                <a:off x="2979" y="2940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4" name="Rectangle 229"/>
              <p:cNvSpPr>
                <a:spLocks noChangeArrowheads="1"/>
              </p:cNvSpPr>
              <p:nvPr/>
            </p:nvSpPr>
            <p:spPr bwMode="auto">
              <a:xfrm>
                <a:off x="2982" y="2943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5" name="Text Box 230"/>
              <p:cNvSpPr txBox="1">
                <a:spLocks noChangeArrowheads="1"/>
              </p:cNvSpPr>
              <p:nvPr/>
            </p:nvSpPr>
            <p:spPr bwMode="auto">
              <a:xfrm>
                <a:off x="2938" y="2928"/>
                <a:ext cx="513" cy="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solidFill>
                      <a:schemeClr val="bg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application</a:t>
                </a:r>
                <a:endParaRPr kumimoji="0" lang="en-US" altLang="zh-CN" sz="1000"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endParaRPr>
              </a:p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transport</a:t>
                </a:r>
              </a:p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network</a:t>
                </a:r>
              </a:p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data link</a:t>
                </a:r>
              </a:p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physical</a:t>
                </a:r>
                <a:endParaRPr kumimoji="0" lang="en-US" altLang="zh-CN" sz="2400"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166" name="Line 231"/>
              <p:cNvSpPr>
                <a:spLocks noChangeShapeType="1"/>
              </p:cNvSpPr>
              <p:nvPr/>
            </p:nvSpPr>
            <p:spPr bwMode="auto">
              <a:xfrm>
                <a:off x="2979" y="315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7" name="Line 232"/>
              <p:cNvSpPr>
                <a:spLocks noChangeShapeType="1"/>
              </p:cNvSpPr>
              <p:nvPr/>
            </p:nvSpPr>
            <p:spPr bwMode="auto">
              <a:xfrm>
                <a:off x="2985" y="324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8" name="Line 233"/>
              <p:cNvSpPr>
                <a:spLocks noChangeShapeType="1"/>
              </p:cNvSpPr>
              <p:nvPr/>
            </p:nvSpPr>
            <p:spPr bwMode="auto">
              <a:xfrm>
                <a:off x="2985" y="333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44" name="Group 234"/>
            <p:cNvGrpSpPr>
              <a:grpSpLocks/>
            </p:cNvGrpSpPr>
            <p:nvPr/>
          </p:nvGrpSpPr>
          <p:grpSpPr bwMode="auto">
            <a:xfrm>
              <a:off x="4828" y="2751"/>
              <a:ext cx="513" cy="541"/>
              <a:chOff x="2938" y="2925"/>
              <a:chExt cx="513" cy="541"/>
            </a:xfrm>
          </p:grpSpPr>
          <p:sp>
            <p:nvSpPr>
              <p:cNvPr id="5155" name="Rectangle 235"/>
              <p:cNvSpPr>
                <a:spLocks noChangeArrowheads="1"/>
              </p:cNvSpPr>
              <p:nvPr/>
            </p:nvSpPr>
            <p:spPr bwMode="auto">
              <a:xfrm>
                <a:off x="3000" y="292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56" name="Rectangle 236"/>
              <p:cNvSpPr>
                <a:spLocks noChangeArrowheads="1"/>
              </p:cNvSpPr>
              <p:nvPr/>
            </p:nvSpPr>
            <p:spPr bwMode="auto">
              <a:xfrm>
                <a:off x="2979" y="2940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57" name="Rectangle 237"/>
              <p:cNvSpPr>
                <a:spLocks noChangeArrowheads="1"/>
              </p:cNvSpPr>
              <p:nvPr/>
            </p:nvSpPr>
            <p:spPr bwMode="auto">
              <a:xfrm>
                <a:off x="2982" y="2943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58" name="Text Box 238"/>
              <p:cNvSpPr txBox="1">
                <a:spLocks noChangeArrowheads="1"/>
              </p:cNvSpPr>
              <p:nvPr/>
            </p:nvSpPr>
            <p:spPr bwMode="auto">
              <a:xfrm>
                <a:off x="2938" y="2928"/>
                <a:ext cx="513" cy="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solidFill>
                      <a:schemeClr val="bg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application</a:t>
                </a:r>
                <a:endParaRPr kumimoji="0" lang="en-US" altLang="zh-CN" sz="1000"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endParaRPr>
              </a:p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transport</a:t>
                </a:r>
              </a:p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network</a:t>
                </a:r>
              </a:p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data link</a:t>
                </a:r>
              </a:p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physical</a:t>
                </a:r>
                <a:endParaRPr kumimoji="0" lang="en-US" altLang="zh-CN" sz="2400"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159" name="Line 239"/>
              <p:cNvSpPr>
                <a:spLocks noChangeShapeType="1"/>
              </p:cNvSpPr>
              <p:nvPr/>
            </p:nvSpPr>
            <p:spPr bwMode="auto">
              <a:xfrm>
                <a:off x="2979" y="315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0" name="Line 240"/>
              <p:cNvSpPr>
                <a:spLocks noChangeShapeType="1"/>
              </p:cNvSpPr>
              <p:nvPr/>
            </p:nvSpPr>
            <p:spPr bwMode="auto">
              <a:xfrm>
                <a:off x="2985" y="324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1" name="Line 241"/>
              <p:cNvSpPr>
                <a:spLocks noChangeShapeType="1"/>
              </p:cNvSpPr>
              <p:nvPr/>
            </p:nvSpPr>
            <p:spPr bwMode="auto">
              <a:xfrm>
                <a:off x="2985" y="333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45" name="Group 242"/>
            <p:cNvGrpSpPr>
              <a:grpSpLocks/>
            </p:cNvGrpSpPr>
            <p:nvPr/>
          </p:nvGrpSpPr>
          <p:grpSpPr bwMode="auto">
            <a:xfrm>
              <a:off x="3352" y="2817"/>
              <a:ext cx="513" cy="541"/>
              <a:chOff x="2938" y="2925"/>
              <a:chExt cx="513" cy="541"/>
            </a:xfrm>
          </p:grpSpPr>
          <p:sp>
            <p:nvSpPr>
              <p:cNvPr id="5148" name="Rectangle 243"/>
              <p:cNvSpPr>
                <a:spLocks noChangeArrowheads="1"/>
              </p:cNvSpPr>
              <p:nvPr/>
            </p:nvSpPr>
            <p:spPr bwMode="auto">
              <a:xfrm>
                <a:off x="3000" y="292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49" name="Rectangle 244"/>
              <p:cNvSpPr>
                <a:spLocks noChangeArrowheads="1"/>
              </p:cNvSpPr>
              <p:nvPr/>
            </p:nvSpPr>
            <p:spPr bwMode="auto">
              <a:xfrm>
                <a:off x="2979" y="2940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50" name="Rectangle 245"/>
              <p:cNvSpPr>
                <a:spLocks noChangeArrowheads="1"/>
              </p:cNvSpPr>
              <p:nvPr/>
            </p:nvSpPr>
            <p:spPr bwMode="auto">
              <a:xfrm>
                <a:off x="2982" y="2943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51" name="Text Box 246"/>
              <p:cNvSpPr txBox="1">
                <a:spLocks noChangeArrowheads="1"/>
              </p:cNvSpPr>
              <p:nvPr/>
            </p:nvSpPr>
            <p:spPr bwMode="auto">
              <a:xfrm>
                <a:off x="2938" y="2928"/>
                <a:ext cx="513" cy="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application</a:t>
                </a:r>
                <a:endParaRPr kumimoji="0" lang="en-US" altLang="zh-CN" sz="1000" dirty="0"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endParaRPr>
              </a:p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 dirty="0"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transport</a:t>
                </a:r>
              </a:p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 dirty="0"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network</a:t>
                </a:r>
              </a:p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 dirty="0"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data link</a:t>
                </a:r>
              </a:p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 dirty="0"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physical</a:t>
                </a:r>
                <a:endParaRPr kumimoji="0" lang="en-US" altLang="zh-CN" sz="2400" dirty="0"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152" name="Line 247"/>
              <p:cNvSpPr>
                <a:spLocks noChangeShapeType="1"/>
              </p:cNvSpPr>
              <p:nvPr/>
            </p:nvSpPr>
            <p:spPr bwMode="auto">
              <a:xfrm>
                <a:off x="2979" y="315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53" name="Line 248"/>
              <p:cNvSpPr>
                <a:spLocks noChangeShapeType="1"/>
              </p:cNvSpPr>
              <p:nvPr/>
            </p:nvSpPr>
            <p:spPr bwMode="auto">
              <a:xfrm>
                <a:off x="2985" y="324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54" name="Line 249"/>
              <p:cNvSpPr>
                <a:spLocks noChangeShapeType="1"/>
              </p:cNvSpPr>
              <p:nvPr/>
            </p:nvSpPr>
            <p:spPr bwMode="auto">
              <a:xfrm>
                <a:off x="2985" y="333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146" name="Line 250"/>
            <p:cNvSpPr>
              <a:spLocks noChangeShapeType="1"/>
            </p:cNvSpPr>
            <p:nvPr/>
          </p:nvSpPr>
          <p:spPr bwMode="auto">
            <a:xfrm>
              <a:off x="3480" y="1020"/>
              <a:ext cx="1380" cy="179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47" name="Line 251"/>
            <p:cNvSpPr>
              <a:spLocks noChangeShapeType="1"/>
            </p:cNvSpPr>
            <p:nvPr/>
          </p:nvSpPr>
          <p:spPr bwMode="auto">
            <a:xfrm flipV="1">
              <a:off x="3846" y="2850"/>
              <a:ext cx="1002" cy="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5" name="标题 1">
            <a:extLst>
              <a:ext uri="{FF2B5EF4-FFF2-40B4-BE49-F238E27FC236}">
                <a16:creationId xmlns:a16="http://schemas.microsoft.com/office/drawing/2014/main" id="{C1A25E9A-EB24-4E96-9581-F38F3ECAE7DF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777474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2.1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应用协议与进程通信模型</a:t>
            </a:r>
          </a:p>
        </p:txBody>
      </p:sp>
    </p:spTree>
    <p:extLst>
      <p:ext uri="{BB962C8B-B14F-4D97-AF65-F5344CB8AC3E}">
        <p14:creationId xmlns:p14="http://schemas.microsoft.com/office/powerpoint/2010/main" val="351065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09600"/>
            <a:ext cx="8424862" cy="803275"/>
          </a:xfrm>
        </p:spPr>
        <p:txBody>
          <a:bodyPr/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进程间通信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76824"/>
            <a:ext cx="3989388" cy="4648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  <a:buFont typeface="ZapfDingbats" pitchFamily="82" charset="2"/>
              <a:buNone/>
            </a:pPr>
            <a:r>
              <a:rPr lang="zh-CN" altLang="en-US" sz="26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进程：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主机中运行的程序</a:t>
            </a:r>
            <a:endParaRPr lang="en-US" altLang="zh-CN" sz="2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indent="-266700">
              <a:lnSpc>
                <a:spcPct val="130000"/>
              </a:lnSpc>
              <a:spcBef>
                <a:spcPts val="1200"/>
              </a:spcBef>
              <a:buClr>
                <a:srgbClr val="2A09B7"/>
              </a:buClr>
              <a:buSzPct val="85000"/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在同一台主机中，两个进程之间按照</a:t>
            </a:r>
            <a:r>
              <a:rPr lang="zh-CN" altLang="en-US" sz="22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进程间通信方式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进行交互通信（操作系统中定义）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indent="-266700">
              <a:lnSpc>
                <a:spcPct val="130000"/>
              </a:lnSpc>
              <a:spcBef>
                <a:spcPts val="1200"/>
              </a:spcBef>
              <a:buClr>
                <a:srgbClr val="2A09B7"/>
              </a:buClr>
              <a:buSzPct val="85000"/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不同主机上的进程通信，需要通过</a:t>
            </a:r>
            <a:r>
              <a:rPr lang="zh-CN" altLang="en-US" sz="22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交换消息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来完成</a:t>
            </a:r>
            <a:endParaRPr lang="en-US" altLang="zh-CN" sz="2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9641FBE2-F1E8-4140-AACD-8B06D28CAFDF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2.1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应用协议与进程通信模型</a:t>
            </a:r>
          </a:p>
        </p:txBody>
      </p:sp>
      <p:sp>
        <p:nvSpPr>
          <p:cNvPr id="10" name="Rectangle 607">
            <a:extLst>
              <a:ext uri="{FF2B5EF4-FFF2-40B4-BE49-F238E27FC236}">
                <a16:creationId xmlns:a16="http://schemas.microsoft.com/office/drawing/2014/main" id="{CD9221B3-17C4-4A76-9988-FF38649E6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057" y="1412875"/>
            <a:ext cx="4275655" cy="4712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eaLnBrk="1" hangingPunct="1">
              <a:lnSpc>
                <a:spcPct val="130000"/>
              </a:lnSpc>
              <a:buClr>
                <a:srgbClr val="C00000"/>
              </a:buClr>
              <a:buSzPct val="85000"/>
              <a:buFont typeface="Wingdings" panose="05000000000000000000" pitchFamily="2" charset="2"/>
              <a:buChar char="q"/>
            </a:pPr>
            <a:r>
              <a:rPr lang="zh-CN" altLang="en-US" sz="26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客户</a:t>
            </a:r>
            <a:r>
              <a:rPr lang="en-US" altLang="zh-CN" sz="26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6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服务器</a:t>
            </a:r>
            <a:r>
              <a:rPr lang="zh-CN" altLang="en-US" sz="2600" b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600" b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C/S</a:t>
            </a:r>
            <a:r>
              <a:rPr lang="zh-CN" altLang="en-US" sz="2600" b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6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</a:t>
            </a:r>
            <a:endParaRPr lang="en-US" altLang="zh-CN" sz="26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28650" lvl="1" indent="-271463" eaLnBrk="1" hangingPunct="1">
              <a:lnSpc>
                <a:spcPct val="130000"/>
              </a:lnSpc>
              <a:spcBef>
                <a:spcPts val="0"/>
              </a:spcBef>
              <a:buClr>
                <a:srgbClr val="2A09B7"/>
              </a:buClr>
              <a:buSzPct val="75000"/>
              <a:buFont typeface="Wingdings" panose="05000000000000000000" pitchFamily="2" charset="2"/>
              <a:buChar char="v"/>
            </a:pP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客户向服务器发出服务请求，并接收服务器的响应；服务器等待客户的请求并为客户提供服务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1" indent="-271463" eaLnBrk="1" hangingPunct="1">
              <a:lnSpc>
                <a:spcPct val="130000"/>
              </a:lnSpc>
              <a:spcBef>
                <a:spcPts val="0"/>
              </a:spcBef>
              <a:buClr>
                <a:srgbClr val="2A09B7"/>
              </a:buClr>
              <a:buSzPct val="75000"/>
              <a:buFont typeface="Wingdings" panose="05000000000000000000" pitchFamily="2" charset="2"/>
              <a:buChar char="v"/>
            </a:pP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例如：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浏览器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/Web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服务器；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Email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客户端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/Email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服务器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SzPct val="85000"/>
              <a:buFont typeface="Wingdings" panose="05000000000000000000" pitchFamily="2" charset="2"/>
              <a:buChar char="q"/>
            </a:pPr>
            <a:r>
              <a:rPr lang="zh-CN" altLang="en-US" sz="26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对等计算</a:t>
            </a:r>
            <a:r>
              <a:rPr lang="zh-CN" altLang="en-US" sz="2600" b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600" b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P2P</a:t>
            </a:r>
            <a:r>
              <a:rPr lang="zh-CN" altLang="en-US" sz="2600" b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6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</a:t>
            </a:r>
            <a:endParaRPr lang="en-US" altLang="zh-CN" sz="26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28650" lvl="1" indent="-271463">
              <a:lnSpc>
                <a:spcPct val="130000"/>
              </a:lnSpc>
              <a:spcBef>
                <a:spcPts val="0"/>
              </a:spcBef>
              <a:buClr>
                <a:srgbClr val="2A09B7"/>
              </a:buClr>
              <a:buSzPct val="75000"/>
              <a:buFont typeface="Wingdings" panose="05000000000000000000" pitchFamily="2" charset="2"/>
              <a:buChar char="v"/>
            </a:pP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最小化（或根本不用）专用服务器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1" indent="-271463">
              <a:lnSpc>
                <a:spcPct val="130000"/>
              </a:lnSpc>
              <a:spcBef>
                <a:spcPts val="0"/>
              </a:spcBef>
              <a:buClr>
                <a:srgbClr val="2A09B7"/>
              </a:buClr>
              <a:buSzPct val="75000"/>
              <a:buFont typeface="Wingdings" panose="05000000000000000000" pitchFamily="2" charset="2"/>
              <a:buChar char="v"/>
            </a:pP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例如：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Skype, BitTorrent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30000"/>
              </a:lnSpc>
              <a:buClr>
                <a:srgbClr val="2A09B7"/>
              </a:buClr>
              <a:buSzPct val="75000"/>
              <a:buFont typeface="Wingdings" panose="05000000000000000000" pitchFamily="2" charset="2"/>
              <a:buChar char="v"/>
            </a:pP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91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Rectangle 4">
            <a:extLst>
              <a:ext uri="{FF2B5EF4-FFF2-40B4-BE49-F238E27FC236}">
                <a16:creationId xmlns:a16="http://schemas.microsoft.com/office/drawing/2014/main" id="{5F9073E4-4FB1-4B2E-BBFC-B9630F3C87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2738" y="692150"/>
            <a:ext cx="7883062" cy="67945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客户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服务器进程交互模型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9" name="Rectangle 460">
            <a:extLst>
              <a:ext uri="{FF2B5EF4-FFF2-40B4-BE49-F238E27FC236}">
                <a16:creationId xmlns:a16="http://schemas.microsoft.com/office/drawing/2014/main" id="{A558237C-A410-45BB-8343-ED66F7AAC12E}"/>
              </a:ext>
            </a:extLst>
          </p:cNvPr>
          <p:cNvSpPr txBox="1">
            <a:spLocks noChangeArrowheads="1"/>
          </p:cNvSpPr>
          <p:nvPr/>
        </p:nvSpPr>
        <p:spPr>
          <a:xfrm>
            <a:off x="4140200" y="1416050"/>
            <a:ext cx="4752975" cy="489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ZapfDingbats" pitchFamily="8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服务器进程：</a:t>
            </a:r>
            <a:endParaRPr lang="en-US" altLang="zh-CN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被动等待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长久在线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固定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利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用集群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云提供扩展性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None/>
            </a:pP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客户进程：</a:t>
            </a:r>
            <a:endParaRPr lang="en-US" altLang="zh-CN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启动与服务器的通信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可能为间歇性连接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可能使用动态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不与其他客户进行直接通信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0" name="Freeform 462">
            <a:extLst>
              <a:ext uri="{FF2B5EF4-FFF2-40B4-BE49-F238E27FC236}">
                <a16:creationId xmlns:a16="http://schemas.microsoft.com/office/drawing/2014/main" id="{8EC13456-5333-4334-BA1C-7A3801F18BED}"/>
              </a:ext>
            </a:extLst>
          </p:cNvPr>
          <p:cNvSpPr>
            <a:spLocks/>
          </p:cNvSpPr>
          <p:nvPr/>
        </p:nvSpPr>
        <p:spPr bwMode="auto">
          <a:xfrm>
            <a:off x="2317750" y="3540125"/>
            <a:ext cx="1314450" cy="674688"/>
          </a:xfrm>
          <a:custGeom>
            <a:avLst/>
            <a:gdLst>
              <a:gd name="T0" fmla="*/ 2147483647 w 828"/>
              <a:gd name="T1" fmla="*/ 2147483647 h 425"/>
              <a:gd name="T2" fmla="*/ 2147483647 w 828"/>
              <a:gd name="T3" fmla="*/ 2147483647 h 425"/>
              <a:gd name="T4" fmla="*/ 2147483647 w 828"/>
              <a:gd name="T5" fmla="*/ 2147483647 h 425"/>
              <a:gd name="T6" fmla="*/ 2147483647 w 828"/>
              <a:gd name="T7" fmla="*/ 2147483647 h 425"/>
              <a:gd name="T8" fmla="*/ 2147483647 w 828"/>
              <a:gd name="T9" fmla="*/ 2147483647 h 425"/>
              <a:gd name="T10" fmla="*/ 2147483647 w 828"/>
              <a:gd name="T11" fmla="*/ 2147483647 h 425"/>
              <a:gd name="T12" fmla="*/ 2147483647 w 828"/>
              <a:gd name="T13" fmla="*/ 2147483647 h 425"/>
              <a:gd name="T14" fmla="*/ 2147483647 w 828"/>
              <a:gd name="T15" fmla="*/ 2147483647 h 425"/>
              <a:gd name="T16" fmla="*/ 2147483647 w 828"/>
              <a:gd name="T17" fmla="*/ 2147483647 h 425"/>
              <a:gd name="T18" fmla="*/ 2147483647 w 828"/>
              <a:gd name="T19" fmla="*/ 2147483647 h 425"/>
              <a:gd name="T20" fmla="*/ 2147483647 w 828"/>
              <a:gd name="T21" fmla="*/ 2147483647 h 425"/>
              <a:gd name="T22" fmla="*/ 2147483647 w 828"/>
              <a:gd name="T23" fmla="*/ 21474836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1" name="Freeform 463">
            <a:extLst>
              <a:ext uri="{FF2B5EF4-FFF2-40B4-BE49-F238E27FC236}">
                <a16:creationId xmlns:a16="http://schemas.microsoft.com/office/drawing/2014/main" id="{E2E87445-CC55-4CD4-88B5-814A93DDBBCA}"/>
              </a:ext>
            </a:extLst>
          </p:cNvPr>
          <p:cNvSpPr>
            <a:spLocks/>
          </p:cNvSpPr>
          <p:nvPr/>
        </p:nvSpPr>
        <p:spPr bwMode="auto">
          <a:xfrm>
            <a:off x="2336800" y="2014538"/>
            <a:ext cx="1730375" cy="1044575"/>
          </a:xfrm>
          <a:custGeom>
            <a:avLst/>
            <a:gdLst>
              <a:gd name="T0" fmla="*/ 2147483647 w 765"/>
              <a:gd name="T1" fmla="*/ 2147483647 h 459"/>
              <a:gd name="T2" fmla="*/ 2147483647 w 765"/>
              <a:gd name="T3" fmla="*/ 2147483647 h 459"/>
              <a:gd name="T4" fmla="*/ 2147483647 w 765"/>
              <a:gd name="T5" fmla="*/ 2147483647 h 459"/>
              <a:gd name="T6" fmla="*/ 2147483647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2147483647 h 459"/>
              <a:gd name="T22" fmla="*/ 2147483647 w 765"/>
              <a:gd name="T23" fmla="*/ 214748364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2" name="Freeform 464">
            <a:extLst>
              <a:ext uri="{FF2B5EF4-FFF2-40B4-BE49-F238E27FC236}">
                <a16:creationId xmlns:a16="http://schemas.microsoft.com/office/drawing/2014/main" id="{87CC668D-0067-4370-A109-0A057454E324}"/>
              </a:ext>
            </a:extLst>
          </p:cNvPr>
          <p:cNvSpPr>
            <a:spLocks/>
          </p:cNvSpPr>
          <p:nvPr/>
        </p:nvSpPr>
        <p:spPr bwMode="auto">
          <a:xfrm>
            <a:off x="596900" y="1722438"/>
            <a:ext cx="1644650" cy="1071562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93" name="Group 465">
            <a:extLst>
              <a:ext uri="{FF2B5EF4-FFF2-40B4-BE49-F238E27FC236}">
                <a16:creationId xmlns:a16="http://schemas.microsoft.com/office/drawing/2014/main" id="{BBA51FD6-E0B4-4F12-B06F-BEB00FA99CBD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3057525"/>
            <a:ext cx="1458912" cy="933450"/>
            <a:chOff x="2889" y="1631"/>
            <a:chExt cx="980" cy="743"/>
          </a:xfrm>
        </p:grpSpPr>
        <p:sp>
          <p:nvSpPr>
            <p:cNvPr id="394" name="Rectangle 466">
              <a:extLst>
                <a:ext uri="{FF2B5EF4-FFF2-40B4-BE49-F238E27FC236}">
                  <a16:creationId xmlns:a16="http://schemas.microsoft.com/office/drawing/2014/main" id="{D3424DF0-0E56-46EB-BE4B-9423944F4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5" name="AutoShape 467">
              <a:extLst>
                <a:ext uri="{FF2B5EF4-FFF2-40B4-BE49-F238E27FC236}">
                  <a16:creationId xmlns:a16="http://schemas.microsoft.com/office/drawing/2014/main" id="{0142AA84-4A63-4C16-AE4B-55C22D141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>
                <a:solidFill>
                  <a:srgbClr val="00CCFF"/>
                </a:solidFill>
              </a:endParaRPr>
            </a:p>
          </p:txBody>
        </p:sp>
      </p:grpSp>
      <p:grpSp>
        <p:nvGrpSpPr>
          <p:cNvPr id="396" name="Group 468">
            <a:extLst>
              <a:ext uri="{FF2B5EF4-FFF2-40B4-BE49-F238E27FC236}">
                <a16:creationId xmlns:a16="http://schemas.microsoft.com/office/drawing/2014/main" id="{AE423108-5123-4418-B463-1B530A52A38C}"/>
              </a:ext>
            </a:extLst>
          </p:cNvPr>
          <p:cNvGrpSpPr>
            <a:grpSpLocks/>
          </p:cNvGrpSpPr>
          <p:nvPr/>
        </p:nvGrpSpPr>
        <p:grpSpPr bwMode="auto">
          <a:xfrm>
            <a:off x="1385888" y="1914525"/>
            <a:ext cx="336550" cy="531813"/>
            <a:chOff x="3796" y="1043"/>
            <a:chExt cx="865" cy="1237"/>
          </a:xfrm>
        </p:grpSpPr>
        <p:sp>
          <p:nvSpPr>
            <p:cNvPr id="397" name="Line 469">
              <a:extLst>
                <a:ext uri="{FF2B5EF4-FFF2-40B4-BE49-F238E27FC236}">
                  <a16:creationId xmlns:a16="http://schemas.microsoft.com/office/drawing/2014/main" id="{78D34FF7-8F1F-44FE-9E60-E7A6360178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8" name="Line 470">
              <a:extLst>
                <a:ext uri="{FF2B5EF4-FFF2-40B4-BE49-F238E27FC236}">
                  <a16:creationId xmlns:a16="http://schemas.microsoft.com/office/drawing/2014/main" id="{FACDC1C8-30CC-4A5E-B80B-B4A46C3DF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" name="Line 471">
              <a:extLst>
                <a:ext uri="{FF2B5EF4-FFF2-40B4-BE49-F238E27FC236}">
                  <a16:creationId xmlns:a16="http://schemas.microsoft.com/office/drawing/2014/main" id="{ECECBB6F-E312-4AD1-B921-DF8AC3FE6A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" name="Line 472">
              <a:extLst>
                <a:ext uri="{FF2B5EF4-FFF2-40B4-BE49-F238E27FC236}">
                  <a16:creationId xmlns:a16="http://schemas.microsoft.com/office/drawing/2014/main" id="{01DE022C-9F12-4BBB-A1B2-8CE27DB026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1" name="Line 473">
              <a:extLst>
                <a:ext uri="{FF2B5EF4-FFF2-40B4-BE49-F238E27FC236}">
                  <a16:creationId xmlns:a16="http://schemas.microsoft.com/office/drawing/2014/main" id="{A9153260-481C-4740-986F-2118363C70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2" name="Line 474">
              <a:extLst>
                <a:ext uri="{FF2B5EF4-FFF2-40B4-BE49-F238E27FC236}">
                  <a16:creationId xmlns:a16="http://schemas.microsoft.com/office/drawing/2014/main" id="{79E15C97-5767-4D34-9948-659890B461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3" name="Line 475">
              <a:extLst>
                <a:ext uri="{FF2B5EF4-FFF2-40B4-BE49-F238E27FC236}">
                  <a16:creationId xmlns:a16="http://schemas.microsoft.com/office/drawing/2014/main" id="{B80FAE80-7DD3-4F44-9740-D0DC9DE77D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4" name="Line 476">
              <a:extLst>
                <a:ext uri="{FF2B5EF4-FFF2-40B4-BE49-F238E27FC236}">
                  <a16:creationId xmlns:a16="http://schemas.microsoft.com/office/drawing/2014/main" id="{32FCBE5E-8229-41EF-A706-C277838822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5" name="Line 477">
              <a:extLst>
                <a:ext uri="{FF2B5EF4-FFF2-40B4-BE49-F238E27FC236}">
                  <a16:creationId xmlns:a16="http://schemas.microsoft.com/office/drawing/2014/main" id="{E3C7AD41-15EC-47C4-8C19-8228A66F95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6" name="Line 478">
              <a:extLst>
                <a:ext uri="{FF2B5EF4-FFF2-40B4-BE49-F238E27FC236}">
                  <a16:creationId xmlns:a16="http://schemas.microsoft.com/office/drawing/2014/main" id="{8444E7DD-A48E-45C2-92DD-DA617B2ECE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7" name="Line 479">
              <a:extLst>
                <a:ext uri="{FF2B5EF4-FFF2-40B4-BE49-F238E27FC236}">
                  <a16:creationId xmlns:a16="http://schemas.microsoft.com/office/drawing/2014/main" id="{CCF1CECD-F8E7-4F39-8B7D-A3A95FE939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8" name="Line 480">
              <a:extLst>
                <a:ext uri="{FF2B5EF4-FFF2-40B4-BE49-F238E27FC236}">
                  <a16:creationId xmlns:a16="http://schemas.microsoft.com/office/drawing/2014/main" id="{A3F3A13D-E182-4F1D-AEBC-BCA0FF1C5A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" name="Line 481">
              <a:extLst>
                <a:ext uri="{FF2B5EF4-FFF2-40B4-BE49-F238E27FC236}">
                  <a16:creationId xmlns:a16="http://schemas.microsoft.com/office/drawing/2014/main" id="{26564658-EFCF-45C5-AC2F-15874D06E3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" name="Line 482">
              <a:extLst>
                <a:ext uri="{FF2B5EF4-FFF2-40B4-BE49-F238E27FC236}">
                  <a16:creationId xmlns:a16="http://schemas.microsoft.com/office/drawing/2014/main" id="{6BCC4044-8E42-4D6B-9EB0-01BBA78EF4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1" name="Line 483">
              <a:extLst>
                <a:ext uri="{FF2B5EF4-FFF2-40B4-BE49-F238E27FC236}">
                  <a16:creationId xmlns:a16="http://schemas.microsoft.com/office/drawing/2014/main" id="{C0B1D443-808A-4EDA-AB71-DCFEFB5DF5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12" name="Group 484">
              <a:extLst>
                <a:ext uri="{FF2B5EF4-FFF2-40B4-BE49-F238E27FC236}">
                  <a16:creationId xmlns:a16="http://schemas.microsoft.com/office/drawing/2014/main" id="{D800CACD-DA28-4A12-A88A-6EAB426A1E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423" name="Line 485">
                <a:extLst>
                  <a:ext uri="{FF2B5EF4-FFF2-40B4-BE49-F238E27FC236}">
                    <a16:creationId xmlns:a16="http://schemas.microsoft.com/office/drawing/2014/main" id="{E8E065DB-F00C-487B-BFDA-B40D95D21A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4" name="Line 486">
                <a:extLst>
                  <a:ext uri="{FF2B5EF4-FFF2-40B4-BE49-F238E27FC236}">
                    <a16:creationId xmlns:a16="http://schemas.microsoft.com/office/drawing/2014/main" id="{FCBB59D1-AA71-41F5-9214-7948336E95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5" name="Line 487">
                <a:extLst>
                  <a:ext uri="{FF2B5EF4-FFF2-40B4-BE49-F238E27FC236}">
                    <a16:creationId xmlns:a16="http://schemas.microsoft.com/office/drawing/2014/main" id="{08FD504F-8C6D-45FC-BFD3-049DC6A46F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6" name="Line 488">
                <a:extLst>
                  <a:ext uri="{FF2B5EF4-FFF2-40B4-BE49-F238E27FC236}">
                    <a16:creationId xmlns:a16="http://schemas.microsoft.com/office/drawing/2014/main" id="{E487EC1F-B517-4816-8CFC-73F9FD8B64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13" name="Group 489">
              <a:extLst>
                <a:ext uri="{FF2B5EF4-FFF2-40B4-BE49-F238E27FC236}">
                  <a16:creationId xmlns:a16="http://schemas.microsoft.com/office/drawing/2014/main" id="{7DCD1ED2-8110-48EF-BE54-5B75348AAEFA}"/>
                </a:ext>
              </a:extLst>
            </p:cNvPr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419" name="Line 490">
                <a:extLst>
                  <a:ext uri="{FF2B5EF4-FFF2-40B4-BE49-F238E27FC236}">
                    <a16:creationId xmlns:a16="http://schemas.microsoft.com/office/drawing/2014/main" id="{30901F28-498B-4E90-BF67-D328D1EF9A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" name="Line 491">
                <a:extLst>
                  <a:ext uri="{FF2B5EF4-FFF2-40B4-BE49-F238E27FC236}">
                    <a16:creationId xmlns:a16="http://schemas.microsoft.com/office/drawing/2014/main" id="{38D8C6FC-D3E5-4481-BDBA-B2568CE541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1" name="Line 492">
                <a:extLst>
                  <a:ext uri="{FF2B5EF4-FFF2-40B4-BE49-F238E27FC236}">
                    <a16:creationId xmlns:a16="http://schemas.microsoft.com/office/drawing/2014/main" id="{02E758BB-1678-465B-A9C3-B26AADC982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2" name="Line 493">
                <a:extLst>
                  <a:ext uri="{FF2B5EF4-FFF2-40B4-BE49-F238E27FC236}">
                    <a16:creationId xmlns:a16="http://schemas.microsoft.com/office/drawing/2014/main" id="{462AB58A-F855-499E-A931-1E204C9C5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14" name="Group 494">
              <a:extLst>
                <a:ext uri="{FF2B5EF4-FFF2-40B4-BE49-F238E27FC236}">
                  <a16:creationId xmlns:a16="http://schemas.microsoft.com/office/drawing/2014/main" id="{1C23E09B-ADDA-4BBE-8475-D637A31C151B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415" name="Line 495">
                <a:extLst>
                  <a:ext uri="{FF2B5EF4-FFF2-40B4-BE49-F238E27FC236}">
                    <a16:creationId xmlns:a16="http://schemas.microsoft.com/office/drawing/2014/main" id="{A40991CE-21A6-4426-B536-2E61FE73A4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6" name="Line 496">
                <a:extLst>
                  <a:ext uri="{FF2B5EF4-FFF2-40B4-BE49-F238E27FC236}">
                    <a16:creationId xmlns:a16="http://schemas.microsoft.com/office/drawing/2014/main" id="{231E2952-7983-432F-BCD6-6E90CAC065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7" name="Line 497">
                <a:extLst>
                  <a:ext uri="{FF2B5EF4-FFF2-40B4-BE49-F238E27FC236}">
                    <a16:creationId xmlns:a16="http://schemas.microsoft.com/office/drawing/2014/main" id="{E4441D5D-B152-4EB1-9743-1452C108C7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8" name="Line 498">
                <a:extLst>
                  <a:ext uri="{FF2B5EF4-FFF2-40B4-BE49-F238E27FC236}">
                    <a16:creationId xmlns:a16="http://schemas.microsoft.com/office/drawing/2014/main" id="{C9D868B0-E356-4BCC-AC05-0945F7703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427" name="Oval 499">
            <a:extLst>
              <a:ext uri="{FF2B5EF4-FFF2-40B4-BE49-F238E27FC236}">
                <a16:creationId xmlns:a16="http://schemas.microsoft.com/office/drawing/2014/main" id="{7254D619-ADE5-422A-9149-356C8FA3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3163" y="373538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8" name="Line 500">
            <a:extLst>
              <a:ext uri="{FF2B5EF4-FFF2-40B4-BE49-F238E27FC236}">
                <a16:creationId xmlns:a16="http://schemas.microsoft.com/office/drawing/2014/main" id="{C14801CA-E66B-45E6-B083-36B6E7A4F1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3163" y="37274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9" name="Line 501">
            <a:extLst>
              <a:ext uri="{FF2B5EF4-FFF2-40B4-BE49-F238E27FC236}">
                <a16:creationId xmlns:a16="http://schemas.microsoft.com/office/drawing/2014/main" id="{DA7AC824-7A54-4CF1-B243-7E1482E2F6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1938" y="37274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" name="Rectangle 502">
            <a:extLst>
              <a:ext uri="{FF2B5EF4-FFF2-40B4-BE49-F238E27FC236}">
                <a16:creationId xmlns:a16="http://schemas.microsoft.com/office/drawing/2014/main" id="{8BFF7B2D-EB27-4044-B6A3-32ADF71C9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3163" y="3727450"/>
            <a:ext cx="355600" cy="5873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/>
          </a:p>
        </p:txBody>
      </p:sp>
      <p:sp>
        <p:nvSpPr>
          <p:cNvPr id="431" name="Oval 503">
            <a:extLst>
              <a:ext uri="{FF2B5EF4-FFF2-40B4-BE49-F238E27FC236}">
                <a16:creationId xmlns:a16="http://schemas.microsoft.com/office/drawing/2014/main" id="{89A35E0A-CAE7-4CDC-B531-85B8B7376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365918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32" name="Group 504">
            <a:extLst>
              <a:ext uri="{FF2B5EF4-FFF2-40B4-BE49-F238E27FC236}">
                <a16:creationId xmlns:a16="http://schemas.microsoft.com/office/drawing/2014/main" id="{65A091EF-786D-4101-9558-47BE0F13B93C}"/>
              </a:ext>
            </a:extLst>
          </p:cNvPr>
          <p:cNvGrpSpPr>
            <a:grpSpLocks/>
          </p:cNvGrpSpPr>
          <p:nvPr/>
        </p:nvGrpSpPr>
        <p:grpSpPr bwMode="auto">
          <a:xfrm>
            <a:off x="2525713" y="3683000"/>
            <a:ext cx="179387" cy="65088"/>
            <a:chOff x="2848" y="848"/>
            <a:chExt cx="140" cy="98"/>
          </a:xfrm>
        </p:grpSpPr>
        <p:sp>
          <p:nvSpPr>
            <p:cNvPr id="433" name="Line 505">
              <a:extLst>
                <a:ext uri="{FF2B5EF4-FFF2-40B4-BE49-F238E27FC236}">
                  <a16:creationId xmlns:a16="http://schemas.microsoft.com/office/drawing/2014/main" id="{5C5FF18D-09F0-4B7B-89C4-EE991E3A7C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4" name="Line 506">
              <a:extLst>
                <a:ext uri="{FF2B5EF4-FFF2-40B4-BE49-F238E27FC236}">
                  <a16:creationId xmlns:a16="http://schemas.microsoft.com/office/drawing/2014/main" id="{04E2D137-0FDA-4786-ADC9-325480361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5" name="Line 507">
              <a:extLst>
                <a:ext uri="{FF2B5EF4-FFF2-40B4-BE49-F238E27FC236}">
                  <a16:creationId xmlns:a16="http://schemas.microsoft.com/office/drawing/2014/main" id="{4D429AE0-4E12-41E8-B876-8B0A2DBFC4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36" name="Group 508">
            <a:extLst>
              <a:ext uri="{FF2B5EF4-FFF2-40B4-BE49-F238E27FC236}">
                <a16:creationId xmlns:a16="http://schemas.microsoft.com/office/drawing/2014/main" id="{9A539253-B29E-4272-AF37-5FAB123C43A2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525713" y="3683000"/>
            <a:ext cx="179387" cy="65088"/>
            <a:chOff x="2848" y="848"/>
            <a:chExt cx="140" cy="98"/>
          </a:xfrm>
        </p:grpSpPr>
        <p:sp>
          <p:nvSpPr>
            <p:cNvPr id="437" name="Line 509">
              <a:extLst>
                <a:ext uri="{FF2B5EF4-FFF2-40B4-BE49-F238E27FC236}">
                  <a16:creationId xmlns:a16="http://schemas.microsoft.com/office/drawing/2014/main" id="{BC19696D-4DC3-42BB-AE70-F6F85C18B5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8" name="Line 510">
              <a:extLst>
                <a:ext uri="{FF2B5EF4-FFF2-40B4-BE49-F238E27FC236}">
                  <a16:creationId xmlns:a16="http://schemas.microsoft.com/office/drawing/2014/main" id="{E99F8CDB-75EF-4EEC-9B1A-1339B0BC83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9" name="Line 511">
              <a:extLst>
                <a:ext uri="{FF2B5EF4-FFF2-40B4-BE49-F238E27FC236}">
                  <a16:creationId xmlns:a16="http://schemas.microsoft.com/office/drawing/2014/main" id="{70F61F76-E523-4821-88B6-95CD7EFBC0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0" name="Oval 512">
            <a:extLst>
              <a:ext uri="{FF2B5EF4-FFF2-40B4-BE49-F238E27FC236}">
                <a16:creationId xmlns:a16="http://schemas.microsoft.com/office/drawing/2014/main" id="{73E389E0-74DE-4EE2-9DEB-67956D37D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763" y="401478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" name="Line 513">
            <a:extLst>
              <a:ext uri="{FF2B5EF4-FFF2-40B4-BE49-F238E27FC236}">
                <a16:creationId xmlns:a16="http://schemas.microsoft.com/office/drawing/2014/main" id="{EF8E46FE-8E5A-4B86-BBBE-13760480EF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8763" y="40068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" name="Line 514">
            <a:extLst>
              <a:ext uri="{FF2B5EF4-FFF2-40B4-BE49-F238E27FC236}">
                <a16:creationId xmlns:a16="http://schemas.microsoft.com/office/drawing/2014/main" id="{7FB5B940-B26E-4C16-AF9A-159B178342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7538" y="40068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3" name="Rectangle 515">
            <a:extLst>
              <a:ext uri="{FF2B5EF4-FFF2-40B4-BE49-F238E27FC236}">
                <a16:creationId xmlns:a16="http://schemas.microsoft.com/office/drawing/2014/main" id="{BE7963DC-C958-4ADE-8D12-CEF383F9D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763" y="4006850"/>
            <a:ext cx="355600" cy="5873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/>
          </a:p>
        </p:txBody>
      </p:sp>
      <p:sp>
        <p:nvSpPr>
          <p:cNvPr id="444" name="Oval 516">
            <a:extLst>
              <a:ext uri="{FF2B5EF4-FFF2-40B4-BE49-F238E27FC236}">
                <a16:creationId xmlns:a16="http://schemas.microsoft.com/office/drawing/2014/main" id="{AE954682-4D14-4AE2-96D3-9B600E219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588" y="393858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45" name="Group 517">
            <a:extLst>
              <a:ext uri="{FF2B5EF4-FFF2-40B4-BE49-F238E27FC236}">
                <a16:creationId xmlns:a16="http://schemas.microsoft.com/office/drawing/2014/main" id="{E15FB140-EAD0-4647-B419-D17CAD094284}"/>
              </a:ext>
            </a:extLst>
          </p:cNvPr>
          <p:cNvGrpSpPr>
            <a:grpSpLocks/>
          </p:cNvGrpSpPr>
          <p:nvPr/>
        </p:nvGrpSpPr>
        <p:grpSpPr bwMode="auto">
          <a:xfrm>
            <a:off x="2881313" y="3962400"/>
            <a:ext cx="179387" cy="65088"/>
            <a:chOff x="2848" y="848"/>
            <a:chExt cx="140" cy="98"/>
          </a:xfrm>
        </p:grpSpPr>
        <p:sp>
          <p:nvSpPr>
            <p:cNvPr id="446" name="Line 518">
              <a:extLst>
                <a:ext uri="{FF2B5EF4-FFF2-40B4-BE49-F238E27FC236}">
                  <a16:creationId xmlns:a16="http://schemas.microsoft.com/office/drawing/2014/main" id="{5EA1A8D8-7B82-472F-8C6C-A2BD65C260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7" name="Line 519">
              <a:extLst>
                <a:ext uri="{FF2B5EF4-FFF2-40B4-BE49-F238E27FC236}">
                  <a16:creationId xmlns:a16="http://schemas.microsoft.com/office/drawing/2014/main" id="{E367604E-42C8-44F8-8548-66B7D745D5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8" name="Line 520">
              <a:extLst>
                <a:ext uri="{FF2B5EF4-FFF2-40B4-BE49-F238E27FC236}">
                  <a16:creationId xmlns:a16="http://schemas.microsoft.com/office/drawing/2014/main" id="{EBC9D3F7-D1D7-4F4E-A50A-228F1488D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49" name="Group 521">
            <a:extLst>
              <a:ext uri="{FF2B5EF4-FFF2-40B4-BE49-F238E27FC236}">
                <a16:creationId xmlns:a16="http://schemas.microsoft.com/office/drawing/2014/main" id="{995240C6-9D07-4CA2-9004-979DD728DCF8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881313" y="3962400"/>
            <a:ext cx="179387" cy="65088"/>
            <a:chOff x="2848" y="848"/>
            <a:chExt cx="140" cy="98"/>
          </a:xfrm>
        </p:grpSpPr>
        <p:sp>
          <p:nvSpPr>
            <p:cNvPr id="450" name="Line 522">
              <a:extLst>
                <a:ext uri="{FF2B5EF4-FFF2-40B4-BE49-F238E27FC236}">
                  <a16:creationId xmlns:a16="http://schemas.microsoft.com/office/drawing/2014/main" id="{152AAB05-B907-4BBD-A167-6CE7CC2083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" name="Line 523">
              <a:extLst>
                <a:ext uri="{FF2B5EF4-FFF2-40B4-BE49-F238E27FC236}">
                  <a16:creationId xmlns:a16="http://schemas.microsoft.com/office/drawing/2014/main" id="{6EF5831B-F6E5-42C2-881A-36ADDFD06F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" name="Line 524">
              <a:extLst>
                <a:ext uri="{FF2B5EF4-FFF2-40B4-BE49-F238E27FC236}">
                  <a16:creationId xmlns:a16="http://schemas.microsoft.com/office/drawing/2014/main" id="{2B71EB8F-314E-4041-B5FA-7785434266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3" name="Oval 525">
            <a:extLst>
              <a:ext uri="{FF2B5EF4-FFF2-40B4-BE49-F238E27FC236}">
                <a16:creationId xmlns:a16="http://schemas.microsoft.com/office/drawing/2014/main" id="{9C44ABC5-85C7-47A6-A4AB-5D610A028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8163" y="374808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4" name="Line 526">
            <a:extLst>
              <a:ext uri="{FF2B5EF4-FFF2-40B4-BE49-F238E27FC236}">
                <a16:creationId xmlns:a16="http://schemas.microsoft.com/office/drawing/2014/main" id="{03AAF6E8-F8E9-4923-9159-6337428F13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8163" y="37401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5" name="Line 527">
            <a:extLst>
              <a:ext uri="{FF2B5EF4-FFF2-40B4-BE49-F238E27FC236}">
                <a16:creationId xmlns:a16="http://schemas.microsoft.com/office/drawing/2014/main" id="{152ACF4B-4B10-4FF8-BE82-F4A6F038D0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6938" y="37401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6" name="Rectangle 528">
            <a:extLst>
              <a:ext uri="{FF2B5EF4-FFF2-40B4-BE49-F238E27FC236}">
                <a16:creationId xmlns:a16="http://schemas.microsoft.com/office/drawing/2014/main" id="{49CFABF0-F1D8-401E-ACF3-A0184C32A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8163" y="3740150"/>
            <a:ext cx="355600" cy="5873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/>
          </a:p>
        </p:txBody>
      </p:sp>
      <p:sp>
        <p:nvSpPr>
          <p:cNvPr id="457" name="Oval 529">
            <a:extLst>
              <a:ext uri="{FF2B5EF4-FFF2-40B4-BE49-F238E27FC236}">
                <a16:creationId xmlns:a16="http://schemas.microsoft.com/office/drawing/2014/main" id="{19D31DFE-521B-4C82-A661-4A04D7935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4988" y="367188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58" name="Group 530">
            <a:extLst>
              <a:ext uri="{FF2B5EF4-FFF2-40B4-BE49-F238E27FC236}">
                <a16:creationId xmlns:a16="http://schemas.microsoft.com/office/drawing/2014/main" id="{9230DE01-6928-4FAF-9DC6-5FF124C9ACE1}"/>
              </a:ext>
            </a:extLst>
          </p:cNvPr>
          <p:cNvGrpSpPr>
            <a:grpSpLocks/>
          </p:cNvGrpSpPr>
          <p:nvPr/>
        </p:nvGrpSpPr>
        <p:grpSpPr bwMode="auto">
          <a:xfrm>
            <a:off x="3160713" y="3695700"/>
            <a:ext cx="179387" cy="65088"/>
            <a:chOff x="2848" y="848"/>
            <a:chExt cx="140" cy="98"/>
          </a:xfrm>
        </p:grpSpPr>
        <p:sp>
          <p:nvSpPr>
            <p:cNvPr id="459" name="Line 531">
              <a:extLst>
                <a:ext uri="{FF2B5EF4-FFF2-40B4-BE49-F238E27FC236}">
                  <a16:creationId xmlns:a16="http://schemas.microsoft.com/office/drawing/2014/main" id="{A51F29F2-49DE-487B-B159-C580FE7AA8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" name="Line 532">
              <a:extLst>
                <a:ext uri="{FF2B5EF4-FFF2-40B4-BE49-F238E27FC236}">
                  <a16:creationId xmlns:a16="http://schemas.microsoft.com/office/drawing/2014/main" id="{C3989832-139B-46AC-97A9-3C13C595DB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" name="Line 533">
              <a:extLst>
                <a:ext uri="{FF2B5EF4-FFF2-40B4-BE49-F238E27FC236}">
                  <a16:creationId xmlns:a16="http://schemas.microsoft.com/office/drawing/2014/main" id="{B7D94C9D-7BAE-4EF7-BEB3-176DB4FE9A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62" name="Group 534">
            <a:extLst>
              <a:ext uri="{FF2B5EF4-FFF2-40B4-BE49-F238E27FC236}">
                <a16:creationId xmlns:a16="http://schemas.microsoft.com/office/drawing/2014/main" id="{CCB4D4F5-01B0-4223-89F6-445E237EDF26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160713" y="3695700"/>
            <a:ext cx="179387" cy="65088"/>
            <a:chOff x="2848" y="848"/>
            <a:chExt cx="140" cy="98"/>
          </a:xfrm>
        </p:grpSpPr>
        <p:sp>
          <p:nvSpPr>
            <p:cNvPr id="463" name="Line 535">
              <a:extLst>
                <a:ext uri="{FF2B5EF4-FFF2-40B4-BE49-F238E27FC236}">
                  <a16:creationId xmlns:a16="http://schemas.microsoft.com/office/drawing/2014/main" id="{9FAE84E6-453C-414A-ACCA-451E58DF0A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4" name="Line 536">
              <a:extLst>
                <a:ext uri="{FF2B5EF4-FFF2-40B4-BE49-F238E27FC236}">
                  <a16:creationId xmlns:a16="http://schemas.microsoft.com/office/drawing/2014/main" id="{CAEC861D-E152-404F-AE07-489B5998BD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5" name="Line 537">
              <a:extLst>
                <a:ext uri="{FF2B5EF4-FFF2-40B4-BE49-F238E27FC236}">
                  <a16:creationId xmlns:a16="http://schemas.microsoft.com/office/drawing/2014/main" id="{31C93269-7BC4-402C-944B-C57929DDA8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6" name="Oval 538">
            <a:extLst>
              <a:ext uri="{FF2B5EF4-FFF2-40B4-BE49-F238E27FC236}">
                <a16:creationId xmlns:a16="http://schemas.microsoft.com/office/drawing/2014/main" id="{6C6669E7-7392-4982-B257-EA2D8167B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175" y="2586038"/>
            <a:ext cx="347663" cy="889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7" name="Line 539">
            <a:extLst>
              <a:ext uri="{FF2B5EF4-FFF2-40B4-BE49-F238E27FC236}">
                <a16:creationId xmlns:a16="http://schemas.microsoft.com/office/drawing/2014/main" id="{9AF66FC4-446B-4D16-9044-CA76E43A54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3175" y="2578100"/>
            <a:ext cx="0" cy="55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8" name="Line 540">
            <a:extLst>
              <a:ext uri="{FF2B5EF4-FFF2-40B4-BE49-F238E27FC236}">
                <a16:creationId xmlns:a16="http://schemas.microsoft.com/office/drawing/2014/main" id="{B86C9BA0-2F46-4F64-AEEA-766F02D62B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0838" y="2578100"/>
            <a:ext cx="0" cy="55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9" name="Rectangle 541">
            <a:extLst>
              <a:ext uri="{FF2B5EF4-FFF2-40B4-BE49-F238E27FC236}">
                <a16:creationId xmlns:a16="http://schemas.microsoft.com/office/drawing/2014/main" id="{F207FBA5-05EE-4B66-9F17-2ACDE52E3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175" y="2578100"/>
            <a:ext cx="344488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/>
          </a:p>
        </p:txBody>
      </p:sp>
      <p:sp>
        <p:nvSpPr>
          <p:cNvPr id="470" name="Oval 542">
            <a:extLst>
              <a:ext uri="{FF2B5EF4-FFF2-40B4-BE49-F238E27FC236}">
                <a16:creationId xmlns:a16="http://schemas.microsoft.com/office/drawing/2014/main" id="{766D72BB-C0BF-48A7-B91E-B74B47A2B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0" y="2514600"/>
            <a:ext cx="347663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71" name="Group 543">
            <a:extLst>
              <a:ext uri="{FF2B5EF4-FFF2-40B4-BE49-F238E27FC236}">
                <a16:creationId xmlns:a16="http://schemas.microsoft.com/office/drawing/2014/main" id="{DF151FEB-141D-47C1-88B4-1D91E125228B}"/>
              </a:ext>
            </a:extLst>
          </p:cNvPr>
          <p:cNvGrpSpPr>
            <a:grpSpLocks/>
          </p:cNvGrpSpPr>
          <p:nvPr/>
        </p:nvGrpSpPr>
        <p:grpSpPr bwMode="auto">
          <a:xfrm>
            <a:off x="2624138" y="2536825"/>
            <a:ext cx="171450" cy="61913"/>
            <a:chOff x="2848" y="848"/>
            <a:chExt cx="140" cy="98"/>
          </a:xfrm>
        </p:grpSpPr>
        <p:sp>
          <p:nvSpPr>
            <p:cNvPr id="472" name="Line 544">
              <a:extLst>
                <a:ext uri="{FF2B5EF4-FFF2-40B4-BE49-F238E27FC236}">
                  <a16:creationId xmlns:a16="http://schemas.microsoft.com/office/drawing/2014/main" id="{E8D25225-4B96-4D11-9FD1-E84853001F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" name="Line 545">
              <a:extLst>
                <a:ext uri="{FF2B5EF4-FFF2-40B4-BE49-F238E27FC236}">
                  <a16:creationId xmlns:a16="http://schemas.microsoft.com/office/drawing/2014/main" id="{636C4FE1-F151-4B1D-8D9E-AE166C7D33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4" name="Line 546">
              <a:extLst>
                <a:ext uri="{FF2B5EF4-FFF2-40B4-BE49-F238E27FC236}">
                  <a16:creationId xmlns:a16="http://schemas.microsoft.com/office/drawing/2014/main" id="{7F5B2296-A131-46E8-8B52-CF2AF6B4F6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5" name="Group 547">
            <a:extLst>
              <a:ext uri="{FF2B5EF4-FFF2-40B4-BE49-F238E27FC236}">
                <a16:creationId xmlns:a16="http://schemas.microsoft.com/office/drawing/2014/main" id="{F4BBC436-D069-48FE-93A2-18D43A04DFA3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624138" y="2536825"/>
            <a:ext cx="171450" cy="60325"/>
            <a:chOff x="2848" y="848"/>
            <a:chExt cx="140" cy="98"/>
          </a:xfrm>
        </p:grpSpPr>
        <p:sp>
          <p:nvSpPr>
            <p:cNvPr id="476" name="Line 548">
              <a:extLst>
                <a:ext uri="{FF2B5EF4-FFF2-40B4-BE49-F238E27FC236}">
                  <a16:creationId xmlns:a16="http://schemas.microsoft.com/office/drawing/2014/main" id="{3C1FF652-F772-4928-A51F-D45EF8CF51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7" name="Line 549">
              <a:extLst>
                <a:ext uri="{FF2B5EF4-FFF2-40B4-BE49-F238E27FC236}">
                  <a16:creationId xmlns:a16="http://schemas.microsoft.com/office/drawing/2014/main" id="{0A2C5811-BAC8-4EDF-A87C-1C07D2EB60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8" name="Line 550">
              <a:extLst>
                <a:ext uri="{FF2B5EF4-FFF2-40B4-BE49-F238E27FC236}">
                  <a16:creationId xmlns:a16="http://schemas.microsoft.com/office/drawing/2014/main" id="{95510D3F-7A9E-430F-B434-347DF221CD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9" name="Oval 551">
            <a:extLst>
              <a:ext uri="{FF2B5EF4-FFF2-40B4-BE49-F238E27FC236}">
                <a16:creationId xmlns:a16="http://schemas.microsoft.com/office/drawing/2014/main" id="{27F18D85-17E5-470E-95DE-6DE49555F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588" y="284638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0" name="Line 552">
            <a:extLst>
              <a:ext uri="{FF2B5EF4-FFF2-40B4-BE49-F238E27FC236}">
                <a16:creationId xmlns:a16="http://schemas.microsoft.com/office/drawing/2014/main" id="{B0EBC096-3833-4075-9CF2-F521B2F17C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1588" y="28384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" name="Line 553">
            <a:extLst>
              <a:ext uri="{FF2B5EF4-FFF2-40B4-BE49-F238E27FC236}">
                <a16:creationId xmlns:a16="http://schemas.microsoft.com/office/drawing/2014/main" id="{187BCCC4-378B-434E-8C23-4F79B788BC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0363" y="28384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2" name="Rectangle 554">
            <a:extLst>
              <a:ext uri="{FF2B5EF4-FFF2-40B4-BE49-F238E27FC236}">
                <a16:creationId xmlns:a16="http://schemas.microsoft.com/office/drawing/2014/main" id="{A20B1F47-7556-4355-B2CC-11B21FD20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588" y="2838450"/>
            <a:ext cx="355600" cy="5873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/>
          </a:p>
        </p:txBody>
      </p:sp>
      <p:sp>
        <p:nvSpPr>
          <p:cNvPr id="483" name="Oval 555">
            <a:extLst>
              <a:ext uri="{FF2B5EF4-FFF2-40B4-BE49-F238E27FC236}">
                <a16:creationId xmlns:a16="http://schemas.microsoft.com/office/drawing/2014/main" id="{E7792F43-FD16-4691-BB78-58C7387D6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8413" y="277018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84" name="Group 556">
            <a:extLst>
              <a:ext uri="{FF2B5EF4-FFF2-40B4-BE49-F238E27FC236}">
                <a16:creationId xmlns:a16="http://schemas.microsoft.com/office/drawing/2014/main" id="{262BBA11-CCBE-4617-B94C-A9D5D05B8E7A}"/>
              </a:ext>
            </a:extLst>
          </p:cNvPr>
          <p:cNvGrpSpPr>
            <a:grpSpLocks/>
          </p:cNvGrpSpPr>
          <p:nvPr/>
        </p:nvGrpSpPr>
        <p:grpSpPr bwMode="auto">
          <a:xfrm>
            <a:off x="2624138" y="2794000"/>
            <a:ext cx="179387" cy="65088"/>
            <a:chOff x="2848" y="848"/>
            <a:chExt cx="140" cy="98"/>
          </a:xfrm>
        </p:grpSpPr>
        <p:sp>
          <p:nvSpPr>
            <p:cNvPr id="485" name="Line 557">
              <a:extLst>
                <a:ext uri="{FF2B5EF4-FFF2-40B4-BE49-F238E27FC236}">
                  <a16:creationId xmlns:a16="http://schemas.microsoft.com/office/drawing/2014/main" id="{CEC9DBB1-558B-4DF8-9874-69E54BCB91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" name="Line 558">
              <a:extLst>
                <a:ext uri="{FF2B5EF4-FFF2-40B4-BE49-F238E27FC236}">
                  <a16:creationId xmlns:a16="http://schemas.microsoft.com/office/drawing/2014/main" id="{D2A41C6B-6370-4B49-A3F2-09797EF90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7" name="Line 559">
              <a:extLst>
                <a:ext uri="{FF2B5EF4-FFF2-40B4-BE49-F238E27FC236}">
                  <a16:creationId xmlns:a16="http://schemas.microsoft.com/office/drawing/2014/main" id="{DC207E64-64C3-4EBB-9797-48F827D1CB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88" name="Group 560">
            <a:extLst>
              <a:ext uri="{FF2B5EF4-FFF2-40B4-BE49-F238E27FC236}">
                <a16:creationId xmlns:a16="http://schemas.microsoft.com/office/drawing/2014/main" id="{6F4C4B43-91A3-42DB-9017-5EDAD48F9ECF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624138" y="2794000"/>
            <a:ext cx="179387" cy="65088"/>
            <a:chOff x="2848" y="848"/>
            <a:chExt cx="140" cy="98"/>
          </a:xfrm>
        </p:grpSpPr>
        <p:sp>
          <p:nvSpPr>
            <p:cNvPr id="489" name="Line 561">
              <a:extLst>
                <a:ext uri="{FF2B5EF4-FFF2-40B4-BE49-F238E27FC236}">
                  <a16:creationId xmlns:a16="http://schemas.microsoft.com/office/drawing/2014/main" id="{33C939A5-4C97-4C14-8525-61A086DDAC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0" name="Line 562">
              <a:extLst>
                <a:ext uri="{FF2B5EF4-FFF2-40B4-BE49-F238E27FC236}">
                  <a16:creationId xmlns:a16="http://schemas.microsoft.com/office/drawing/2014/main" id="{C6E845C7-1DD5-4F6F-BCE1-4B3BDABED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" name="Line 563">
              <a:extLst>
                <a:ext uri="{FF2B5EF4-FFF2-40B4-BE49-F238E27FC236}">
                  <a16:creationId xmlns:a16="http://schemas.microsoft.com/office/drawing/2014/main" id="{E13AC6A7-D5FF-436E-8CC7-276142F359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2" name="Oval 564">
            <a:extLst>
              <a:ext uri="{FF2B5EF4-FFF2-40B4-BE49-F238E27FC236}">
                <a16:creationId xmlns:a16="http://schemas.microsoft.com/office/drawing/2014/main" id="{F91E0059-82B1-456B-916D-854DEF4B9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838" y="2487613"/>
            <a:ext cx="330200" cy="857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3" name="Line 565">
            <a:extLst>
              <a:ext uri="{FF2B5EF4-FFF2-40B4-BE49-F238E27FC236}">
                <a16:creationId xmlns:a16="http://schemas.microsoft.com/office/drawing/2014/main" id="{B4FD114D-3C03-426B-A180-0DC18C980F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7838" y="2481263"/>
            <a:ext cx="0" cy="5238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4" name="Line 566">
            <a:extLst>
              <a:ext uri="{FF2B5EF4-FFF2-40B4-BE49-F238E27FC236}">
                <a16:creationId xmlns:a16="http://schemas.microsoft.com/office/drawing/2014/main" id="{177C708B-12EF-4DA3-8958-3CC8958CC0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8038" y="2481263"/>
            <a:ext cx="0" cy="5238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5" name="Rectangle 567">
            <a:extLst>
              <a:ext uri="{FF2B5EF4-FFF2-40B4-BE49-F238E27FC236}">
                <a16:creationId xmlns:a16="http://schemas.microsoft.com/office/drawing/2014/main" id="{C153F080-BF90-45B3-9388-99851F1CC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838" y="2481263"/>
            <a:ext cx="327025" cy="5238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>
              <a:solidFill>
                <a:schemeClr val="bg2"/>
              </a:solidFill>
            </a:endParaRPr>
          </a:p>
        </p:txBody>
      </p:sp>
      <p:sp>
        <p:nvSpPr>
          <p:cNvPr id="496" name="Oval 568">
            <a:extLst>
              <a:ext uri="{FF2B5EF4-FFF2-40B4-BE49-F238E27FC236}">
                <a16:creationId xmlns:a16="http://schemas.microsoft.com/office/drawing/2014/main" id="{8E504BCB-F075-44A2-B10D-F9BE28873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4663" y="2419350"/>
            <a:ext cx="330200" cy="1000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97" name="Group 569">
            <a:extLst>
              <a:ext uri="{FF2B5EF4-FFF2-40B4-BE49-F238E27FC236}">
                <a16:creationId xmlns:a16="http://schemas.microsoft.com/office/drawing/2014/main" id="{1D75DB30-F714-468B-A98C-089246168489}"/>
              </a:ext>
            </a:extLst>
          </p:cNvPr>
          <p:cNvGrpSpPr>
            <a:grpSpLocks/>
          </p:cNvGrpSpPr>
          <p:nvPr/>
        </p:nvGrpSpPr>
        <p:grpSpPr bwMode="auto">
          <a:xfrm>
            <a:off x="3094038" y="2441575"/>
            <a:ext cx="163512" cy="57150"/>
            <a:chOff x="2848" y="848"/>
            <a:chExt cx="140" cy="98"/>
          </a:xfrm>
        </p:grpSpPr>
        <p:sp>
          <p:nvSpPr>
            <p:cNvPr id="498" name="Line 570">
              <a:extLst>
                <a:ext uri="{FF2B5EF4-FFF2-40B4-BE49-F238E27FC236}">
                  <a16:creationId xmlns:a16="http://schemas.microsoft.com/office/drawing/2014/main" id="{CCB70947-5754-427A-8A1D-A7514AEB8C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9" name="Line 571">
              <a:extLst>
                <a:ext uri="{FF2B5EF4-FFF2-40B4-BE49-F238E27FC236}">
                  <a16:creationId xmlns:a16="http://schemas.microsoft.com/office/drawing/2014/main" id="{A4FEFB76-0CCD-4D5D-A9A4-BB00D811A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0" name="Line 572">
              <a:extLst>
                <a:ext uri="{FF2B5EF4-FFF2-40B4-BE49-F238E27FC236}">
                  <a16:creationId xmlns:a16="http://schemas.microsoft.com/office/drawing/2014/main" id="{0ED7E755-315B-4E47-AA59-99957C61E0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01" name="Group 573">
            <a:extLst>
              <a:ext uri="{FF2B5EF4-FFF2-40B4-BE49-F238E27FC236}">
                <a16:creationId xmlns:a16="http://schemas.microsoft.com/office/drawing/2014/main" id="{6E72C0C4-6F33-4ED7-8F21-459B1DED5404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094038" y="2439988"/>
            <a:ext cx="163512" cy="58737"/>
            <a:chOff x="2848" y="848"/>
            <a:chExt cx="140" cy="98"/>
          </a:xfrm>
        </p:grpSpPr>
        <p:sp>
          <p:nvSpPr>
            <p:cNvPr id="502" name="Line 574">
              <a:extLst>
                <a:ext uri="{FF2B5EF4-FFF2-40B4-BE49-F238E27FC236}">
                  <a16:creationId xmlns:a16="http://schemas.microsoft.com/office/drawing/2014/main" id="{C13A38C6-1742-4DA5-9F56-CB55EBF70E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" name="Line 575">
              <a:extLst>
                <a:ext uri="{FF2B5EF4-FFF2-40B4-BE49-F238E27FC236}">
                  <a16:creationId xmlns:a16="http://schemas.microsoft.com/office/drawing/2014/main" id="{EEB2B453-5CEE-4C9E-AAC2-639960EA28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4" name="Line 576">
              <a:extLst>
                <a:ext uri="{FF2B5EF4-FFF2-40B4-BE49-F238E27FC236}">
                  <a16:creationId xmlns:a16="http://schemas.microsoft.com/office/drawing/2014/main" id="{FDF753F3-62E4-450C-B639-57F8B7FB2C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5" name="Oval 577">
            <a:extLst>
              <a:ext uri="{FF2B5EF4-FFF2-40B4-BE49-F238E27FC236}">
                <a16:creationId xmlns:a16="http://schemas.microsoft.com/office/drawing/2014/main" id="{E851888C-4F66-426A-A3CE-50A3DA920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563" y="284638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6" name="Line 578">
            <a:extLst>
              <a:ext uri="{FF2B5EF4-FFF2-40B4-BE49-F238E27FC236}">
                <a16:creationId xmlns:a16="http://schemas.microsoft.com/office/drawing/2014/main" id="{FDAC3399-41C5-4B07-92C7-97674347E7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3563" y="28384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7" name="Line 579">
            <a:extLst>
              <a:ext uri="{FF2B5EF4-FFF2-40B4-BE49-F238E27FC236}">
                <a16:creationId xmlns:a16="http://schemas.microsoft.com/office/drawing/2014/main" id="{A8EC52AC-49B1-4DDF-AD72-288DBD424B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2338" y="28384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8" name="Rectangle 580">
            <a:extLst>
              <a:ext uri="{FF2B5EF4-FFF2-40B4-BE49-F238E27FC236}">
                <a16:creationId xmlns:a16="http://schemas.microsoft.com/office/drawing/2014/main" id="{E472B31B-53C4-4732-AD65-01EDF5207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563" y="2838450"/>
            <a:ext cx="355600" cy="5873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/>
          </a:p>
        </p:txBody>
      </p:sp>
      <p:sp>
        <p:nvSpPr>
          <p:cNvPr id="509" name="Oval 581">
            <a:extLst>
              <a:ext uri="{FF2B5EF4-FFF2-40B4-BE49-F238E27FC236}">
                <a16:creationId xmlns:a16="http://schemas.microsoft.com/office/drawing/2014/main" id="{831624EB-142F-4930-84A3-1D7FA2DB9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388" y="277018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0" name="Group 582">
            <a:extLst>
              <a:ext uri="{FF2B5EF4-FFF2-40B4-BE49-F238E27FC236}">
                <a16:creationId xmlns:a16="http://schemas.microsoft.com/office/drawing/2014/main" id="{BEE6DBA3-4C3E-467A-9E02-C24F261AF4C0}"/>
              </a:ext>
            </a:extLst>
          </p:cNvPr>
          <p:cNvGrpSpPr>
            <a:grpSpLocks/>
          </p:cNvGrpSpPr>
          <p:nvPr/>
        </p:nvGrpSpPr>
        <p:grpSpPr bwMode="auto">
          <a:xfrm>
            <a:off x="3186113" y="2794000"/>
            <a:ext cx="179387" cy="65088"/>
            <a:chOff x="2848" y="848"/>
            <a:chExt cx="140" cy="98"/>
          </a:xfrm>
        </p:grpSpPr>
        <p:sp>
          <p:nvSpPr>
            <p:cNvPr id="511" name="Line 583">
              <a:extLst>
                <a:ext uri="{FF2B5EF4-FFF2-40B4-BE49-F238E27FC236}">
                  <a16:creationId xmlns:a16="http://schemas.microsoft.com/office/drawing/2014/main" id="{AA8002BA-9C1A-428B-B6D9-6EE9034631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" name="Line 584">
              <a:extLst>
                <a:ext uri="{FF2B5EF4-FFF2-40B4-BE49-F238E27FC236}">
                  <a16:creationId xmlns:a16="http://schemas.microsoft.com/office/drawing/2014/main" id="{73BB6901-07BE-482C-96D1-B0646F5713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" name="Line 585">
              <a:extLst>
                <a:ext uri="{FF2B5EF4-FFF2-40B4-BE49-F238E27FC236}">
                  <a16:creationId xmlns:a16="http://schemas.microsoft.com/office/drawing/2014/main" id="{43C357FB-7D31-4AE6-9D68-087FFFBD1B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4" name="Group 586">
            <a:extLst>
              <a:ext uri="{FF2B5EF4-FFF2-40B4-BE49-F238E27FC236}">
                <a16:creationId xmlns:a16="http://schemas.microsoft.com/office/drawing/2014/main" id="{9DBAFC1E-754C-418A-A6B5-24E06073A7F5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186113" y="2794000"/>
            <a:ext cx="179387" cy="65088"/>
            <a:chOff x="2848" y="848"/>
            <a:chExt cx="140" cy="98"/>
          </a:xfrm>
        </p:grpSpPr>
        <p:sp>
          <p:nvSpPr>
            <p:cNvPr id="515" name="Line 587">
              <a:extLst>
                <a:ext uri="{FF2B5EF4-FFF2-40B4-BE49-F238E27FC236}">
                  <a16:creationId xmlns:a16="http://schemas.microsoft.com/office/drawing/2014/main" id="{88AEA8E3-2A71-47D7-8D41-BF095EF834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" name="Line 588">
              <a:extLst>
                <a:ext uri="{FF2B5EF4-FFF2-40B4-BE49-F238E27FC236}">
                  <a16:creationId xmlns:a16="http://schemas.microsoft.com/office/drawing/2014/main" id="{B37B6BA1-5432-4B5A-B4EE-D8BADED446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" name="Line 589">
              <a:extLst>
                <a:ext uri="{FF2B5EF4-FFF2-40B4-BE49-F238E27FC236}">
                  <a16:creationId xmlns:a16="http://schemas.microsoft.com/office/drawing/2014/main" id="{832B4D25-9321-4D2A-8E71-65BF8A5964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8" name="Oval 590">
            <a:extLst>
              <a:ext uri="{FF2B5EF4-FFF2-40B4-BE49-F238E27FC236}">
                <a16:creationId xmlns:a16="http://schemas.microsoft.com/office/drawing/2014/main" id="{3A0C0FA8-A23F-46BF-9117-71CE27B92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863" y="2581275"/>
            <a:ext cx="346075" cy="873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9" name="Line 591">
            <a:extLst>
              <a:ext uri="{FF2B5EF4-FFF2-40B4-BE49-F238E27FC236}">
                <a16:creationId xmlns:a16="http://schemas.microsoft.com/office/drawing/2014/main" id="{CDD57ADE-0D9F-4997-B64A-4F5E6D47E8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3863" y="257333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0" name="Line 592">
            <a:extLst>
              <a:ext uri="{FF2B5EF4-FFF2-40B4-BE49-F238E27FC236}">
                <a16:creationId xmlns:a16="http://schemas.microsoft.com/office/drawing/2014/main" id="{3D5FCFA9-1B15-4AFF-AD22-7BED99D4483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9938" y="257333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1" name="Rectangle 593">
            <a:extLst>
              <a:ext uri="{FF2B5EF4-FFF2-40B4-BE49-F238E27FC236}">
                <a16:creationId xmlns:a16="http://schemas.microsoft.com/office/drawing/2014/main" id="{01F7BB40-4977-49E6-B57A-E9123324C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863" y="2573338"/>
            <a:ext cx="342900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/>
          </a:p>
        </p:txBody>
      </p:sp>
      <p:sp>
        <p:nvSpPr>
          <p:cNvPr id="522" name="Oval 594">
            <a:extLst>
              <a:ext uri="{FF2B5EF4-FFF2-40B4-BE49-F238E27FC236}">
                <a16:creationId xmlns:a16="http://schemas.microsoft.com/office/drawing/2014/main" id="{FA69976F-C273-4FFB-92AA-1BAFA1540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688" y="2509838"/>
            <a:ext cx="346075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23" name="Group 595">
            <a:extLst>
              <a:ext uri="{FF2B5EF4-FFF2-40B4-BE49-F238E27FC236}">
                <a16:creationId xmlns:a16="http://schemas.microsoft.com/office/drawing/2014/main" id="{3757DF7E-D6A4-4A30-9749-8FA6124D06D3}"/>
              </a:ext>
            </a:extLst>
          </p:cNvPr>
          <p:cNvGrpSpPr>
            <a:grpSpLocks/>
          </p:cNvGrpSpPr>
          <p:nvPr/>
        </p:nvGrpSpPr>
        <p:grpSpPr bwMode="auto">
          <a:xfrm>
            <a:off x="1774825" y="2532063"/>
            <a:ext cx="171450" cy="60325"/>
            <a:chOff x="2848" y="848"/>
            <a:chExt cx="140" cy="98"/>
          </a:xfrm>
        </p:grpSpPr>
        <p:sp>
          <p:nvSpPr>
            <p:cNvPr id="524" name="Line 596">
              <a:extLst>
                <a:ext uri="{FF2B5EF4-FFF2-40B4-BE49-F238E27FC236}">
                  <a16:creationId xmlns:a16="http://schemas.microsoft.com/office/drawing/2014/main" id="{F5DCE7B2-DF6A-4D13-8D1A-1387F71E96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5" name="Line 597">
              <a:extLst>
                <a:ext uri="{FF2B5EF4-FFF2-40B4-BE49-F238E27FC236}">
                  <a16:creationId xmlns:a16="http://schemas.microsoft.com/office/drawing/2014/main" id="{27DE1AAF-AE48-4C63-8586-8447F32043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" name="Line 598">
              <a:extLst>
                <a:ext uri="{FF2B5EF4-FFF2-40B4-BE49-F238E27FC236}">
                  <a16:creationId xmlns:a16="http://schemas.microsoft.com/office/drawing/2014/main" id="{045FF9EF-FE4F-4A5B-AADF-758163F8E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7" name="Group 599">
            <a:extLst>
              <a:ext uri="{FF2B5EF4-FFF2-40B4-BE49-F238E27FC236}">
                <a16:creationId xmlns:a16="http://schemas.microsoft.com/office/drawing/2014/main" id="{D6C8EA3C-565B-4F6A-8FD9-6A7A6A45CD06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1774825" y="2532063"/>
            <a:ext cx="171450" cy="58737"/>
            <a:chOff x="2848" y="848"/>
            <a:chExt cx="140" cy="98"/>
          </a:xfrm>
        </p:grpSpPr>
        <p:sp>
          <p:nvSpPr>
            <p:cNvPr id="528" name="Line 600">
              <a:extLst>
                <a:ext uri="{FF2B5EF4-FFF2-40B4-BE49-F238E27FC236}">
                  <a16:creationId xmlns:a16="http://schemas.microsoft.com/office/drawing/2014/main" id="{D9885099-D71D-4CA5-BD6A-8F63031CF2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9" name="Line 601">
              <a:extLst>
                <a:ext uri="{FF2B5EF4-FFF2-40B4-BE49-F238E27FC236}">
                  <a16:creationId xmlns:a16="http://schemas.microsoft.com/office/drawing/2014/main" id="{212DDFC1-1335-41CF-BC5C-B7581D6EF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0" name="Line 602">
              <a:extLst>
                <a:ext uri="{FF2B5EF4-FFF2-40B4-BE49-F238E27FC236}">
                  <a16:creationId xmlns:a16="http://schemas.microsoft.com/office/drawing/2014/main" id="{F8EECA8A-6255-450B-9A34-87EE5DCAA8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1" name="Oval 603">
            <a:extLst>
              <a:ext uri="{FF2B5EF4-FFF2-40B4-BE49-F238E27FC236}">
                <a16:creationId xmlns:a16="http://schemas.microsoft.com/office/drawing/2014/main" id="{AF39BF18-39B9-40B4-A576-C329BCCB5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3730625"/>
            <a:ext cx="346075" cy="873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" name="Line 604">
            <a:extLst>
              <a:ext uri="{FF2B5EF4-FFF2-40B4-BE49-F238E27FC236}">
                <a16:creationId xmlns:a16="http://schemas.microsoft.com/office/drawing/2014/main" id="{34A33DF0-6323-43C5-BEF3-FDC83B27CD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475" y="372268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" name="Line 605">
            <a:extLst>
              <a:ext uri="{FF2B5EF4-FFF2-40B4-BE49-F238E27FC236}">
                <a16:creationId xmlns:a16="http://schemas.microsoft.com/office/drawing/2014/main" id="{98B3AC0D-4F3D-4708-8510-5C5C5B6ED7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3550" y="372268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4" name="Rectangle 606">
            <a:extLst>
              <a:ext uri="{FF2B5EF4-FFF2-40B4-BE49-F238E27FC236}">
                <a16:creationId xmlns:a16="http://schemas.microsoft.com/office/drawing/2014/main" id="{44D2EB71-36AF-4858-B3B8-56688A0A7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3722688"/>
            <a:ext cx="342900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/>
          </a:p>
        </p:txBody>
      </p:sp>
      <p:sp>
        <p:nvSpPr>
          <p:cNvPr id="535" name="Oval 607">
            <a:extLst>
              <a:ext uri="{FF2B5EF4-FFF2-40B4-BE49-F238E27FC236}">
                <a16:creationId xmlns:a16="http://schemas.microsoft.com/office/drawing/2014/main" id="{43B0ECC8-2180-40A4-9984-7E37204F5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300" y="3659188"/>
            <a:ext cx="346075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36" name="Group 608">
            <a:extLst>
              <a:ext uri="{FF2B5EF4-FFF2-40B4-BE49-F238E27FC236}">
                <a16:creationId xmlns:a16="http://schemas.microsoft.com/office/drawing/2014/main" id="{5798A8E9-0937-41F5-9BF1-2612BB12ECD8}"/>
              </a:ext>
            </a:extLst>
          </p:cNvPr>
          <p:cNvGrpSpPr>
            <a:grpSpLocks/>
          </p:cNvGrpSpPr>
          <p:nvPr/>
        </p:nvGrpSpPr>
        <p:grpSpPr bwMode="auto">
          <a:xfrm>
            <a:off x="1468438" y="3681413"/>
            <a:ext cx="171450" cy="60325"/>
            <a:chOff x="2848" y="848"/>
            <a:chExt cx="140" cy="98"/>
          </a:xfrm>
        </p:grpSpPr>
        <p:sp>
          <p:nvSpPr>
            <p:cNvPr id="537" name="Line 609">
              <a:extLst>
                <a:ext uri="{FF2B5EF4-FFF2-40B4-BE49-F238E27FC236}">
                  <a16:creationId xmlns:a16="http://schemas.microsoft.com/office/drawing/2014/main" id="{4FFF10CD-483C-485E-B48D-8CCF3312CC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8" name="Line 610">
              <a:extLst>
                <a:ext uri="{FF2B5EF4-FFF2-40B4-BE49-F238E27FC236}">
                  <a16:creationId xmlns:a16="http://schemas.microsoft.com/office/drawing/2014/main" id="{88847CEB-B3BB-4DCC-88A2-7C603F4B09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9" name="Line 611">
              <a:extLst>
                <a:ext uri="{FF2B5EF4-FFF2-40B4-BE49-F238E27FC236}">
                  <a16:creationId xmlns:a16="http://schemas.microsoft.com/office/drawing/2014/main" id="{CF470722-95B0-429C-BDFE-ADF5564939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40" name="Group 612">
            <a:extLst>
              <a:ext uri="{FF2B5EF4-FFF2-40B4-BE49-F238E27FC236}">
                <a16:creationId xmlns:a16="http://schemas.microsoft.com/office/drawing/2014/main" id="{36B487F4-F338-4DDD-B4B2-0769CEE9A428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1468438" y="3681413"/>
            <a:ext cx="171450" cy="58737"/>
            <a:chOff x="2848" y="848"/>
            <a:chExt cx="140" cy="98"/>
          </a:xfrm>
        </p:grpSpPr>
        <p:sp>
          <p:nvSpPr>
            <p:cNvPr id="541" name="Line 613">
              <a:extLst>
                <a:ext uri="{FF2B5EF4-FFF2-40B4-BE49-F238E27FC236}">
                  <a16:creationId xmlns:a16="http://schemas.microsoft.com/office/drawing/2014/main" id="{AC2B0E99-6DF0-4671-A46E-CEE98F0A16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" name="Line 614">
              <a:extLst>
                <a:ext uri="{FF2B5EF4-FFF2-40B4-BE49-F238E27FC236}">
                  <a16:creationId xmlns:a16="http://schemas.microsoft.com/office/drawing/2014/main" id="{E171AAE7-69BE-426E-965D-605BA6EB2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" name="Line 615">
              <a:extLst>
                <a:ext uri="{FF2B5EF4-FFF2-40B4-BE49-F238E27FC236}">
                  <a16:creationId xmlns:a16="http://schemas.microsoft.com/office/drawing/2014/main" id="{15CBDC97-D7E3-4687-BDCE-8ABC52390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4" name="Line 616">
            <a:extLst>
              <a:ext uri="{FF2B5EF4-FFF2-40B4-BE49-F238E27FC236}">
                <a16:creationId xmlns:a16="http://schemas.microsoft.com/office/drawing/2014/main" id="{7F0955C4-CEC1-491B-8E8C-166E7EA2B9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6038" y="4087813"/>
            <a:ext cx="227012" cy="4365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5" name="Line 617">
            <a:extLst>
              <a:ext uri="{FF2B5EF4-FFF2-40B4-BE49-F238E27FC236}">
                <a16:creationId xmlns:a16="http://schemas.microsoft.com/office/drawing/2014/main" id="{E1F17496-9F36-4E51-BEC5-8901A18EDA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9863" y="3825875"/>
            <a:ext cx="163512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6" name="Line 618">
            <a:extLst>
              <a:ext uri="{FF2B5EF4-FFF2-40B4-BE49-F238E27FC236}">
                <a16:creationId xmlns:a16="http://schemas.microsoft.com/office/drawing/2014/main" id="{24243EED-F00B-4D09-882D-C35E6A7827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6700" y="3746500"/>
            <a:ext cx="279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7" name="Line 619">
            <a:extLst>
              <a:ext uri="{FF2B5EF4-FFF2-40B4-BE49-F238E27FC236}">
                <a16:creationId xmlns:a16="http://schemas.microsoft.com/office/drawing/2014/main" id="{6407ABA4-BFFA-4127-B4A6-52CEFEB2CC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3238" y="3832225"/>
            <a:ext cx="134937" cy="104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8" name="Line 620">
            <a:extLst>
              <a:ext uri="{FF2B5EF4-FFF2-40B4-BE49-F238E27FC236}">
                <a16:creationId xmlns:a16="http://schemas.microsoft.com/office/drawing/2014/main" id="{A26E230C-E9F6-450C-B140-DB908EF2D7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1488" y="3752850"/>
            <a:ext cx="6794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9" name="Line 621">
            <a:extLst>
              <a:ext uri="{FF2B5EF4-FFF2-40B4-BE49-F238E27FC236}">
                <a16:creationId xmlns:a16="http://schemas.microsoft.com/office/drawing/2014/main" id="{D0D63795-7D04-4230-8909-401A8A6089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6763" y="2600325"/>
            <a:ext cx="509587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0" name="Line 622">
            <a:extLst>
              <a:ext uri="{FF2B5EF4-FFF2-40B4-BE49-F238E27FC236}">
                <a16:creationId xmlns:a16="http://schemas.microsoft.com/office/drawing/2014/main" id="{3D154053-061F-4EA7-A759-C83DFAB7E5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3375" y="2428875"/>
            <a:ext cx="15240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1" name="Freeform 623">
            <a:extLst>
              <a:ext uri="{FF2B5EF4-FFF2-40B4-BE49-F238E27FC236}">
                <a16:creationId xmlns:a16="http://schemas.microsoft.com/office/drawing/2014/main" id="{18DD0707-5D1E-44F8-BECC-9A1CD74D90FE}"/>
              </a:ext>
            </a:extLst>
          </p:cNvPr>
          <p:cNvSpPr>
            <a:spLocks/>
          </p:cNvSpPr>
          <p:nvPr/>
        </p:nvSpPr>
        <p:spPr bwMode="auto">
          <a:xfrm>
            <a:off x="923925" y="4435475"/>
            <a:ext cx="2979738" cy="1455738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2" name="Line 624">
            <a:extLst>
              <a:ext uri="{FF2B5EF4-FFF2-40B4-BE49-F238E27FC236}">
                <a16:creationId xmlns:a16="http://schemas.microsoft.com/office/drawing/2014/main" id="{2122796E-0396-4B13-A33F-16E2C8523E60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3159125" y="5172076"/>
            <a:ext cx="523875" cy="1397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" name="Line 625">
            <a:extLst>
              <a:ext uri="{FF2B5EF4-FFF2-40B4-BE49-F238E27FC236}">
                <a16:creationId xmlns:a16="http://schemas.microsoft.com/office/drawing/2014/main" id="{E7850F42-2C4C-40E8-98E1-23D00EA0CDA8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3305175" y="5453063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4" name="Line 626">
            <a:extLst>
              <a:ext uri="{FF2B5EF4-FFF2-40B4-BE49-F238E27FC236}">
                <a16:creationId xmlns:a16="http://schemas.microsoft.com/office/drawing/2014/main" id="{80A21A3C-6293-4874-B923-76B8F8425984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3490913" y="5129213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55" name="Group 627">
            <a:extLst>
              <a:ext uri="{FF2B5EF4-FFF2-40B4-BE49-F238E27FC236}">
                <a16:creationId xmlns:a16="http://schemas.microsoft.com/office/drawing/2014/main" id="{C197BCB6-E875-4CEB-9BB0-6A84D7CB8BE6}"/>
              </a:ext>
            </a:extLst>
          </p:cNvPr>
          <p:cNvGrpSpPr>
            <a:grpSpLocks/>
          </p:cNvGrpSpPr>
          <p:nvPr/>
        </p:nvGrpSpPr>
        <p:grpSpPr bwMode="auto">
          <a:xfrm>
            <a:off x="3070225" y="4838700"/>
            <a:ext cx="501650" cy="234950"/>
            <a:chOff x="4701" y="2996"/>
            <a:chExt cx="316" cy="148"/>
          </a:xfrm>
        </p:grpSpPr>
        <p:sp>
          <p:nvSpPr>
            <p:cNvPr id="556" name="Oval 628">
              <a:extLst>
                <a:ext uri="{FF2B5EF4-FFF2-40B4-BE49-F238E27FC236}">
                  <a16:creationId xmlns:a16="http://schemas.microsoft.com/office/drawing/2014/main" id="{21C06B17-9330-4B4A-A2F0-50B3111CE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7" name="Line 629">
              <a:extLst>
                <a:ext uri="{FF2B5EF4-FFF2-40B4-BE49-F238E27FC236}">
                  <a16:creationId xmlns:a16="http://schemas.microsoft.com/office/drawing/2014/main" id="{BA3777A9-BB18-4992-8232-BF2D157F0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8" name="Line 630">
              <a:extLst>
                <a:ext uri="{FF2B5EF4-FFF2-40B4-BE49-F238E27FC236}">
                  <a16:creationId xmlns:a16="http://schemas.microsoft.com/office/drawing/2014/main" id="{2FA6845F-05BC-423E-8541-647E87CEDC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" name="Rectangle 631">
              <a:extLst>
                <a:ext uri="{FF2B5EF4-FFF2-40B4-BE49-F238E27FC236}">
                  <a16:creationId xmlns:a16="http://schemas.microsoft.com/office/drawing/2014/main" id="{458E141A-F62C-41A9-BBC9-DC5C34AFE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/>
            </a:p>
          </p:txBody>
        </p:sp>
        <p:sp>
          <p:nvSpPr>
            <p:cNvPr id="560" name="Oval 632">
              <a:extLst>
                <a:ext uri="{FF2B5EF4-FFF2-40B4-BE49-F238E27FC236}">
                  <a16:creationId xmlns:a16="http://schemas.microsoft.com/office/drawing/2014/main" id="{D0EBE5BA-575D-46C5-8802-3FB427EDD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61" name="Group 633">
              <a:extLst>
                <a:ext uri="{FF2B5EF4-FFF2-40B4-BE49-F238E27FC236}">
                  <a16:creationId xmlns:a16="http://schemas.microsoft.com/office/drawing/2014/main" id="{417ABAA5-2EC7-48A1-9387-17BD66EE30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566" name="Line 634">
                <a:extLst>
                  <a:ext uri="{FF2B5EF4-FFF2-40B4-BE49-F238E27FC236}">
                    <a16:creationId xmlns:a16="http://schemas.microsoft.com/office/drawing/2014/main" id="{6DADFDB5-64CB-4075-8040-33D4D9BB42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7" name="Line 635">
                <a:extLst>
                  <a:ext uri="{FF2B5EF4-FFF2-40B4-BE49-F238E27FC236}">
                    <a16:creationId xmlns:a16="http://schemas.microsoft.com/office/drawing/2014/main" id="{D0E66A58-02DB-4CC4-9E93-951301366E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8" name="Line 636">
                <a:extLst>
                  <a:ext uri="{FF2B5EF4-FFF2-40B4-BE49-F238E27FC236}">
                    <a16:creationId xmlns:a16="http://schemas.microsoft.com/office/drawing/2014/main" id="{5315270C-254F-4A43-A8CB-E1049C525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2" name="Group 637">
              <a:extLst>
                <a:ext uri="{FF2B5EF4-FFF2-40B4-BE49-F238E27FC236}">
                  <a16:creationId xmlns:a16="http://schemas.microsoft.com/office/drawing/2014/main" id="{E5D887FC-FBEE-4145-9FA9-1445D261EEC5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563" name="Line 638">
                <a:extLst>
                  <a:ext uri="{FF2B5EF4-FFF2-40B4-BE49-F238E27FC236}">
                    <a16:creationId xmlns:a16="http://schemas.microsoft.com/office/drawing/2014/main" id="{E66B305F-2F38-409D-958B-8BB1606906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" name="Line 639">
                <a:extLst>
                  <a:ext uri="{FF2B5EF4-FFF2-40B4-BE49-F238E27FC236}">
                    <a16:creationId xmlns:a16="http://schemas.microsoft.com/office/drawing/2014/main" id="{8964CA27-D434-484D-955E-3DBF250C1A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5" name="Line 640">
                <a:extLst>
                  <a:ext uri="{FF2B5EF4-FFF2-40B4-BE49-F238E27FC236}">
                    <a16:creationId xmlns:a16="http://schemas.microsoft.com/office/drawing/2014/main" id="{D70E4F45-256F-4C88-9EF3-E5D2FCE2A6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69" name="Group 641">
            <a:extLst>
              <a:ext uri="{FF2B5EF4-FFF2-40B4-BE49-F238E27FC236}">
                <a16:creationId xmlns:a16="http://schemas.microsoft.com/office/drawing/2014/main" id="{6DA7EA57-7F11-4716-B03C-C1372D4C226F}"/>
              </a:ext>
            </a:extLst>
          </p:cNvPr>
          <p:cNvGrpSpPr>
            <a:grpSpLocks/>
          </p:cNvGrpSpPr>
          <p:nvPr/>
        </p:nvGrpSpPr>
        <p:grpSpPr bwMode="auto">
          <a:xfrm>
            <a:off x="2254250" y="4562475"/>
            <a:ext cx="501650" cy="234950"/>
            <a:chOff x="3600" y="219"/>
            <a:chExt cx="360" cy="175"/>
          </a:xfrm>
        </p:grpSpPr>
        <p:sp>
          <p:nvSpPr>
            <p:cNvPr id="570" name="Oval 642">
              <a:extLst>
                <a:ext uri="{FF2B5EF4-FFF2-40B4-BE49-F238E27FC236}">
                  <a16:creationId xmlns:a16="http://schemas.microsoft.com/office/drawing/2014/main" id="{78124E95-C013-43F0-957C-54DFC3126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1" name="Line 643">
              <a:extLst>
                <a:ext uri="{FF2B5EF4-FFF2-40B4-BE49-F238E27FC236}">
                  <a16:creationId xmlns:a16="http://schemas.microsoft.com/office/drawing/2014/main" id="{7E8C114D-D7DA-4A80-92A8-0E54F5CE2E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2" name="Line 644">
              <a:extLst>
                <a:ext uri="{FF2B5EF4-FFF2-40B4-BE49-F238E27FC236}">
                  <a16:creationId xmlns:a16="http://schemas.microsoft.com/office/drawing/2014/main" id="{B4C4C581-51B1-4C06-B732-403E03ACD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" name="Rectangle 645">
              <a:extLst>
                <a:ext uri="{FF2B5EF4-FFF2-40B4-BE49-F238E27FC236}">
                  <a16:creationId xmlns:a16="http://schemas.microsoft.com/office/drawing/2014/main" id="{7A2A0426-D014-4F7F-94EE-A283650CF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/>
            </a:p>
          </p:txBody>
        </p:sp>
        <p:sp>
          <p:nvSpPr>
            <p:cNvPr id="574" name="Oval 646">
              <a:extLst>
                <a:ext uri="{FF2B5EF4-FFF2-40B4-BE49-F238E27FC236}">
                  <a16:creationId xmlns:a16="http://schemas.microsoft.com/office/drawing/2014/main" id="{514E86AA-24E7-4B81-8130-272FC27D2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75" name="Group 647">
              <a:extLst>
                <a:ext uri="{FF2B5EF4-FFF2-40B4-BE49-F238E27FC236}">
                  <a16:creationId xmlns:a16="http://schemas.microsoft.com/office/drawing/2014/main" id="{EB13284E-7056-4EB9-84DB-4BA98E067C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80" name="Line 648">
                <a:extLst>
                  <a:ext uri="{FF2B5EF4-FFF2-40B4-BE49-F238E27FC236}">
                    <a16:creationId xmlns:a16="http://schemas.microsoft.com/office/drawing/2014/main" id="{87BE3A08-DAE8-41F0-AA80-6113818E3D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1" name="Line 649">
                <a:extLst>
                  <a:ext uri="{FF2B5EF4-FFF2-40B4-BE49-F238E27FC236}">
                    <a16:creationId xmlns:a16="http://schemas.microsoft.com/office/drawing/2014/main" id="{3F371713-7A73-4862-BEEB-02F37BDCBB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2" name="Line 650">
                <a:extLst>
                  <a:ext uri="{FF2B5EF4-FFF2-40B4-BE49-F238E27FC236}">
                    <a16:creationId xmlns:a16="http://schemas.microsoft.com/office/drawing/2014/main" id="{E7F7B020-F887-432F-8A92-A90C368A57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76" name="Group 651">
              <a:extLst>
                <a:ext uri="{FF2B5EF4-FFF2-40B4-BE49-F238E27FC236}">
                  <a16:creationId xmlns:a16="http://schemas.microsoft.com/office/drawing/2014/main" id="{4A2AD7FC-FF7F-49C1-88B9-0853E369E447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77" name="Line 652">
                <a:extLst>
                  <a:ext uri="{FF2B5EF4-FFF2-40B4-BE49-F238E27FC236}">
                    <a16:creationId xmlns:a16="http://schemas.microsoft.com/office/drawing/2014/main" id="{95B2B5E1-E045-400A-AD3A-21EA33BDF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8" name="Line 653">
                <a:extLst>
                  <a:ext uri="{FF2B5EF4-FFF2-40B4-BE49-F238E27FC236}">
                    <a16:creationId xmlns:a16="http://schemas.microsoft.com/office/drawing/2014/main" id="{BA4E4BD6-D6E2-466A-B4FE-23DF1F0C76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9" name="Line 654">
                <a:extLst>
                  <a:ext uri="{FF2B5EF4-FFF2-40B4-BE49-F238E27FC236}">
                    <a16:creationId xmlns:a16="http://schemas.microsoft.com/office/drawing/2014/main" id="{0B4150A3-D8C7-40BC-83AA-2D7A169E15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83" name="Group 655">
            <a:extLst>
              <a:ext uri="{FF2B5EF4-FFF2-40B4-BE49-F238E27FC236}">
                <a16:creationId xmlns:a16="http://schemas.microsoft.com/office/drawing/2014/main" id="{DEE50201-5423-4D62-BD76-C0BDCA1A25AB}"/>
              </a:ext>
            </a:extLst>
          </p:cNvPr>
          <p:cNvGrpSpPr>
            <a:grpSpLocks/>
          </p:cNvGrpSpPr>
          <p:nvPr/>
        </p:nvGrpSpPr>
        <p:grpSpPr bwMode="auto">
          <a:xfrm>
            <a:off x="1589088" y="4867275"/>
            <a:ext cx="501650" cy="234950"/>
            <a:chOff x="3600" y="219"/>
            <a:chExt cx="360" cy="175"/>
          </a:xfrm>
        </p:grpSpPr>
        <p:sp>
          <p:nvSpPr>
            <p:cNvPr id="584" name="Oval 656">
              <a:extLst>
                <a:ext uri="{FF2B5EF4-FFF2-40B4-BE49-F238E27FC236}">
                  <a16:creationId xmlns:a16="http://schemas.microsoft.com/office/drawing/2014/main" id="{FF3E2CAB-287A-41C8-9BC4-FBF7D5460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5" name="Line 657">
              <a:extLst>
                <a:ext uri="{FF2B5EF4-FFF2-40B4-BE49-F238E27FC236}">
                  <a16:creationId xmlns:a16="http://schemas.microsoft.com/office/drawing/2014/main" id="{DA7B1197-26D4-4C86-82CF-60ACAFFEB5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6" name="Line 658">
              <a:extLst>
                <a:ext uri="{FF2B5EF4-FFF2-40B4-BE49-F238E27FC236}">
                  <a16:creationId xmlns:a16="http://schemas.microsoft.com/office/drawing/2014/main" id="{5D38595A-BBF1-44C3-A1B8-16F5FCCDA4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7" name="Rectangle 659">
              <a:extLst>
                <a:ext uri="{FF2B5EF4-FFF2-40B4-BE49-F238E27FC236}">
                  <a16:creationId xmlns:a16="http://schemas.microsoft.com/office/drawing/2014/main" id="{865D66DD-8552-4E2E-8E21-5D96DBEF6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/>
            </a:p>
          </p:txBody>
        </p:sp>
        <p:sp>
          <p:nvSpPr>
            <p:cNvPr id="588" name="Oval 660">
              <a:extLst>
                <a:ext uri="{FF2B5EF4-FFF2-40B4-BE49-F238E27FC236}">
                  <a16:creationId xmlns:a16="http://schemas.microsoft.com/office/drawing/2014/main" id="{F2B43F6A-85C2-4831-9BE6-0ECE9BA43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89" name="Group 661">
              <a:extLst>
                <a:ext uri="{FF2B5EF4-FFF2-40B4-BE49-F238E27FC236}">
                  <a16:creationId xmlns:a16="http://schemas.microsoft.com/office/drawing/2014/main" id="{B5B702CC-0ED3-4B87-B59F-AED610C4F9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94" name="Line 662">
                <a:extLst>
                  <a:ext uri="{FF2B5EF4-FFF2-40B4-BE49-F238E27FC236}">
                    <a16:creationId xmlns:a16="http://schemas.microsoft.com/office/drawing/2014/main" id="{92C757B2-0758-4E01-8CB5-BCF5C90337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5" name="Line 663">
                <a:extLst>
                  <a:ext uri="{FF2B5EF4-FFF2-40B4-BE49-F238E27FC236}">
                    <a16:creationId xmlns:a16="http://schemas.microsoft.com/office/drawing/2014/main" id="{453E99F1-43B5-4AC9-9E7C-D814066F58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6" name="Line 664">
                <a:extLst>
                  <a:ext uri="{FF2B5EF4-FFF2-40B4-BE49-F238E27FC236}">
                    <a16:creationId xmlns:a16="http://schemas.microsoft.com/office/drawing/2014/main" id="{B30C6BB5-EFF8-4017-A186-52684DB781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90" name="Group 665">
              <a:extLst>
                <a:ext uri="{FF2B5EF4-FFF2-40B4-BE49-F238E27FC236}">
                  <a16:creationId xmlns:a16="http://schemas.microsoft.com/office/drawing/2014/main" id="{FF0A15AB-87AC-4F92-8270-C7D39F89C906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91" name="Line 666">
                <a:extLst>
                  <a:ext uri="{FF2B5EF4-FFF2-40B4-BE49-F238E27FC236}">
                    <a16:creationId xmlns:a16="http://schemas.microsoft.com/office/drawing/2014/main" id="{E1D68FED-E9C7-4B6F-9ED6-500ED319BA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2" name="Line 667">
                <a:extLst>
                  <a:ext uri="{FF2B5EF4-FFF2-40B4-BE49-F238E27FC236}">
                    <a16:creationId xmlns:a16="http://schemas.microsoft.com/office/drawing/2014/main" id="{10E5E9CB-9A0E-4985-B2B3-2FCE66CF50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3" name="Line 668">
                <a:extLst>
                  <a:ext uri="{FF2B5EF4-FFF2-40B4-BE49-F238E27FC236}">
                    <a16:creationId xmlns:a16="http://schemas.microsoft.com/office/drawing/2014/main" id="{FB8A6D79-44DF-4210-B13C-1D414D9BBC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97" name="Line 669">
            <a:extLst>
              <a:ext uri="{FF2B5EF4-FFF2-40B4-BE49-F238E27FC236}">
                <a16:creationId xmlns:a16="http://schemas.microsoft.com/office/drawing/2014/main" id="{3C6F2A34-D583-4360-B090-11EE19E7083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3513" y="4773613"/>
            <a:ext cx="358775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8" name="Line 670">
            <a:extLst>
              <a:ext uri="{FF2B5EF4-FFF2-40B4-BE49-F238E27FC236}">
                <a16:creationId xmlns:a16="http://schemas.microsoft.com/office/drawing/2014/main" id="{FCD550E1-01E4-4526-87CF-53E7C9D7AD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1050" y="4786313"/>
            <a:ext cx="277813" cy="109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9" name="Line 671">
            <a:extLst>
              <a:ext uri="{FF2B5EF4-FFF2-40B4-BE49-F238E27FC236}">
                <a16:creationId xmlns:a16="http://schemas.microsoft.com/office/drawing/2014/main" id="{384EFB6B-CBE6-4DEA-B8ED-BF32DF77CB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93913" y="4989513"/>
            <a:ext cx="9715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0" name="Line 672">
            <a:extLst>
              <a:ext uri="{FF2B5EF4-FFF2-40B4-BE49-F238E27FC236}">
                <a16:creationId xmlns:a16="http://schemas.microsoft.com/office/drawing/2014/main" id="{4137C633-8E2A-46F1-BD33-88B49E6367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89063" y="4735513"/>
            <a:ext cx="254000" cy="469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1" name="Line 673">
            <a:extLst>
              <a:ext uri="{FF2B5EF4-FFF2-40B4-BE49-F238E27FC236}">
                <a16:creationId xmlns:a16="http://schemas.microsoft.com/office/drawing/2014/main" id="{EC11D402-84FD-4BB4-BD69-0436FE48DC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4463" y="4786313"/>
            <a:ext cx="1968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2" name="Line 674">
            <a:extLst>
              <a:ext uri="{FF2B5EF4-FFF2-40B4-BE49-F238E27FC236}">
                <a16:creationId xmlns:a16="http://schemas.microsoft.com/office/drawing/2014/main" id="{FF5E703E-3A0D-447F-B5C2-7C8A2CB5FF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4763" y="5122863"/>
            <a:ext cx="1539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3" name="Line 675">
            <a:extLst>
              <a:ext uri="{FF2B5EF4-FFF2-40B4-BE49-F238E27FC236}">
                <a16:creationId xmlns:a16="http://schemas.microsoft.com/office/drawing/2014/main" id="{CC35AD87-CA8B-4191-B054-B94D83898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7175" y="5202238"/>
            <a:ext cx="49053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" name="Line 676">
            <a:extLst>
              <a:ext uri="{FF2B5EF4-FFF2-40B4-BE49-F238E27FC236}">
                <a16:creationId xmlns:a16="http://schemas.microsoft.com/office/drawing/2014/main" id="{F2D29D15-2E26-4F5B-AF07-D2AD0DE1B6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66888" y="5110163"/>
            <a:ext cx="53975" cy="857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5" name="Line 677">
            <a:extLst>
              <a:ext uri="{FF2B5EF4-FFF2-40B4-BE49-F238E27FC236}">
                <a16:creationId xmlns:a16="http://schemas.microsoft.com/office/drawing/2014/main" id="{40332320-33A6-43E6-9949-30F598558C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9563" y="5199063"/>
            <a:ext cx="1587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6" name="Line 678">
            <a:extLst>
              <a:ext uri="{FF2B5EF4-FFF2-40B4-BE49-F238E27FC236}">
                <a16:creationId xmlns:a16="http://schemas.microsoft.com/office/drawing/2014/main" id="{CCB0D999-1F03-41F3-9CCD-902FDB61B1C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76438" y="5207000"/>
            <a:ext cx="0" cy="76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7" name="Line 679">
            <a:extLst>
              <a:ext uri="{FF2B5EF4-FFF2-40B4-BE49-F238E27FC236}">
                <a16:creationId xmlns:a16="http://schemas.microsoft.com/office/drawing/2014/main" id="{A06A9EB1-2CB4-4EDD-A2F4-10EF424826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065713"/>
            <a:ext cx="503238" cy="269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8" name="Line 680">
            <a:extLst>
              <a:ext uri="{FF2B5EF4-FFF2-40B4-BE49-F238E27FC236}">
                <a16:creationId xmlns:a16="http://schemas.microsoft.com/office/drawing/2014/main" id="{3490F17C-D4F3-4283-8F09-07672656C2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6538" y="5000625"/>
            <a:ext cx="8096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09" name="Group 681">
            <a:extLst>
              <a:ext uri="{FF2B5EF4-FFF2-40B4-BE49-F238E27FC236}">
                <a16:creationId xmlns:a16="http://schemas.microsoft.com/office/drawing/2014/main" id="{ECACA12B-9537-449F-8276-F852026199B1}"/>
              </a:ext>
            </a:extLst>
          </p:cNvPr>
          <p:cNvGrpSpPr>
            <a:grpSpLocks/>
          </p:cNvGrpSpPr>
          <p:nvPr/>
        </p:nvGrpSpPr>
        <p:grpSpPr bwMode="auto">
          <a:xfrm>
            <a:off x="692150" y="1760538"/>
            <a:ext cx="3021013" cy="3981450"/>
            <a:chOff x="-1203" y="1352"/>
            <a:chExt cx="1903" cy="2508"/>
          </a:xfrm>
        </p:grpSpPr>
        <p:grpSp>
          <p:nvGrpSpPr>
            <p:cNvPr id="610" name="Group 682">
              <a:extLst>
                <a:ext uri="{FF2B5EF4-FFF2-40B4-BE49-F238E27FC236}">
                  <a16:creationId xmlns:a16="http://schemas.microsoft.com/office/drawing/2014/main" id="{46CE4686-ACF3-4F3A-AAFE-C32426F311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203" y="1647"/>
              <a:ext cx="436" cy="114"/>
              <a:chOff x="3072" y="739"/>
              <a:chExt cx="652" cy="146"/>
            </a:xfrm>
          </p:grpSpPr>
          <p:pic>
            <p:nvPicPr>
              <p:cNvPr id="647" name="Picture 683" descr="lgv_fqmg[1]">
                <a:extLst>
                  <a:ext uri="{FF2B5EF4-FFF2-40B4-BE49-F238E27FC236}">
                    <a16:creationId xmlns:a16="http://schemas.microsoft.com/office/drawing/2014/main" id="{3F2CF10C-CDA6-4AD2-9216-C479303B7F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48" name="Line 684">
                <a:extLst>
                  <a:ext uri="{FF2B5EF4-FFF2-40B4-BE49-F238E27FC236}">
                    <a16:creationId xmlns:a16="http://schemas.microsoft.com/office/drawing/2014/main" id="{A0EADC31-CD95-4C72-9386-E69DCC5E23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" name="Line 685">
                <a:extLst>
                  <a:ext uri="{FF2B5EF4-FFF2-40B4-BE49-F238E27FC236}">
                    <a16:creationId xmlns:a16="http://schemas.microsoft.com/office/drawing/2014/main" id="{426AC929-7674-43AB-8B12-38FF08A534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611" name="Picture 686" descr="imgyjavg[1]">
              <a:extLst>
                <a:ext uri="{FF2B5EF4-FFF2-40B4-BE49-F238E27FC236}">
                  <a16:creationId xmlns:a16="http://schemas.microsoft.com/office/drawing/2014/main" id="{B3413C65-0B0B-42AD-938A-46A2350114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1027" y="1466"/>
              <a:ext cx="232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12" name="Group 687">
              <a:extLst>
                <a:ext uri="{FF2B5EF4-FFF2-40B4-BE49-F238E27FC236}">
                  <a16:creationId xmlns:a16="http://schemas.microsoft.com/office/drawing/2014/main" id="{1062D1C4-0198-4994-AFBA-E0D12D72E6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546" y="1352"/>
              <a:ext cx="256" cy="269"/>
              <a:chOff x="2870" y="1518"/>
              <a:chExt cx="292" cy="320"/>
            </a:xfrm>
          </p:grpSpPr>
          <p:graphicFrame>
            <p:nvGraphicFramePr>
              <p:cNvPr id="645" name="Object 13">
                <a:extLst>
                  <a:ext uri="{FF2B5EF4-FFF2-40B4-BE49-F238E27FC236}">
                    <a16:creationId xmlns:a16="http://schemas.microsoft.com/office/drawing/2014/main" id="{077CA0EA-3D37-45B8-8969-DD0112CF6BB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4" imgW="819000" imgH="847800" progId="MS_ClipArt_Gallery.2">
                      <p:embed/>
                    </p:oleObj>
                  </mc:Choice>
                  <mc:Fallback>
                    <p:oleObj name="Clip" r:id="rId4" imgW="819000" imgH="847800" progId="MS_ClipArt_Gallery.2">
                      <p:embed/>
                      <p:pic>
                        <p:nvPicPr>
                          <p:cNvPr id="3085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6" name="Object 14">
                <a:extLst>
                  <a:ext uri="{FF2B5EF4-FFF2-40B4-BE49-F238E27FC236}">
                    <a16:creationId xmlns:a16="http://schemas.microsoft.com/office/drawing/2014/main" id="{FF46E2DA-6385-46CB-802E-24CBBBC720D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6" imgW="1266840" imgH="1200240" progId="MS_ClipArt_Gallery.2">
                      <p:embed/>
                    </p:oleObj>
                  </mc:Choice>
                  <mc:Fallback>
                    <p:oleObj name="Clip" r:id="rId6" imgW="1266840" imgH="1200240" progId="MS_ClipArt_Gallery.2">
                      <p:embed/>
                      <p:pic>
                        <p:nvPicPr>
                          <p:cNvPr id="3086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13" name="Group 690">
              <a:extLst>
                <a:ext uri="{FF2B5EF4-FFF2-40B4-BE49-F238E27FC236}">
                  <a16:creationId xmlns:a16="http://schemas.microsoft.com/office/drawing/2014/main" id="{58D43ADD-7A59-4D78-9ECB-82AAC37C79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002" y="2262"/>
              <a:ext cx="209" cy="224"/>
              <a:chOff x="2870" y="1518"/>
              <a:chExt cx="292" cy="320"/>
            </a:xfrm>
          </p:grpSpPr>
          <p:graphicFrame>
            <p:nvGraphicFramePr>
              <p:cNvPr id="643" name="Object 11">
                <a:extLst>
                  <a:ext uri="{FF2B5EF4-FFF2-40B4-BE49-F238E27FC236}">
                    <a16:creationId xmlns:a16="http://schemas.microsoft.com/office/drawing/2014/main" id="{48CFD1C7-6431-4A15-8FD4-52CB147B1BD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8" imgW="819000" imgH="847800" progId="MS_ClipArt_Gallery.2">
                      <p:embed/>
                    </p:oleObj>
                  </mc:Choice>
                  <mc:Fallback>
                    <p:oleObj name="Clip" r:id="rId8" imgW="819000" imgH="847800" progId="MS_ClipArt_Gallery.2">
                      <p:embed/>
                      <p:pic>
                        <p:nvPicPr>
                          <p:cNvPr id="3083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4" name="Object 12">
                <a:extLst>
                  <a:ext uri="{FF2B5EF4-FFF2-40B4-BE49-F238E27FC236}">
                    <a16:creationId xmlns:a16="http://schemas.microsoft.com/office/drawing/2014/main" id="{1B107ACF-AC28-4144-ABC8-A2176CBD33B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10" imgW="1266840" imgH="1200240" progId="MS_ClipArt_Gallery.2">
                      <p:embed/>
                    </p:oleObj>
                  </mc:Choice>
                  <mc:Fallback>
                    <p:oleObj name="Clip" r:id="rId10" imgW="1266840" imgH="1200240" progId="MS_ClipArt_Gallery.2">
                      <p:embed/>
                      <p:pic>
                        <p:nvPicPr>
                          <p:cNvPr id="3084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14" name="Object 2">
              <a:extLst>
                <a:ext uri="{FF2B5EF4-FFF2-40B4-BE49-F238E27FC236}">
                  <a16:creationId xmlns:a16="http://schemas.microsoft.com/office/drawing/2014/main" id="{66D680C3-AAE9-41DF-86F4-38661D9D83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732" y="2289"/>
            <a:ext cx="2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2" imgW="1305000" imgH="1085760" progId="MS_ClipArt_Gallery.2">
                    <p:embed/>
                  </p:oleObj>
                </mc:Choice>
                <mc:Fallback>
                  <p:oleObj name="Clip" r:id="rId12" imgW="1305000" imgH="1085760" progId="MS_ClipArt_Gallery.2">
                    <p:embed/>
                    <p:pic>
                      <p:nvPicPr>
                        <p:cNvPr id="3074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32" y="2289"/>
                          <a:ext cx="207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5" name="Group 694">
              <a:extLst>
                <a:ext uri="{FF2B5EF4-FFF2-40B4-BE49-F238E27FC236}">
                  <a16:creationId xmlns:a16="http://schemas.microsoft.com/office/drawing/2014/main" id="{AB9C1020-459E-4F13-B48D-8214F6C357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" y="3575"/>
              <a:ext cx="125" cy="230"/>
              <a:chOff x="4180" y="783"/>
              <a:chExt cx="150" cy="307"/>
            </a:xfrm>
          </p:grpSpPr>
          <p:sp>
            <p:nvSpPr>
              <p:cNvPr id="635" name="AutoShape 695">
                <a:extLst>
                  <a:ext uri="{FF2B5EF4-FFF2-40B4-BE49-F238E27FC236}">
                    <a16:creationId xmlns:a16="http://schemas.microsoft.com/office/drawing/2014/main" id="{A06E6B96-E2AF-45E9-BE48-1B0555FC58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" name="Rectangle 696">
                <a:extLst>
                  <a:ext uri="{FF2B5EF4-FFF2-40B4-BE49-F238E27FC236}">
                    <a16:creationId xmlns:a16="http://schemas.microsoft.com/office/drawing/2014/main" id="{CA273A2B-E318-4D42-BD39-046D384C40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7" name="Rectangle 697">
                <a:extLst>
                  <a:ext uri="{FF2B5EF4-FFF2-40B4-BE49-F238E27FC236}">
                    <a16:creationId xmlns:a16="http://schemas.microsoft.com/office/drawing/2014/main" id="{635869DB-184C-45DD-A054-2E5BC5E8A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8" name="AutoShape 698">
                <a:extLst>
                  <a:ext uri="{FF2B5EF4-FFF2-40B4-BE49-F238E27FC236}">
                    <a16:creationId xmlns:a16="http://schemas.microsoft.com/office/drawing/2014/main" id="{2845847F-9461-4F3F-A34B-DDCB087C69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9" name="Line 699">
                <a:extLst>
                  <a:ext uri="{FF2B5EF4-FFF2-40B4-BE49-F238E27FC236}">
                    <a16:creationId xmlns:a16="http://schemas.microsoft.com/office/drawing/2014/main" id="{56979877-B23A-4B53-BAE7-9677BC4E0A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0" name="Line 700">
                <a:extLst>
                  <a:ext uri="{FF2B5EF4-FFF2-40B4-BE49-F238E27FC236}">
                    <a16:creationId xmlns:a16="http://schemas.microsoft.com/office/drawing/2014/main" id="{23A4D4DC-CAB9-42B3-B964-7662EA5C43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1" name="Rectangle 701">
                <a:extLst>
                  <a:ext uri="{FF2B5EF4-FFF2-40B4-BE49-F238E27FC236}">
                    <a16:creationId xmlns:a16="http://schemas.microsoft.com/office/drawing/2014/main" id="{4621F4EC-BBD0-407D-98C0-543F734F2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2" name="Rectangle 702">
                <a:extLst>
                  <a:ext uri="{FF2B5EF4-FFF2-40B4-BE49-F238E27FC236}">
                    <a16:creationId xmlns:a16="http://schemas.microsoft.com/office/drawing/2014/main" id="{30732F13-8E46-45E5-9C60-E5925325E4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616" name="Object 3">
              <a:extLst>
                <a:ext uri="{FF2B5EF4-FFF2-40B4-BE49-F238E27FC236}">
                  <a16:creationId xmlns:a16="http://schemas.microsoft.com/office/drawing/2014/main" id="{9B5AF687-7A94-4686-A723-D227277F44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975" y="33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4" imgW="1305000" imgH="1085760" progId="MS_ClipArt_Gallery.2">
                    <p:embed/>
                  </p:oleObj>
                </mc:Choice>
                <mc:Fallback>
                  <p:oleObj name="Clip" r:id="rId14" imgW="1305000" imgH="1085760" progId="MS_ClipArt_Gallery.2">
                    <p:embed/>
                    <p:pic>
                      <p:nvPicPr>
                        <p:cNvPr id="3075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975" y="33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" name="Object 4">
              <a:extLst>
                <a:ext uri="{FF2B5EF4-FFF2-40B4-BE49-F238E27FC236}">
                  <a16:creationId xmlns:a16="http://schemas.microsoft.com/office/drawing/2014/main" id="{B8411DED-2BB9-445D-8FE4-E1440FDF2B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871" y="31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6" imgW="1305000" imgH="1085760" progId="MS_ClipArt_Gallery.2">
                    <p:embed/>
                  </p:oleObj>
                </mc:Choice>
                <mc:Fallback>
                  <p:oleObj name="Clip" r:id="rId16" imgW="1305000" imgH="1085760" progId="MS_ClipArt_Gallery.2">
                    <p:embed/>
                    <p:pic>
                      <p:nvPicPr>
                        <p:cNvPr id="307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71" y="31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" name="Object 5">
              <a:extLst>
                <a:ext uri="{FF2B5EF4-FFF2-40B4-BE49-F238E27FC236}">
                  <a16:creationId xmlns:a16="http://schemas.microsoft.com/office/drawing/2014/main" id="{660E6BA5-34FB-4C96-B1BE-A89DA794EC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703" y="354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7" imgW="1305000" imgH="1085760" progId="MS_ClipArt_Gallery.2">
                    <p:embed/>
                  </p:oleObj>
                </mc:Choice>
                <mc:Fallback>
                  <p:oleObj name="Clip" r:id="rId17" imgW="1305000" imgH="1085760" progId="MS_ClipArt_Gallery.2">
                    <p:embed/>
                    <p:pic>
                      <p:nvPicPr>
                        <p:cNvPr id="307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03" y="354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9" name="Object 6">
              <a:extLst>
                <a:ext uri="{FF2B5EF4-FFF2-40B4-BE49-F238E27FC236}">
                  <a16:creationId xmlns:a16="http://schemas.microsoft.com/office/drawing/2014/main" id="{E51DAFF2-C52B-4820-BD53-4CF00BA140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489" y="3546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8" imgW="1305000" imgH="1085760" progId="MS_ClipArt_Gallery.2">
                    <p:embed/>
                  </p:oleObj>
                </mc:Choice>
                <mc:Fallback>
                  <p:oleObj name="Clip" r:id="rId18" imgW="1305000" imgH="1085760" progId="MS_ClipArt_Gallery.2">
                    <p:embed/>
                    <p:pic>
                      <p:nvPicPr>
                        <p:cNvPr id="307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489" y="3546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20" name="Group 707">
              <a:extLst>
                <a:ext uri="{FF2B5EF4-FFF2-40B4-BE49-F238E27FC236}">
                  <a16:creationId xmlns:a16="http://schemas.microsoft.com/office/drawing/2014/main" id="{6B45E5BF-30E2-445C-B154-B4CB93C5DB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" y="3625"/>
              <a:ext cx="172" cy="215"/>
              <a:chOff x="2870" y="1518"/>
              <a:chExt cx="292" cy="320"/>
            </a:xfrm>
          </p:grpSpPr>
          <p:graphicFrame>
            <p:nvGraphicFramePr>
              <p:cNvPr id="633" name="Object 9">
                <a:extLst>
                  <a:ext uri="{FF2B5EF4-FFF2-40B4-BE49-F238E27FC236}">
                    <a16:creationId xmlns:a16="http://schemas.microsoft.com/office/drawing/2014/main" id="{E6FCB369-820D-4239-8D78-78B2289B588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19" imgW="819000" imgH="847800" progId="MS_ClipArt_Gallery.2">
                      <p:embed/>
                    </p:oleObj>
                  </mc:Choice>
                  <mc:Fallback>
                    <p:oleObj name="Clip" r:id="rId19" imgW="819000" imgH="847800" progId="MS_ClipArt_Gallery.2">
                      <p:embed/>
                      <p:pic>
                        <p:nvPicPr>
                          <p:cNvPr id="3081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4" name="Object 10">
                <a:extLst>
                  <a:ext uri="{FF2B5EF4-FFF2-40B4-BE49-F238E27FC236}">
                    <a16:creationId xmlns:a16="http://schemas.microsoft.com/office/drawing/2014/main" id="{4D498CB7-BCEF-43DC-8834-D792D656985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20" imgW="1266840" imgH="1200240" progId="MS_ClipArt_Gallery.2">
                      <p:embed/>
                    </p:oleObj>
                  </mc:Choice>
                  <mc:Fallback>
                    <p:oleObj name="Clip" r:id="rId20" imgW="1266840" imgH="1200240" progId="MS_ClipArt_Gallery.2">
                      <p:embed/>
                      <p:pic>
                        <p:nvPicPr>
                          <p:cNvPr id="3082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21" name="Group 710">
              <a:extLst>
                <a:ext uri="{FF2B5EF4-FFF2-40B4-BE49-F238E27FC236}">
                  <a16:creationId xmlns:a16="http://schemas.microsoft.com/office/drawing/2014/main" id="{D9BD3B8A-3B87-4847-B521-FE77D3527D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01" y="3657"/>
              <a:ext cx="220" cy="203"/>
              <a:chOff x="2870" y="1518"/>
              <a:chExt cx="292" cy="320"/>
            </a:xfrm>
          </p:grpSpPr>
          <p:graphicFrame>
            <p:nvGraphicFramePr>
              <p:cNvPr id="631" name="Object 7">
                <a:extLst>
                  <a:ext uri="{FF2B5EF4-FFF2-40B4-BE49-F238E27FC236}">
                    <a16:creationId xmlns:a16="http://schemas.microsoft.com/office/drawing/2014/main" id="{33EFDD76-C6A8-4AAF-9201-12DB027691E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21" imgW="819000" imgH="847800" progId="MS_ClipArt_Gallery.2">
                      <p:embed/>
                    </p:oleObj>
                  </mc:Choice>
                  <mc:Fallback>
                    <p:oleObj name="Clip" r:id="rId21" imgW="819000" imgH="847800" progId="MS_ClipArt_Gallery.2">
                      <p:embed/>
                      <p:pic>
                        <p:nvPicPr>
                          <p:cNvPr id="3079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2" name="Object 8">
                <a:extLst>
                  <a:ext uri="{FF2B5EF4-FFF2-40B4-BE49-F238E27FC236}">
                    <a16:creationId xmlns:a16="http://schemas.microsoft.com/office/drawing/2014/main" id="{3879234D-0776-49BF-919D-143740F5444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22" imgW="1266840" imgH="1200240" progId="MS_ClipArt_Gallery.2">
                      <p:embed/>
                    </p:oleObj>
                  </mc:Choice>
                  <mc:Fallback>
                    <p:oleObj name="Clip" r:id="rId22" imgW="1266840" imgH="1200240" progId="MS_ClipArt_Gallery.2">
                      <p:embed/>
                      <p:pic>
                        <p:nvPicPr>
                          <p:cNvPr id="308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22" name="Group 713">
              <a:extLst>
                <a:ext uri="{FF2B5EF4-FFF2-40B4-BE49-F238E27FC236}">
                  <a16:creationId xmlns:a16="http://schemas.microsoft.com/office/drawing/2014/main" id="{AD40C24B-2FF7-4E6F-B38D-2F2B34CA25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9" y="3419"/>
              <a:ext cx="131" cy="258"/>
              <a:chOff x="4180" y="783"/>
              <a:chExt cx="150" cy="307"/>
            </a:xfrm>
          </p:grpSpPr>
          <p:sp>
            <p:nvSpPr>
              <p:cNvPr id="623" name="AutoShape 714">
                <a:extLst>
                  <a:ext uri="{FF2B5EF4-FFF2-40B4-BE49-F238E27FC236}">
                    <a16:creationId xmlns:a16="http://schemas.microsoft.com/office/drawing/2014/main" id="{4D9EF608-3FA0-4221-B50C-423F2A5ECA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" name="Rectangle 715">
                <a:extLst>
                  <a:ext uri="{FF2B5EF4-FFF2-40B4-BE49-F238E27FC236}">
                    <a16:creationId xmlns:a16="http://schemas.microsoft.com/office/drawing/2014/main" id="{A5BAAA57-D577-425B-8145-271F3D9CB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" name="Rectangle 716">
                <a:extLst>
                  <a:ext uri="{FF2B5EF4-FFF2-40B4-BE49-F238E27FC236}">
                    <a16:creationId xmlns:a16="http://schemas.microsoft.com/office/drawing/2014/main" id="{EE78459E-D8B7-43AF-897A-959706954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6" name="AutoShape 717">
                <a:extLst>
                  <a:ext uri="{FF2B5EF4-FFF2-40B4-BE49-F238E27FC236}">
                    <a16:creationId xmlns:a16="http://schemas.microsoft.com/office/drawing/2014/main" id="{083500AF-5A82-4CA8-A67E-B0362F7BF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7" name="Line 718">
                <a:extLst>
                  <a:ext uri="{FF2B5EF4-FFF2-40B4-BE49-F238E27FC236}">
                    <a16:creationId xmlns:a16="http://schemas.microsoft.com/office/drawing/2014/main" id="{D78A057B-51F1-4F28-8DE6-FFB9BDA6A9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8" name="Line 719">
                <a:extLst>
                  <a:ext uri="{FF2B5EF4-FFF2-40B4-BE49-F238E27FC236}">
                    <a16:creationId xmlns:a16="http://schemas.microsoft.com/office/drawing/2014/main" id="{E6EA7461-482B-46EC-A4F0-24C6811708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9" name="Rectangle 720">
                <a:extLst>
                  <a:ext uri="{FF2B5EF4-FFF2-40B4-BE49-F238E27FC236}">
                    <a16:creationId xmlns:a16="http://schemas.microsoft.com/office/drawing/2014/main" id="{B5A3CEF3-19F4-4094-BAEA-219C04A5B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0" name="Rectangle 721">
                <a:extLst>
                  <a:ext uri="{FF2B5EF4-FFF2-40B4-BE49-F238E27FC236}">
                    <a16:creationId xmlns:a16="http://schemas.microsoft.com/office/drawing/2014/main" id="{70B29278-21AE-45E2-8324-2643448EEE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50" name="Line 722">
            <a:extLst>
              <a:ext uri="{FF2B5EF4-FFF2-40B4-BE49-F238E27FC236}">
                <a16:creationId xmlns:a16="http://schemas.microsoft.com/office/drawing/2014/main" id="{2711D0C0-84B5-48D0-AC13-DCE630D991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95438" y="3522663"/>
            <a:ext cx="3175" cy="1444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1" name="Line 723">
            <a:extLst>
              <a:ext uri="{FF2B5EF4-FFF2-40B4-BE49-F238E27FC236}">
                <a16:creationId xmlns:a16="http://schemas.microsoft.com/office/drawing/2014/main" id="{7A144812-8845-4397-BFEB-62A7A38EF3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2425" y="2505075"/>
            <a:ext cx="123825" cy="8731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2" name="Line 724">
            <a:extLst>
              <a:ext uri="{FF2B5EF4-FFF2-40B4-BE49-F238E27FC236}">
                <a16:creationId xmlns:a16="http://schemas.microsoft.com/office/drawing/2014/main" id="{EA62C849-61D4-49B9-B791-868D08B1BC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9388" y="2678113"/>
            <a:ext cx="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3" name="Line 725">
            <a:extLst>
              <a:ext uri="{FF2B5EF4-FFF2-40B4-BE49-F238E27FC236}">
                <a16:creationId xmlns:a16="http://schemas.microsoft.com/office/drawing/2014/main" id="{C4D8A0B1-6DE6-4624-991E-77FFC4CA6F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03538" y="2574925"/>
            <a:ext cx="263525" cy="2889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4" name="Line 726">
            <a:extLst>
              <a:ext uri="{FF2B5EF4-FFF2-40B4-BE49-F238E27FC236}">
                <a16:creationId xmlns:a16="http://schemas.microsoft.com/office/drawing/2014/main" id="{8738F7B1-8AEB-47C0-8ED3-CA1B7C297D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5963" y="2573338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5" name="Line 727">
            <a:extLst>
              <a:ext uri="{FF2B5EF4-FFF2-40B4-BE49-F238E27FC236}">
                <a16:creationId xmlns:a16="http://schemas.microsoft.com/office/drawing/2014/main" id="{9991EB25-7CBD-415A-AB3B-D68352D9C5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9888" y="2879725"/>
            <a:ext cx="18891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6" name="Line 728">
            <a:extLst>
              <a:ext uri="{FF2B5EF4-FFF2-40B4-BE49-F238E27FC236}">
                <a16:creationId xmlns:a16="http://schemas.microsoft.com/office/drawing/2014/main" id="{9F99EFAD-BD59-4977-A2AC-21D372BB03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04913" y="3746500"/>
            <a:ext cx="168275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7" name="Line 729">
            <a:extLst>
              <a:ext uri="{FF2B5EF4-FFF2-40B4-BE49-F238E27FC236}">
                <a16:creationId xmlns:a16="http://schemas.microsoft.com/office/drawing/2014/main" id="{084BDC58-A783-4FDE-B5E7-4A054689F7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24225" y="2273300"/>
            <a:ext cx="238125" cy="1682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8" name="Line 730">
            <a:extLst>
              <a:ext uri="{FF2B5EF4-FFF2-40B4-BE49-F238E27FC236}">
                <a16:creationId xmlns:a16="http://schemas.microsoft.com/office/drawing/2014/main" id="{39DD2939-67D7-4568-8564-7D5F59F959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3925" y="2870200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9" name="Line 731">
            <a:extLst>
              <a:ext uri="{FF2B5EF4-FFF2-40B4-BE49-F238E27FC236}">
                <a16:creationId xmlns:a16="http://schemas.microsoft.com/office/drawing/2014/main" id="{AABA2F6F-A97A-4E17-ACC5-E3898A53E3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09850" y="2946400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0" name="Line 732">
            <a:extLst>
              <a:ext uri="{FF2B5EF4-FFF2-40B4-BE49-F238E27FC236}">
                <a16:creationId xmlns:a16="http://schemas.microsoft.com/office/drawing/2014/main" id="{4EE4472F-15C3-4828-9347-242F4C064F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2946400"/>
            <a:ext cx="111125" cy="7270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61" name="Group 733">
            <a:extLst>
              <a:ext uri="{FF2B5EF4-FFF2-40B4-BE49-F238E27FC236}">
                <a16:creationId xmlns:a16="http://schemas.microsoft.com/office/drawing/2014/main" id="{60DDAE32-8328-4B67-9F33-45DFF1FCF714}"/>
              </a:ext>
            </a:extLst>
          </p:cNvPr>
          <p:cNvGrpSpPr>
            <a:grpSpLocks/>
          </p:cNvGrpSpPr>
          <p:nvPr/>
        </p:nvGrpSpPr>
        <p:grpSpPr bwMode="auto">
          <a:xfrm>
            <a:off x="2252663" y="4564063"/>
            <a:ext cx="501650" cy="234950"/>
            <a:chOff x="4701" y="2996"/>
            <a:chExt cx="316" cy="148"/>
          </a:xfrm>
        </p:grpSpPr>
        <p:sp>
          <p:nvSpPr>
            <p:cNvPr id="662" name="Oval 734">
              <a:extLst>
                <a:ext uri="{FF2B5EF4-FFF2-40B4-BE49-F238E27FC236}">
                  <a16:creationId xmlns:a16="http://schemas.microsoft.com/office/drawing/2014/main" id="{7D8AFABC-AEC7-41E8-AEC6-C974F4A43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3" name="Line 735">
              <a:extLst>
                <a:ext uri="{FF2B5EF4-FFF2-40B4-BE49-F238E27FC236}">
                  <a16:creationId xmlns:a16="http://schemas.microsoft.com/office/drawing/2014/main" id="{8F99E869-C564-44AF-BCB9-2E81FF0045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4" name="Line 736">
              <a:extLst>
                <a:ext uri="{FF2B5EF4-FFF2-40B4-BE49-F238E27FC236}">
                  <a16:creationId xmlns:a16="http://schemas.microsoft.com/office/drawing/2014/main" id="{5BFA5B13-E1B6-423D-831B-CF8A387722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" name="Rectangle 737">
              <a:extLst>
                <a:ext uri="{FF2B5EF4-FFF2-40B4-BE49-F238E27FC236}">
                  <a16:creationId xmlns:a16="http://schemas.microsoft.com/office/drawing/2014/main" id="{9D4F2D32-3C75-413A-836E-EF8279586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/>
            </a:p>
          </p:txBody>
        </p:sp>
        <p:sp>
          <p:nvSpPr>
            <p:cNvPr id="666" name="Oval 738">
              <a:extLst>
                <a:ext uri="{FF2B5EF4-FFF2-40B4-BE49-F238E27FC236}">
                  <a16:creationId xmlns:a16="http://schemas.microsoft.com/office/drawing/2014/main" id="{6544F77A-2A0D-4AFF-8AE2-F952FF46F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67" name="Group 739">
              <a:extLst>
                <a:ext uri="{FF2B5EF4-FFF2-40B4-BE49-F238E27FC236}">
                  <a16:creationId xmlns:a16="http://schemas.microsoft.com/office/drawing/2014/main" id="{1FC77126-F8E5-491E-B899-20416B128C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672" name="Line 740">
                <a:extLst>
                  <a:ext uri="{FF2B5EF4-FFF2-40B4-BE49-F238E27FC236}">
                    <a16:creationId xmlns:a16="http://schemas.microsoft.com/office/drawing/2014/main" id="{AF25FFCC-35E1-4EDF-8AD4-76AC4146F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3" name="Line 741">
                <a:extLst>
                  <a:ext uri="{FF2B5EF4-FFF2-40B4-BE49-F238E27FC236}">
                    <a16:creationId xmlns:a16="http://schemas.microsoft.com/office/drawing/2014/main" id="{E03099E7-76E4-40FA-9614-CB533688F6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4" name="Line 742">
                <a:extLst>
                  <a:ext uri="{FF2B5EF4-FFF2-40B4-BE49-F238E27FC236}">
                    <a16:creationId xmlns:a16="http://schemas.microsoft.com/office/drawing/2014/main" id="{CB948DA0-4B8F-4E32-AF5E-9E4D110D3C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68" name="Group 743">
              <a:extLst>
                <a:ext uri="{FF2B5EF4-FFF2-40B4-BE49-F238E27FC236}">
                  <a16:creationId xmlns:a16="http://schemas.microsoft.com/office/drawing/2014/main" id="{D7A34B8E-3A5F-4039-948E-70E0B4538374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669" name="Line 744">
                <a:extLst>
                  <a:ext uri="{FF2B5EF4-FFF2-40B4-BE49-F238E27FC236}">
                    <a16:creationId xmlns:a16="http://schemas.microsoft.com/office/drawing/2014/main" id="{1CBB3B96-A3DA-4849-A3B6-5467271400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0" name="Line 745">
                <a:extLst>
                  <a:ext uri="{FF2B5EF4-FFF2-40B4-BE49-F238E27FC236}">
                    <a16:creationId xmlns:a16="http://schemas.microsoft.com/office/drawing/2014/main" id="{9BCC42D1-93E8-4943-B5EE-03F616E43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1" name="Line 746">
                <a:extLst>
                  <a:ext uri="{FF2B5EF4-FFF2-40B4-BE49-F238E27FC236}">
                    <a16:creationId xmlns:a16="http://schemas.microsoft.com/office/drawing/2014/main" id="{D279D04A-C703-44D4-A07D-0822B0EEA2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75" name="Group 747">
            <a:extLst>
              <a:ext uri="{FF2B5EF4-FFF2-40B4-BE49-F238E27FC236}">
                <a16:creationId xmlns:a16="http://schemas.microsoft.com/office/drawing/2014/main" id="{786BE28F-65DA-41E1-AD37-37290F2AAA0E}"/>
              </a:ext>
            </a:extLst>
          </p:cNvPr>
          <p:cNvGrpSpPr>
            <a:grpSpLocks/>
          </p:cNvGrpSpPr>
          <p:nvPr/>
        </p:nvGrpSpPr>
        <p:grpSpPr bwMode="auto">
          <a:xfrm>
            <a:off x="1587500" y="4865688"/>
            <a:ext cx="501650" cy="234950"/>
            <a:chOff x="4701" y="2996"/>
            <a:chExt cx="316" cy="148"/>
          </a:xfrm>
        </p:grpSpPr>
        <p:sp>
          <p:nvSpPr>
            <p:cNvPr id="676" name="Oval 748">
              <a:extLst>
                <a:ext uri="{FF2B5EF4-FFF2-40B4-BE49-F238E27FC236}">
                  <a16:creationId xmlns:a16="http://schemas.microsoft.com/office/drawing/2014/main" id="{A857774B-7F16-44C2-93CC-E0A43A688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7" name="Line 749">
              <a:extLst>
                <a:ext uri="{FF2B5EF4-FFF2-40B4-BE49-F238E27FC236}">
                  <a16:creationId xmlns:a16="http://schemas.microsoft.com/office/drawing/2014/main" id="{7AFF50BE-AFA8-4588-8A71-B4AE568FAD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8" name="Line 750">
              <a:extLst>
                <a:ext uri="{FF2B5EF4-FFF2-40B4-BE49-F238E27FC236}">
                  <a16:creationId xmlns:a16="http://schemas.microsoft.com/office/drawing/2014/main" id="{FAB3501C-BE9E-4DB9-A683-DDD19282CC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9" name="Rectangle 751">
              <a:extLst>
                <a:ext uri="{FF2B5EF4-FFF2-40B4-BE49-F238E27FC236}">
                  <a16:creationId xmlns:a16="http://schemas.microsoft.com/office/drawing/2014/main" id="{E450E910-8606-4088-9552-059984693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/>
            </a:p>
          </p:txBody>
        </p:sp>
        <p:sp>
          <p:nvSpPr>
            <p:cNvPr id="680" name="Oval 752">
              <a:extLst>
                <a:ext uri="{FF2B5EF4-FFF2-40B4-BE49-F238E27FC236}">
                  <a16:creationId xmlns:a16="http://schemas.microsoft.com/office/drawing/2014/main" id="{274FA8F4-7C13-4F3D-AE37-249BB3190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81" name="Group 753">
              <a:extLst>
                <a:ext uri="{FF2B5EF4-FFF2-40B4-BE49-F238E27FC236}">
                  <a16:creationId xmlns:a16="http://schemas.microsoft.com/office/drawing/2014/main" id="{A373CB5D-277B-4D7E-B3C2-0B7D5ED0BA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686" name="Line 754">
                <a:extLst>
                  <a:ext uri="{FF2B5EF4-FFF2-40B4-BE49-F238E27FC236}">
                    <a16:creationId xmlns:a16="http://schemas.microsoft.com/office/drawing/2014/main" id="{0915ACAB-80BB-49D4-87C4-66F123E224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" name="Line 755">
                <a:extLst>
                  <a:ext uri="{FF2B5EF4-FFF2-40B4-BE49-F238E27FC236}">
                    <a16:creationId xmlns:a16="http://schemas.microsoft.com/office/drawing/2014/main" id="{D8E05438-9A40-44DD-BC63-B22DFDFA84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" name="Line 756">
                <a:extLst>
                  <a:ext uri="{FF2B5EF4-FFF2-40B4-BE49-F238E27FC236}">
                    <a16:creationId xmlns:a16="http://schemas.microsoft.com/office/drawing/2014/main" id="{B9BD23C4-2C9D-46C3-942A-05A5E50D9D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82" name="Group 757">
              <a:extLst>
                <a:ext uri="{FF2B5EF4-FFF2-40B4-BE49-F238E27FC236}">
                  <a16:creationId xmlns:a16="http://schemas.microsoft.com/office/drawing/2014/main" id="{E7ADF34E-BA21-43DA-954D-9243A1F19FC2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683" name="Line 758">
                <a:extLst>
                  <a:ext uri="{FF2B5EF4-FFF2-40B4-BE49-F238E27FC236}">
                    <a16:creationId xmlns:a16="http://schemas.microsoft.com/office/drawing/2014/main" id="{FC9720EC-C3E7-46F4-82BF-6825F1EE9A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4" name="Line 759">
                <a:extLst>
                  <a:ext uri="{FF2B5EF4-FFF2-40B4-BE49-F238E27FC236}">
                    <a16:creationId xmlns:a16="http://schemas.microsoft.com/office/drawing/2014/main" id="{7D6BB262-F128-4F98-84FC-6513DC57D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5" name="Line 760">
                <a:extLst>
                  <a:ext uri="{FF2B5EF4-FFF2-40B4-BE49-F238E27FC236}">
                    <a16:creationId xmlns:a16="http://schemas.microsoft.com/office/drawing/2014/main" id="{A951A957-CBF2-47B1-A71F-54C883BCD9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89" name="Group 761">
            <a:extLst>
              <a:ext uri="{FF2B5EF4-FFF2-40B4-BE49-F238E27FC236}">
                <a16:creationId xmlns:a16="http://schemas.microsoft.com/office/drawing/2014/main" id="{9487968D-525B-499E-BE22-5FC7C5C59AF8}"/>
              </a:ext>
            </a:extLst>
          </p:cNvPr>
          <p:cNvGrpSpPr>
            <a:grpSpLocks/>
          </p:cNvGrpSpPr>
          <p:nvPr/>
        </p:nvGrpSpPr>
        <p:grpSpPr bwMode="auto">
          <a:xfrm>
            <a:off x="2417763" y="5051425"/>
            <a:ext cx="290512" cy="404813"/>
            <a:chOff x="4290" y="3130"/>
            <a:chExt cx="183" cy="255"/>
          </a:xfrm>
        </p:grpSpPr>
        <p:pic>
          <p:nvPicPr>
            <p:cNvPr id="690" name="Picture 762" descr="31u_bnrz[1]">
              <a:extLst>
                <a:ext uri="{FF2B5EF4-FFF2-40B4-BE49-F238E27FC236}">
                  <a16:creationId xmlns:a16="http://schemas.microsoft.com/office/drawing/2014/main" id="{1E612055-BEA2-4ADE-8F08-D312A6956F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/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691" name="Freeform 763">
              <a:extLst>
                <a:ext uri="{FF2B5EF4-FFF2-40B4-BE49-F238E27FC236}">
                  <a16:creationId xmlns:a16="http://schemas.microsoft.com/office/drawing/2014/main" id="{30D959F4-5FA1-4C06-B2B2-885EF1225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0 w 199"/>
                <a:gd name="T1" fmla="*/ 0 h 232"/>
                <a:gd name="T2" fmla="*/ 0 w 199"/>
                <a:gd name="T3" fmla="*/ 0 h 232"/>
                <a:gd name="T4" fmla="*/ 0 w 199"/>
                <a:gd name="T5" fmla="*/ 0 h 232"/>
                <a:gd name="T6" fmla="*/ 0 w 199"/>
                <a:gd name="T7" fmla="*/ 0 h 232"/>
                <a:gd name="T8" fmla="*/ 0 w 199"/>
                <a:gd name="T9" fmla="*/ 0 h 232"/>
                <a:gd name="T10" fmla="*/ 0 w 199"/>
                <a:gd name="T11" fmla="*/ 0 h 232"/>
                <a:gd name="T12" fmla="*/ 0 w 199"/>
                <a:gd name="T13" fmla="*/ 0 h 232"/>
                <a:gd name="T14" fmla="*/ 0 w 199"/>
                <a:gd name="T15" fmla="*/ 0 h 232"/>
                <a:gd name="T16" fmla="*/ 0 w 199"/>
                <a:gd name="T17" fmla="*/ 0 h 232"/>
                <a:gd name="T18" fmla="*/ 0 w 199"/>
                <a:gd name="T19" fmla="*/ 0 h 232"/>
                <a:gd name="T20" fmla="*/ 0 w 199"/>
                <a:gd name="T21" fmla="*/ 0 h 232"/>
                <a:gd name="T22" fmla="*/ 0 w 199"/>
                <a:gd name="T23" fmla="*/ 0 h 232"/>
                <a:gd name="T24" fmla="*/ 0 w 199"/>
                <a:gd name="T25" fmla="*/ 0 h 232"/>
                <a:gd name="T26" fmla="*/ 0 w 199"/>
                <a:gd name="T27" fmla="*/ 0 h 232"/>
                <a:gd name="T28" fmla="*/ 0 w 199"/>
                <a:gd name="T29" fmla="*/ 0 h 232"/>
                <a:gd name="T30" fmla="*/ 0 w 199"/>
                <a:gd name="T31" fmla="*/ 0 h 232"/>
                <a:gd name="T32" fmla="*/ 0 w 199"/>
                <a:gd name="T33" fmla="*/ 0 h 232"/>
                <a:gd name="T34" fmla="*/ 0 w 199"/>
                <a:gd name="T35" fmla="*/ 0 h 232"/>
                <a:gd name="T36" fmla="*/ 0 w 199"/>
                <a:gd name="T37" fmla="*/ 0 h 232"/>
                <a:gd name="T38" fmla="*/ 0 w 199"/>
                <a:gd name="T39" fmla="*/ 0 h 232"/>
                <a:gd name="T40" fmla="*/ 0 w 199"/>
                <a:gd name="T41" fmla="*/ 0 h 232"/>
                <a:gd name="T42" fmla="*/ 0 w 199"/>
                <a:gd name="T43" fmla="*/ 0 h 232"/>
                <a:gd name="T44" fmla="*/ 0 w 199"/>
                <a:gd name="T45" fmla="*/ 0 h 232"/>
                <a:gd name="T46" fmla="*/ 0 w 199"/>
                <a:gd name="T47" fmla="*/ 0 h 232"/>
                <a:gd name="T48" fmla="*/ 0 w 199"/>
                <a:gd name="T49" fmla="*/ 0 h 232"/>
                <a:gd name="T50" fmla="*/ 0 w 199"/>
                <a:gd name="T51" fmla="*/ 0 h 232"/>
                <a:gd name="T52" fmla="*/ 0 w 199"/>
                <a:gd name="T53" fmla="*/ 0 h 232"/>
                <a:gd name="T54" fmla="*/ 0 w 199"/>
                <a:gd name="T55" fmla="*/ 0 h 232"/>
                <a:gd name="T56" fmla="*/ 0 w 199"/>
                <a:gd name="T57" fmla="*/ 0 h 232"/>
                <a:gd name="T58" fmla="*/ 0 w 199"/>
                <a:gd name="T59" fmla="*/ 0 h 232"/>
                <a:gd name="T60" fmla="*/ 0 w 199"/>
                <a:gd name="T61" fmla="*/ 0 h 232"/>
                <a:gd name="T62" fmla="*/ 0 w 199"/>
                <a:gd name="T63" fmla="*/ 0 h 232"/>
                <a:gd name="T64" fmla="*/ 0 w 199"/>
                <a:gd name="T65" fmla="*/ 0 h 232"/>
                <a:gd name="T66" fmla="*/ 0 w 199"/>
                <a:gd name="T67" fmla="*/ 0 h 232"/>
                <a:gd name="T68" fmla="*/ 0 w 199"/>
                <a:gd name="T69" fmla="*/ 0 h 232"/>
                <a:gd name="T70" fmla="*/ 0 w 199"/>
                <a:gd name="T71" fmla="*/ 0 h 232"/>
                <a:gd name="T72" fmla="*/ 0 w 199"/>
                <a:gd name="T73" fmla="*/ 0 h 232"/>
                <a:gd name="T74" fmla="*/ 0 w 199"/>
                <a:gd name="T75" fmla="*/ 0 h 232"/>
                <a:gd name="T76" fmla="*/ 0 w 199"/>
                <a:gd name="T77" fmla="*/ 0 h 232"/>
                <a:gd name="T78" fmla="*/ 0 w 199"/>
                <a:gd name="T79" fmla="*/ 0 h 232"/>
                <a:gd name="T80" fmla="*/ 0 w 199"/>
                <a:gd name="T81" fmla="*/ 0 h 232"/>
                <a:gd name="T82" fmla="*/ 0 w 199"/>
                <a:gd name="T83" fmla="*/ 0 h 232"/>
                <a:gd name="T84" fmla="*/ 0 w 199"/>
                <a:gd name="T85" fmla="*/ 0 h 232"/>
                <a:gd name="T86" fmla="*/ 0 w 199"/>
                <a:gd name="T87" fmla="*/ 0 h 232"/>
                <a:gd name="T88" fmla="*/ 0 w 199"/>
                <a:gd name="T89" fmla="*/ 0 h 232"/>
                <a:gd name="T90" fmla="*/ 0 w 199"/>
                <a:gd name="T91" fmla="*/ 0 h 232"/>
                <a:gd name="T92" fmla="*/ 0 w 199"/>
                <a:gd name="T93" fmla="*/ 0 h 232"/>
                <a:gd name="T94" fmla="*/ 0 w 199"/>
                <a:gd name="T95" fmla="*/ 0 h 232"/>
                <a:gd name="T96" fmla="*/ 0 w 199"/>
                <a:gd name="T97" fmla="*/ 0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2" name="Freeform 764">
              <a:extLst>
                <a:ext uri="{FF2B5EF4-FFF2-40B4-BE49-F238E27FC236}">
                  <a16:creationId xmlns:a16="http://schemas.microsoft.com/office/drawing/2014/main" id="{BA24A518-04A1-4962-A82F-219B553ED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0 w 128"/>
                <a:gd name="T1" fmla="*/ 0 h 180"/>
                <a:gd name="T2" fmla="*/ 0 w 128"/>
                <a:gd name="T3" fmla="*/ 0 h 180"/>
                <a:gd name="T4" fmla="*/ 0 w 128"/>
                <a:gd name="T5" fmla="*/ 0 h 180"/>
                <a:gd name="T6" fmla="*/ 0 w 128"/>
                <a:gd name="T7" fmla="*/ 0 h 180"/>
                <a:gd name="T8" fmla="*/ 0 w 128"/>
                <a:gd name="T9" fmla="*/ 0 h 180"/>
                <a:gd name="T10" fmla="*/ 0 w 128"/>
                <a:gd name="T11" fmla="*/ 0 h 180"/>
                <a:gd name="T12" fmla="*/ 0 w 128"/>
                <a:gd name="T13" fmla="*/ 0 h 180"/>
                <a:gd name="T14" fmla="*/ 0 w 128"/>
                <a:gd name="T15" fmla="*/ 0 h 180"/>
                <a:gd name="T16" fmla="*/ 0 w 128"/>
                <a:gd name="T17" fmla="*/ 0 h 180"/>
                <a:gd name="T18" fmla="*/ 0 w 128"/>
                <a:gd name="T19" fmla="*/ 0 h 180"/>
                <a:gd name="T20" fmla="*/ 0 w 128"/>
                <a:gd name="T21" fmla="*/ 0 h 180"/>
                <a:gd name="T22" fmla="*/ 0 w 128"/>
                <a:gd name="T23" fmla="*/ 0 h 180"/>
                <a:gd name="T24" fmla="*/ 0 w 128"/>
                <a:gd name="T25" fmla="*/ 0 h 180"/>
                <a:gd name="T26" fmla="*/ 0 w 128"/>
                <a:gd name="T27" fmla="*/ 0 h 180"/>
                <a:gd name="T28" fmla="*/ 0 w 128"/>
                <a:gd name="T29" fmla="*/ 0 h 180"/>
                <a:gd name="T30" fmla="*/ 0 w 128"/>
                <a:gd name="T31" fmla="*/ 0 h 180"/>
                <a:gd name="T32" fmla="*/ 0 w 128"/>
                <a:gd name="T33" fmla="*/ 0 h 180"/>
                <a:gd name="T34" fmla="*/ 0 w 128"/>
                <a:gd name="T35" fmla="*/ 0 h 180"/>
                <a:gd name="T36" fmla="*/ 0 w 128"/>
                <a:gd name="T37" fmla="*/ 0 h 180"/>
                <a:gd name="T38" fmla="*/ 0 w 128"/>
                <a:gd name="T39" fmla="*/ 0 h 180"/>
                <a:gd name="T40" fmla="*/ 0 w 128"/>
                <a:gd name="T41" fmla="*/ 0 h 180"/>
                <a:gd name="T42" fmla="*/ 0 w 128"/>
                <a:gd name="T43" fmla="*/ 0 h 180"/>
                <a:gd name="T44" fmla="*/ 0 w 128"/>
                <a:gd name="T45" fmla="*/ 0 h 180"/>
                <a:gd name="T46" fmla="*/ 0 w 128"/>
                <a:gd name="T47" fmla="*/ 0 h 180"/>
                <a:gd name="T48" fmla="*/ 0 w 128"/>
                <a:gd name="T49" fmla="*/ 0 h 180"/>
                <a:gd name="T50" fmla="*/ 0 w 128"/>
                <a:gd name="T51" fmla="*/ 0 h 180"/>
                <a:gd name="T52" fmla="*/ 0 w 128"/>
                <a:gd name="T53" fmla="*/ 0 h 180"/>
                <a:gd name="T54" fmla="*/ 0 w 128"/>
                <a:gd name="T55" fmla="*/ 0 h 180"/>
                <a:gd name="T56" fmla="*/ 0 w 128"/>
                <a:gd name="T57" fmla="*/ 0 h 180"/>
                <a:gd name="T58" fmla="*/ 0 w 128"/>
                <a:gd name="T59" fmla="*/ 0 h 180"/>
                <a:gd name="T60" fmla="*/ 0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0 w 128"/>
                <a:gd name="T69" fmla="*/ 0 h 180"/>
                <a:gd name="T70" fmla="*/ 0 w 128"/>
                <a:gd name="T71" fmla="*/ 0 h 180"/>
                <a:gd name="T72" fmla="*/ 0 w 128"/>
                <a:gd name="T73" fmla="*/ 0 h 180"/>
                <a:gd name="T74" fmla="*/ 0 w 128"/>
                <a:gd name="T75" fmla="*/ 0 h 180"/>
                <a:gd name="T76" fmla="*/ 0 w 128"/>
                <a:gd name="T77" fmla="*/ 0 h 180"/>
                <a:gd name="T78" fmla="*/ 0 w 128"/>
                <a:gd name="T79" fmla="*/ 0 h 180"/>
                <a:gd name="T80" fmla="*/ 0 w 128"/>
                <a:gd name="T81" fmla="*/ 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3" name="Freeform 765">
              <a:extLst>
                <a:ext uri="{FF2B5EF4-FFF2-40B4-BE49-F238E27FC236}">
                  <a16:creationId xmlns:a16="http://schemas.microsoft.com/office/drawing/2014/main" id="{1B25CE8B-43BA-46AB-9C8F-69E33312C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0 w 322"/>
                <a:gd name="T1" fmla="*/ 0 h 378"/>
                <a:gd name="T2" fmla="*/ 0 w 322"/>
                <a:gd name="T3" fmla="*/ 0 h 378"/>
                <a:gd name="T4" fmla="*/ 0 w 322"/>
                <a:gd name="T5" fmla="*/ 0 h 378"/>
                <a:gd name="T6" fmla="*/ 0 w 322"/>
                <a:gd name="T7" fmla="*/ 0 h 378"/>
                <a:gd name="T8" fmla="*/ 0 w 322"/>
                <a:gd name="T9" fmla="*/ 0 h 378"/>
                <a:gd name="T10" fmla="*/ 0 w 322"/>
                <a:gd name="T11" fmla="*/ 0 h 378"/>
                <a:gd name="T12" fmla="*/ 0 w 322"/>
                <a:gd name="T13" fmla="*/ 0 h 378"/>
                <a:gd name="T14" fmla="*/ 0 w 322"/>
                <a:gd name="T15" fmla="*/ 0 h 378"/>
                <a:gd name="T16" fmla="*/ 0 w 322"/>
                <a:gd name="T17" fmla="*/ 0 h 378"/>
                <a:gd name="T18" fmla="*/ 0 w 322"/>
                <a:gd name="T19" fmla="*/ 0 h 378"/>
                <a:gd name="T20" fmla="*/ 0 w 322"/>
                <a:gd name="T21" fmla="*/ 0 h 378"/>
                <a:gd name="T22" fmla="*/ 0 w 322"/>
                <a:gd name="T23" fmla="*/ 0 h 378"/>
                <a:gd name="T24" fmla="*/ 0 w 322"/>
                <a:gd name="T25" fmla="*/ 0 h 378"/>
                <a:gd name="T26" fmla="*/ 0 w 322"/>
                <a:gd name="T27" fmla="*/ 0 h 378"/>
                <a:gd name="T28" fmla="*/ 0 w 322"/>
                <a:gd name="T29" fmla="*/ 0 h 378"/>
                <a:gd name="T30" fmla="*/ 0 w 322"/>
                <a:gd name="T31" fmla="*/ 0 h 378"/>
                <a:gd name="T32" fmla="*/ 0 w 322"/>
                <a:gd name="T33" fmla="*/ 0 h 378"/>
                <a:gd name="T34" fmla="*/ 0 w 322"/>
                <a:gd name="T35" fmla="*/ 0 h 378"/>
                <a:gd name="T36" fmla="*/ 0 w 322"/>
                <a:gd name="T37" fmla="*/ 0 h 378"/>
                <a:gd name="T38" fmla="*/ 0 w 322"/>
                <a:gd name="T39" fmla="*/ 0 h 378"/>
                <a:gd name="T40" fmla="*/ 0 w 322"/>
                <a:gd name="T41" fmla="*/ 0 h 378"/>
                <a:gd name="T42" fmla="*/ 0 w 322"/>
                <a:gd name="T43" fmla="*/ 0 h 378"/>
                <a:gd name="T44" fmla="*/ 0 w 322"/>
                <a:gd name="T45" fmla="*/ 0 h 378"/>
                <a:gd name="T46" fmla="*/ 0 w 322"/>
                <a:gd name="T47" fmla="*/ 0 h 378"/>
                <a:gd name="T48" fmla="*/ 0 w 322"/>
                <a:gd name="T49" fmla="*/ 0 h 378"/>
                <a:gd name="T50" fmla="*/ 0 w 322"/>
                <a:gd name="T51" fmla="*/ 0 h 378"/>
                <a:gd name="T52" fmla="*/ 0 w 322"/>
                <a:gd name="T53" fmla="*/ 0 h 378"/>
                <a:gd name="T54" fmla="*/ 0 w 322"/>
                <a:gd name="T55" fmla="*/ 0 h 378"/>
                <a:gd name="T56" fmla="*/ 0 w 322"/>
                <a:gd name="T57" fmla="*/ 0 h 378"/>
                <a:gd name="T58" fmla="*/ 0 w 322"/>
                <a:gd name="T59" fmla="*/ 0 h 378"/>
                <a:gd name="T60" fmla="*/ 0 w 322"/>
                <a:gd name="T61" fmla="*/ 0 h 378"/>
                <a:gd name="T62" fmla="*/ 0 w 322"/>
                <a:gd name="T63" fmla="*/ 0 h 378"/>
                <a:gd name="T64" fmla="*/ 0 w 322"/>
                <a:gd name="T65" fmla="*/ 0 h 378"/>
                <a:gd name="T66" fmla="*/ 0 w 322"/>
                <a:gd name="T67" fmla="*/ 0 h 378"/>
                <a:gd name="T68" fmla="*/ 0 w 322"/>
                <a:gd name="T69" fmla="*/ 0 h 378"/>
                <a:gd name="T70" fmla="*/ 0 w 322"/>
                <a:gd name="T71" fmla="*/ 0 h 378"/>
                <a:gd name="T72" fmla="*/ 0 w 322"/>
                <a:gd name="T73" fmla="*/ 0 h 378"/>
                <a:gd name="T74" fmla="*/ 0 w 322"/>
                <a:gd name="T75" fmla="*/ 0 h 378"/>
                <a:gd name="T76" fmla="*/ 0 w 322"/>
                <a:gd name="T77" fmla="*/ 0 h 378"/>
                <a:gd name="T78" fmla="*/ 0 w 322"/>
                <a:gd name="T79" fmla="*/ 0 h 378"/>
                <a:gd name="T80" fmla="*/ 0 w 322"/>
                <a:gd name="T81" fmla="*/ 0 h 378"/>
                <a:gd name="T82" fmla="*/ 0 w 322"/>
                <a:gd name="T83" fmla="*/ 0 h 378"/>
                <a:gd name="T84" fmla="*/ 0 w 322"/>
                <a:gd name="T85" fmla="*/ 0 h 378"/>
                <a:gd name="T86" fmla="*/ 0 w 322"/>
                <a:gd name="T87" fmla="*/ 0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4" name="Freeform 766">
              <a:extLst>
                <a:ext uri="{FF2B5EF4-FFF2-40B4-BE49-F238E27FC236}">
                  <a16:creationId xmlns:a16="http://schemas.microsoft.com/office/drawing/2014/main" id="{F3A3292D-0E47-48B1-A8B6-C64E04746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0 w 283"/>
                <a:gd name="T1" fmla="*/ 0 h 252"/>
                <a:gd name="T2" fmla="*/ 0 w 283"/>
                <a:gd name="T3" fmla="*/ 0 h 252"/>
                <a:gd name="T4" fmla="*/ 0 w 283"/>
                <a:gd name="T5" fmla="*/ 0 h 252"/>
                <a:gd name="T6" fmla="*/ 0 w 283"/>
                <a:gd name="T7" fmla="*/ 0 h 252"/>
                <a:gd name="T8" fmla="*/ 0 w 283"/>
                <a:gd name="T9" fmla="*/ 0 h 252"/>
                <a:gd name="T10" fmla="*/ 0 w 283"/>
                <a:gd name="T11" fmla="*/ 0 h 252"/>
                <a:gd name="T12" fmla="*/ 0 w 283"/>
                <a:gd name="T13" fmla="*/ 0 h 252"/>
                <a:gd name="T14" fmla="*/ 0 w 283"/>
                <a:gd name="T15" fmla="*/ 0 h 252"/>
                <a:gd name="T16" fmla="*/ 0 w 283"/>
                <a:gd name="T17" fmla="*/ 0 h 252"/>
                <a:gd name="T18" fmla="*/ 0 w 283"/>
                <a:gd name="T19" fmla="*/ 0 h 252"/>
                <a:gd name="T20" fmla="*/ 0 w 283"/>
                <a:gd name="T21" fmla="*/ 0 h 252"/>
                <a:gd name="T22" fmla="*/ 0 w 283"/>
                <a:gd name="T23" fmla="*/ 0 h 252"/>
                <a:gd name="T24" fmla="*/ 0 w 283"/>
                <a:gd name="T25" fmla="*/ 0 h 252"/>
                <a:gd name="T26" fmla="*/ 0 w 283"/>
                <a:gd name="T27" fmla="*/ 0 h 252"/>
                <a:gd name="T28" fmla="*/ 0 w 283"/>
                <a:gd name="T29" fmla="*/ 0 h 252"/>
                <a:gd name="T30" fmla="*/ 0 w 283"/>
                <a:gd name="T31" fmla="*/ 0 h 252"/>
                <a:gd name="T32" fmla="*/ 0 w 283"/>
                <a:gd name="T33" fmla="*/ 0 h 252"/>
                <a:gd name="T34" fmla="*/ 0 w 283"/>
                <a:gd name="T35" fmla="*/ 0 h 252"/>
                <a:gd name="T36" fmla="*/ 0 w 283"/>
                <a:gd name="T37" fmla="*/ 0 h 252"/>
                <a:gd name="T38" fmla="*/ 0 w 283"/>
                <a:gd name="T39" fmla="*/ 0 h 252"/>
                <a:gd name="T40" fmla="*/ 0 w 283"/>
                <a:gd name="T41" fmla="*/ 0 h 252"/>
                <a:gd name="T42" fmla="*/ 0 w 283"/>
                <a:gd name="T43" fmla="*/ 0 h 252"/>
                <a:gd name="T44" fmla="*/ 0 w 283"/>
                <a:gd name="T45" fmla="*/ 0 h 252"/>
                <a:gd name="T46" fmla="*/ 0 w 283"/>
                <a:gd name="T47" fmla="*/ 0 h 252"/>
                <a:gd name="T48" fmla="*/ 0 w 283"/>
                <a:gd name="T49" fmla="*/ 0 h 252"/>
                <a:gd name="T50" fmla="*/ 0 w 283"/>
                <a:gd name="T51" fmla="*/ 0 h 252"/>
                <a:gd name="T52" fmla="*/ 0 w 283"/>
                <a:gd name="T53" fmla="*/ 0 h 252"/>
                <a:gd name="T54" fmla="*/ 0 w 283"/>
                <a:gd name="T55" fmla="*/ 0 h 252"/>
                <a:gd name="T56" fmla="*/ 0 w 283"/>
                <a:gd name="T57" fmla="*/ 0 h 252"/>
                <a:gd name="T58" fmla="*/ 0 w 283"/>
                <a:gd name="T59" fmla="*/ 0 h 252"/>
                <a:gd name="T60" fmla="*/ 0 w 283"/>
                <a:gd name="T61" fmla="*/ 0 h 252"/>
                <a:gd name="T62" fmla="*/ 0 w 283"/>
                <a:gd name="T63" fmla="*/ 0 h 252"/>
                <a:gd name="T64" fmla="*/ 0 w 283"/>
                <a:gd name="T65" fmla="*/ 0 h 252"/>
                <a:gd name="T66" fmla="*/ 0 w 283"/>
                <a:gd name="T67" fmla="*/ 0 h 252"/>
                <a:gd name="T68" fmla="*/ 0 w 283"/>
                <a:gd name="T69" fmla="*/ 0 h 252"/>
                <a:gd name="T70" fmla="*/ 0 w 283"/>
                <a:gd name="T71" fmla="*/ 0 h 252"/>
                <a:gd name="T72" fmla="*/ 0 w 283"/>
                <a:gd name="T73" fmla="*/ 0 h 252"/>
                <a:gd name="T74" fmla="*/ 0 w 283"/>
                <a:gd name="T75" fmla="*/ 0 h 252"/>
                <a:gd name="T76" fmla="*/ 0 w 283"/>
                <a:gd name="T77" fmla="*/ 0 h 252"/>
                <a:gd name="T78" fmla="*/ 0 w 283"/>
                <a:gd name="T79" fmla="*/ 0 h 252"/>
                <a:gd name="T80" fmla="*/ 0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0 w 283"/>
                <a:gd name="T93" fmla="*/ 0 h 252"/>
                <a:gd name="T94" fmla="*/ 0 w 283"/>
                <a:gd name="T95" fmla="*/ 0 h 252"/>
                <a:gd name="T96" fmla="*/ 0 w 283"/>
                <a:gd name="T97" fmla="*/ 0 h 252"/>
                <a:gd name="T98" fmla="*/ 0 w 283"/>
                <a:gd name="T99" fmla="*/ 0 h 252"/>
                <a:gd name="T100" fmla="*/ 0 w 283"/>
                <a:gd name="T101" fmla="*/ 0 h 252"/>
                <a:gd name="T102" fmla="*/ 0 w 283"/>
                <a:gd name="T103" fmla="*/ 0 h 252"/>
                <a:gd name="T104" fmla="*/ 0 w 283"/>
                <a:gd name="T105" fmla="*/ 0 h 252"/>
                <a:gd name="T106" fmla="*/ 0 w 283"/>
                <a:gd name="T107" fmla="*/ 0 h 252"/>
                <a:gd name="T108" fmla="*/ 0 w 283"/>
                <a:gd name="T109" fmla="*/ 0 h 252"/>
                <a:gd name="T110" fmla="*/ 0 w 283"/>
                <a:gd name="T111" fmla="*/ 0 h 252"/>
                <a:gd name="T112" fmla="*/ 0 w 283"/>
                <a:gd name="T113" fmla="*/ 0 h 252"/>
                <a:gd name="T114" fmla="*/ 0 w 283"/>
                <a:gd name="T115" fmla="*/ 0 h 252"/>
                <a:gd name="T116" fmla="*/ 0 w 283"/>
                <a:gd name="T117" fmla="*/ 0 h 252"/>
                <a:gd name="T118" fmla="*/ 0 w 283"/>
                <a:gd name="T119" fmla="*/ 0 h 252"/>
                <a:gd name="T120" fmla="*/ 0 w 283"/>
                <a:gd name="T121" fmla="*/ 0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5" name="Freeform 767">
              <a:extLst>
                <a:ext uri="{FF2B5EF4-FFF2-40B4-BE49-F238E27FC236}">
                  <a16:creationId xmlns:a16="http://schemas.microsoft.com/office/drawing/2014/main" id="{C83A8163-6254-4001-B338-D768F1C123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0 h 238"/>
                <a:gd name="T2" fmla="*/ 0 w 114"/>
                <a:gd name="T3" fmla="*/ 0 h 238"/>
                <a:gd name="T4" fmla="*/ 0 w 114"/>
                <a:gd name="T5" fmla="*/ 0 h 238"/>
                <a:gd name="T6" fmla="*/ 0 w 114"/>
                <a:gd name="T7" fmla="*/ 0 h 238"/>
                <a:gd name="T8" fmla="*/ 0 w 114"/>
                <a:gd name="T9" fmla="*/ 0 h 238"/>
                <a:gd name="T10" fmla="*/ 0 w 114"/>
                <a:gd name="T11" fmla="*/ 0 h 238"/>
                <a:gd name="T12" fmla="*/ 0 w 114"/>
                <a:gd name="T13" fmla="*/ 0 h 238"/>
                <a:gd name="T14" fmla="*/ 0 w 114"/>
                <a:gd name="T15" fmla="*/ 0 h 238"/>
                <a:gd name="T16" fmla="*/ 0 w 114"/>
                <a:gd name="T17" fmla="*/ 0 h 238"/>
                <a:gd name="T18" fmla="*/ 0 w 114"/>
                <a:gd name="T19" fmla="*/ 0 h 238"/>
                <a:gd name="T20" fmla="*/ 0 w 114"/>
                <a:gd name="T21" fmla="*/ 0 h 238"/>
                <a:gd name="T22" fmla="*/ 0 w 114"/>
                <a:gd name="T23" fmla="*/ 0 h 238"/>
                <a:gd name="T24" fmla="*/ 0 w 114"/>
                <a:gd name="T25" fmla="*/ 0 h 238"/>
                <a:gd name="T26" fmla="*/ 0 w 114"/>
                <a:gd name="T27" fmla="*/ 0 h 238"/>
                <a:gd name="T28" fmla="*/ 0 w 114"/>
                <a:gd name="T29" fmla="*/ 0 h 238"/>
                <a:gd name="T30" fmla="*/ 0 w 114"/>
                <a:gd name="T31" fmla="*/ 0 h 238"/>
                <a:gd name="T32" fmla="*/ 0 w 114"/>
                <a:gd name="T33" fmla="*/ 0 h 238"/>
                <a:gd name="T34" fmla="*/ 0 w 114"/>
                <a:gd name="T35" fmla="*/ 0 h 238"/>
                <a:gd name="T36" fmla="*/ 0 w 114"/>
                <a:gd name="T37" fmla="*/ 0 h 238"/>
                <a:gd name="T38" fmla="*/ 0 w 114"/>
                <a:gd name="T39" fmla="*/ 0 h 238"/>
                <a:gd name="T40" fmla="*/ 0 w 114"/>
                <a:gd name="T41" fmla="*/ 0 h 238"/>
                <a:gd name="T42" fmla="*/ 0 w 114"/>
                <a:gd name="T43" fmla="*/ 0 h 238"/>
                <a:gd name="T44" fmla="*/ 0 w 114"/>
                <a:gd name="T45" fmla="*/ 0 h 238"/>
                <a:gd name="T46" fmla="*/ 0 w 114"/>
                <a:gd name="T47" fmla="*/ 0 h 238"/>
                <a:gd name="T48" fmla="*/ 0 w 114"/>
                <a:gd name="T49" fmla="*/ 0 h 238"/>
                <a:gd name="T50" fmla="*/ 0 w 114"/>
                <a:gd name="T51" fmla="*/ 0 h 238"/>
                <a:gd name="T52" fmla="*/ 0 w 114"/>
                <a:gd name="T53" fmla="*/ 0 h 238"/>
                <a:gd name="T54" fmla="*/ 0 w 114"/>
                <a:gd name="T55" fmla="*/ 0 h 238"/>
                <a:gd name="T56" fmla="*/ 0 w 114"/>
                <a:gd name="T57" fmla="*/ 0 h 238"/>
                <a:gd name="T58" fmla="*/ 0 w 114"/>
                <a:gd name="T59" fmla="*/ 0 h 238"/>
                <a:gd name="T60" fmla="*/ 0 w 114"/>
                <a:gd name="T61" fmla="*/ 0 h 238"/>
                <a:gd name="T62" fmla="*/ 0 w 114"/>
                <a:gd name="T63" fmla="*/ 0 h 238"/>
                <a:gd name="T64" fmla="*/ 0 w 114"/>
                <a:gd name="T65" fmla="*/ 0 h 238"/>
                <a:gd name="T66" fmla="*/ 0 w 114"/>
                <a:gd name="T67" fmla="*/ 0 h 238"/>
                <a:gd name="T68" fmla="*/ 0 w 114"/>
                <a:gd name="T69" fmla="*/ 0 h 238"/>
                <a:gd name="T70" fmla="*/ 0 w 114"/>
                <a:gd name="T71" fmla="*/ 0 h 238"/>
                <a:gd name="T72" fmla="*/ 0 w 114"/>
                <a:gd name="T73" fmla="*/ 0 h 238"/>
                <a:gd name="T74" fmla="*/ 0 w 114"/>
                <a:gd name="T75" fmla="*/ 0 h 238"/>
                <a:gd name="T76" fmla="*/ 0 w 114"/>
                <a:gd name="T77" fmla="*/ 0 h 238"/>
                <a:gd name="T78" fmla="*/ 0 w 114"/>
                <a:gd name="T79" fmla="*/ 0 h 238"/>
                <a:gd name="T80" fmla="*/ 0 w 114"/>
                <a:gd name="T81" fmla="*/ 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" name="Freeform 768">
              <a:extLst>
                <a:ext uri="{FF2B5EF4-FFF2-40B4-BE49-F238E27FC236}">
                  <a16:creationId xmlns:a16="http://schemas.microsoft.com/office/drawing/2014/main" id="{C7A05D42-22BE-4358-AB66-9420D7282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0 w 246"/>
                <a:gd name="T1" fmla="*/ 0 h 310"/>
                <a:gd name="T2" fmla="*/ 0 w 246"/>
                <a:gd name="T3" fmla="*/ 0 h 310"/>
                <a:gd name="T4" fmla="*/ 0 w 246"/>
                <a:gd name="T5" fmla="*/ 0 h 310"/>
                <a:gd name="T6" fmla="*/ 0 w 246"/>
                <a:gd name="T7" fmla="*/ 0 h 310"/>
                <a:gd name="T8" fmla="*/ 0 w 246"/>
                <a:gd name="T9" fmla="*/ 0 h 310"/>
                <a:gd name="T10" fmla="*/ 0 w 246"/>
                <a:gd name="T11" fmla="*/ 0 h 310"/>
                <a:gd name="T12" fmla="*/ 0 w 246"/>
                <a:gd name="T13" fmla="*/ 0 h 310"/>
                <a:gd name="T14" fmla="*/ 0 w 246"/>
                <a:gd name="T15" fmla="*/ 0 h 310"/>
                <a:gd name="T16" fmla="*/ 0 w 246"/>
                <a:gd name="T17" fmla="*/ 0 h 310"/>
                <a:gd name="T18" fmla="*/ 0 w 246"/>
                <a:gd name="T19" fmla="*/ 0 h 310"/>
                <a:gd name="T20" fmla="*/ 0 w 246"/>
                <a:gd name="T21" fmla="*/ 0 h 310"/>
                <a:gd name="T22" fmla="*/ 0 w 246"/>
                <a:gd name="T23" fmla="*/ 0 h 310"/>
                <a:gd name="T24" fmla="*/ 0 w 246"/>
                <a:gd name="T25" fmla="*/ 0 h 310"/>
                <a:gd name="T26" fmla="*/ 0 w 246"/>
                <a:gd name="T27" fmla="*/ 0 h 310"/>
                <a:gd name="T28" fmla="*/ 0 w 246"/>
                <a:gd name="T29" fmla="*/ 0 h 310"/>
                <a:gd name="T30" fmla="*/ 0 w 246"/>
                <a:gd name="T31" fmla="*/ 0 h 310"/>
                <a:gd name="T32" fmla="*/ 0 w 246"/>
                <a:gd name="T33" fmla="*/ 0 h 310"/>
                <a:gd name="T34" fmla="*/ 0 w 246"/>
                <a:gd name="T35" fmla="*/ 0 h 310"/>
                <a:gd name="T36" fmla="*/ 0 w 246"/>
                <a:gd name="T37" fmla="*/ 0 h 310"/>
                <a:gd name="T38" fmla="*/ 0 w 246"/>
                <a:gd name="T39" fmla="*/ 0 h 310"/>
                <a:gd name="T40" fmla="*/ 0 w 246"/>
                <a:gd name="T41" fmla="*/ 0 h 310"/>
                <a:gd name="T42" fmla="*/ 0 w 246"/>
                <a:gd name="T43" fmla="*/ 0 h 310"/>
                <a:gd name="T44" fmla="*/ 0 w 246"/>
                <a:gd name="T45" fmla="*/ 0 h 310"/>
                <a:gd name="T46" fmla="*/ 0 w 246"/>
                <a:gd name="T47" fmla="*/ 0 h 310"/>
                <a:gd name="T48" fmla="*/ 0 w 246"/>
                <a:gd name="T49" fmla="*/ 0 h 310"/>
                <a:gd name="T50" fmla="*/ 0 w 246"/>
                <a:gd name="T51" fmla="*/ 0 h 310"/>
                <a:gd name="T52" fmla="*/ 0 w 246"/>
                <a:gd name="T53" fmla="*/ 0 h 310"/>
                <a:gd name="T54" fmla="*/ 0 w 246"/>
                <a:gd name="T55" fmla="*/ 0 h 310"/>
                <a:gd name="T56" fmla="*/ 0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0 w 246"/>
                <a:gd name="T63" fmla="*/ 0 h 310"/>
                <a:gd name="T64" fmla="*/ 0 w 246"/>
                <a:gd name="T65" fmla="*/ 0 h 310"/>
                <a:gd name="T66" fmla="*/ 0 w 246"/>
                <a:gd name="T67" fmla="*/ 0 h 310"/>
                <a:gd name="T68" fmla="*/ 0 w 246"/>
                <a:gd name="T69" fmla="*/ 0 h 310"/>
                <a:gd name="T70" fmla="*/ 0 w 246"/>
                <a:gd name="T71" fmla="*/ 0 h 310"/>
                <a:gd name="T72" fmla="*/ 0 w 246"/>
                <a:gd name="T73" fmla="*/ 0 h 310"/>
                <a:gd name="T74" fmla="*/ 0 w 246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" name="Freeform 769">
              <a:extLst>
                <a:ext uri="{FF2B5EF4-FFF2-40B4-BE49-F238E27FC236}">
                  <a16:creationId xmlns:a16="http://schemas.microsoft.com/office/drawing/2014/main" id="{31BB5CF9-AD65-4B26-B8D7-CFA9C2CE3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0 w 83"/>
                <a:gd name="T1" fmla="*/ 0 h 187"/>
                <a:gd name="T2" fmla="*/ 0 w 83"/>
                <a:gd name="T3" fmla="*/ 0 h 187"/>
                <a:gd name="T4" fmla="*/ 0 w 83"/>
                <a:gd name="T5" fmla="*/ 0 h 187"/>
                <a:gd name="T6" fmla="*/ 0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0 h 187"/>
                <a:gd name="T20" fmla="*/ 0 w 83"/>
                <a:gd name="T21" fmla="*/ 0 h 187"/>
                <a:gd name="T22" fmla="*/ 0 w 83"/>
                <a:gd name="T23" fmla="*/ 0 h 187"/>
                <a:gd name="T24" fmla="*/ 0 w 83"/>
                <a:gd name="T25" fmla="*/ 0 h 187"/>
                <a:gd name="T26" fmla="*/ 0 w 83"/>
                <a:gd name="T27" fmla="*/ 0 h 187"/>
                <a:gd name="T28" fmla="*/ 0 w 83"/>
                <a:gd name="T29" fmla="*/ 0 h 187"/>
                <a:gd name="T30" fmla="*/ 0 w 83"/>
                <a:gd name="T31" fmla="*/ 0 h 187"/>
                <a:gd name="T32" fmla="*/ 0 w 83"/>
                <a:gd name="T33" fmla="*/ 0 h 187"/>
                <a:gd name="T34" fmla="*/ 0 w 83"/>
                <a:gd name="T35" fmla="*/ 0 h 187"/>
                <a:gd name="T36" fmla="*/ 0 w 83"/>
                <a:gd name="T37" fmla="*/ 0 h 187"/>
                <a:gd name="T38" fmla="*/ 0 w 83"/>
                <a:gd name="T39" fmla="*/ 0 h 187"/>
                <a:gd name="T40" fmla="*/ 0 w 83"/>
                <a:gd name="T41" fmla="*/ 0 h 187"/>
                <a:gd name="T42" fmla="*/ 0 w 83"/>
                <a:gd name="T43" fmla="*/ 0 h 187"/>
                <a:gd name="T44" fmla="*/ 0 w 83"/>
                <a:gd name="T45" fmla="*/ 0 h 187"/>
                <a:gd name="T46" fmla="*/ 0 w 83"/>
                <a:gd name="T47" fmla="*/ 0 h 187"/>
                <a:gd name="T48" fmla="*/ 0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8" name="Freeform 770">
              <a:extLst>
                <a:ext uri="{FF2B5EF4-FFF2-40B4-BE49-F238E27FC236}">
                  <a16:creationId xmlns:a16="http://schemas.microsoft.com/office/drawing/2014/main" id="{D95786A5-A494-43A9-85F0-7847C2697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0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0 h 94"/>
                <a:gd name="T20" fmla="*/ 0 w 44"/>
                <a:gd name="T21" fmla="*/ 0 h 94"/>
                <a:gd name="T22" fmla="*/ 0 w 44"/>
                <a:gd name="T23" fmla="*/ 0 h 94"/>
                <a:gd name="T24" fmla="*/ 0 w 44"/>
                <a:gd name="T25" fmla="*/ 0 h 94"/>
                <a:gd name="T26" fmla="*/ 0 w 44"/>
                <a:gd name="T27" fmla="*/ 0 h 94"/>
                <a:gd name="T28" fmla="*/ 0 w 44"/>
                <a:gd name="T29" fmla="*/ 0 h 94"/>
                <a:gd name="T30" fmla="*/ 0 w 44"/>
                <a:gd name="T31" fmla="*/ 0 h 94"/>
                <a:gd name="T32" fmla="*/ 0 w 44"/>
                <a:gd name="T33" fmla="*/ 0 h 94"/>
                <a:gd name="T34" fmla="*/ 0 w 44"/>
                <a:gd name="T35" fmla="*/ 0 h 94"/>
                <a:gd name="T36" fmla="*/ 0 w 44"/>
                <a:gd name="T37" fmla="*/ 0 h 94"/>
                <a:gd name="T38" fmla="*/ 0 w 44"/>
                <a:gd name="T39" fmla="*/ 0 h 94"/>
                <a:gd name="T40" fmla="*/ 0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" name="Freeform 771">
              <a:extLst>
                <a:ext uri="{FF2B5EF4-FFF2-40B4-BE49-F238E27FC236}">
                  <a16:creationId xmlns:a16="http://schemas.microsoft.com/office/drawing/2014/main" id="{18F0E6DA-7B77-4BF2-87FF-29A9EC9981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0 h 54"/>
                <a:gd name="T28" fmla="*/ 0 w 38"/>
                <a:gd name="T29" fmla="*/ 0 h 54"/>
                <a:gd name="T30" fmla="*/ 0 w 38"/>
                <a:gd name="T31" fmla="*/ 0 h 54"/>
                <a:gd name="T32" fmla="*/ 0 w 38"/>
                <a:gd name="T33" fmla="*/ 0 h 54"/>
                <a:gd name="T34" fmla="*/ 0 w 38"/>
                <a:gd name="T35" fmla="*/ 0 h 54"/>
                <a:gd name="T36" fmla="*/ 0 w 38"/>
                <a:gd name="T37" fmla="*/ 0 h 54"/>
                <a:gd name="T38" fmla="*/ 0 w 38"/>
                <a:gd name="T39" fmla="*/ 0 h 54"/>
                <a:gd name="T40" fmla="*/ 0 w 38"/>
                <a:gd name="T41" fmla="*/ 0 h 54"/>
                <a:gd name="T42" fmla="*/ 0 w 38"/>
                <a:gd name="T43" fmla="*/ 0 h 54"/>
                <a:gd name="T44" fmla="*/ 0 w 38"/>
                <a:gd name="T45" fmla="*/ 0 h 54"/>
                <a:gd name="T46" fmla="*/ 0 w 38"/>
                <a:gd name="T47" fmla="*/ 0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0" name="Freeform 772">
              <a:extLst>
                <a:ext uri="{FF2B5EF4-FFF2-40B4-BE49-F238E27FC236}">
                  <a16:creationId xmlns:a16="http://schemas.microsoft.com/office/drawing/2014/main" id="{F47D450C-ED7B-4813-94CD-94B73E61F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0 w 52"/>
                <a:gd name="T1" fmla="*/ 0 h 36"/>
                <a:gd name="T2" fmla="*/ 0 w 52"/>
                <a:gd name="T3" fmla="*/ 0 h 36"/>
                <a:gd name="T4" fmla="*/ 0 w 52"/>
                <a:gd name="T5" fmla="*/ 0 h 36"/>
                <a:gd name="T6" fmla="*/ 0 w 52"/>
                <a:gd name="T7" fmla="*/ 0 h 36"/>
                <a:gd name="T8" fmla="*/ 0 w 52"/>
                <a:gd name="T9" fmla="*/ 0 h 36"/>
                <a:gd name="T10" fmla="*/ 0 w 52"/>
                <a:gd name="T11" fmla="*/ 0 h 36"/>
                <a:gd name="T12" fmla="*/ 0 w 52"/>
                <a:gd name="T13" fmla="*/ 0 h 36"/>
                <a:gd name="T14" fmla="*/ 0 w 52"/>
                <a:gd name="T15" fmla="*/ 0 h 36"/>
                <a:gd name="T16" fmla="*/ 0 w 52"/>
                <a:gd name="T17" fmla="*/ 0 h 36"/>
                <a:gd name="T18" fmla="*/ 0 w 52"/>
                <a:gd name="T19" fmla="*/ 0 h 36"/>
                <a:gd name="T20" fmla="*/ 0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0 h 36"/>
                <a:gd name="T30" fmla="*/ 0 w 52"/>
                <a:gd name="T31" fmla="*/ 0 h 36"/>
                <a:gd name="T32" fmla="*/ 0 w 52"/>
                <a:gd name="T33" fmla="*/ 0 h 36"/>
                <a:gd name="T34" fmla="*/ 0 w 52"/>
                <a:gd name="T35" fmla="*/ 0 h 36"/>
                <a:gd name="T36" fmla="*/ 0 w 52"/>
                <a:gd name="T37" fmla="*/ 0 h 36"/>
                <a:gd name="T38" fmla="*/ 0 w 52"/>
                <a:gd name="T39" fmla="*/ 0 h 36"/>
                <a:gd name="T40" fmla="*/ 0 w 52"/>
                <a:gd name="T41" fmla="*/ 0 h 36"/>
                <a:gd name="T42" fmla="*/ 0 w 52"/>
                <a:gd name="T43" fmla="*/ 0 h 36"/>
                <a:gd name="T44" fmla="*/ 0 w 52"/>
                <a:gd name="T45" fmla="*/ 0 h 36"/>
                <a:gd name="T46" fmla="*/ 0 w 52"/>
                <a:gd name="T47" fmla="*/ 0 h 36"/>
                <a:gd name="T48" fmla="*/ 0 w 52"/>
                <a:gd name="T49" fmla="*/ 0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1" name="Freeform 773">
              <a:extLst>
                <a:ext uri="{FF2B5EF4-FFF2-40B4-BE49-F238E27FC236}">
                  <a16:creationId xmlns:a16="http://schemas.microsoft.com/office/drawing/2014/main" id="{CC4F2586-34CA-40B6-893D-91403B38B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0 w 198"/>
                <a:gd name="T1" fmla="*/ 0 h 236"/>
                <a:gd name="T2" fmla="*/ 0 w 198"/>
                <a:gd name="T3" fmla="*/ 0 h 236"/>
                <a:gd name="T4" fmla="*/ 0 w 198"/>
                <a:gd name="T5" fmla="*/ 0 h 236"/>
                <a:gd name="T6" fmla="*/ 0 w 198"/>
                <a:gd name="T7" fmla="*/ 0 h 236"/>
                <a:gd name="T8" fmla="*/ 0 w 198"/>
                <a:gd name="T9" fmla="*/ 0 h 236"/>
                <a:gd name="T10" fmla="*/ 0 w 198"/>
                <a:gd name="T11" fmla="*/ 0 h 236"/>
                <a:gd name="T12" fmla="*/ 0 w 198"/>
                <a:gd name="T13" fmla="*/ 0 h 236"/>
                <a:gd name="T14" fmla="*/ 0 w 198"/>
                <a:gd name="T15" fmla="*/ 0 h 236"/>
                <a:gd name="T16" fmla="*/ 0 w 198"/>
                <a:gd name="T17" fmla="*/ 0 h 236"/>
                <a:gd name="T18" fmla="*/ 0 w 198"/>
                <a:gd name="T19" fmla="*/ 0 h 236"/>
                <a:gd name="T20" fmla="*/ 0 w 198"/>
                <a:gd name="T21" fmla="*/ 0 h 236"/>
                <a:gd name="T22" fmla="*/ 0 w 198"/>
                <a:gd name="T23" fmla="*/ 0 h 236"/>
                <a:gd name="T24" fmla="*/ 0 w 198"/>
                <a:gd name="T25" fmla="*/ 0 h 236"/>
                <a:gd name="T26" fmla="*/ 0 w 198"/>
                <a:gd name="T27" fmla="*/ 0 h 236"/>
                <a:gd name="T28" fmla="*/ 0 w 198"/>
                <a:gd name="T29" fmla="*/ 0 h 236"/>
                <a:gd name="T30" fmla="*/ 0 w 198"/>
                <a:gd name="T31" fmla="*/ 0 h 236"/>
                <a:gd name="T32" fmla="*/ 0 w 198"/>
                <a:gd name="T33" fmla="*/ 0 h 236"/>
                <a:gd name="T34" fmla="*/ 0 w 198"/>
                <a:gd name="T35" fmla="*/ 0 h 236"/>
                <a:gd name="T36" fmla="*/ 0 w 198"/>
                <a:gd name="T37" fmla="*/ 0 h 236"/>
                <a:gd name="T38" fmla="*/ 0 w 198"/>
                <a:gd name="T39" fmla="*/ 0 h 236"/>
                <a:gd name="T40" fmla="*/ 0 w 198"/>
                <a:gd name="T41" fmla="*/ 0 h 236"/>
                <a:gd name="T42" fmla="*/ 0 w 198"/>
                <a:gd name="T43" fmla="*/ 0 h 236"/>
                <a:gd name="T44" fmla="*/ 0 w 198"/>
                <a:gd name="T45" fmla="*/ 0 h 236"/>
                <a:gd name="T46" fmla="*/ 0 w 198"/>
                <a:gd name="T47" fmla="*/ 0 h 236"/>
                <a:gd name="T48" fmla="*/ 0 w 198"/>
                <a:gd name="T49" fmla="*/ 0 h 236"/>
                <a:gd name="T50" fmla="*/ 0 w 198"/>
                <a:gd name="T51" fmla="*/ 0 h 236"/>
                <a:gd name="T52" fmla="*/ 0 w 198"/>
                <a:gd name="T53" fmla="*/ 0 h 236"/>
                <a:gd name="T54" fmla="*/ 0 w 198"/>
                <a:gd name="T55" fmla="*/ 0 h 236"/>
                <a:gd name="T56" fmla="*/ 0 w 198"/>
                <a:gd name="T57" fmla="*/ 0 h 236"/>
                <a:gd name="T58" fmla="*/ 0 w 198"/>
                <a:gd name="T59" fmla="*/ 0 h 236"/>
                <a:gd name="T60" fmla="*/ 0 w 198"/>
                <a:gd name="T61" fmla="*/ 0 h 236"/>
                <a:gd name="T62" fmla="*/ 0 w 198"/>
                <a:gd name="T63" fmla="*/ 0 h 236"/>
                <a:gd name="T64" fmla="*/ 0 w 198"/>
                <a:gd name="T65" fmla="*/ 0 h 236"/>
                <a:gd name="T66" fmla="*/ 0 w 198"/>
                <a:gd name="T67" fmla="*/ 0 h 236"/>
                <a:gd name="T68" fmla="*/ 0 w 198"/>
                <a:gd name="T69" fmla="*/ 0 h 236"/>
                <a:gd name="T70" fmla="*/ 0 w 198"/>
                <a:gd name="T71" fmla="*/ 0 h 236"/>
                <a:gd name="T72" fmla="*/ 0 w 198"/>
                <a:gd name="T73" fmla="*/ 0 h 236"/>
                <a:gd name="T74" fmla="*/ 0 w 198"/>
                <a:gd name="T75" fmla="*/ 0 h 236"/>
                <a:gd name="T76" fmla="*/ 0 w 198"/>
                <a:gd name="T77" fmla="*/ 0 h 236"/>
                <a:gd name="T78" fmla="*/ 0 w 198"/>
                <a:gd name="T79" fmla="*/ 0 h 236"/>
                <a:gd name="T80" fmla="*/ 0 w 198"/>
                <a:gd name="T81" fmla="*/ 0 h 236"/>
                <a:gd name="T82" fmla="*/ 0 w 198"/>
                <a:gd name="T83" fmla="*/ 0 h 236"/>
                <a:gd name="T84" fmla="*/ 0 w 198"/>
                <a:gd name="T85" fmla="*/ 0 h 236"/>
                <a:gd name="T86" fmla="*/ 0 w 198"/>
                <a:gd name="T87" fmla="*/ 0 h 236"/>
                <a:gd name="T88" fmla="*/ 0 w 198"/>
                <a:gd name="T89" fmla="*/ 0 h 236"/>
                <a:gd name="T90" fmla="*/ 0 w 198"/>
                <a:gd name="T91" fmla="*/ 0 h 236"/>
                <a:gd name="T92" fmla="*/ 0 w 198"/>
                <a:gd name="T93" fmla="*/ 0 h 236"/>
                <a:gd name="T94" fmla="*/ 0 w 198"/>
                <a:gd name="T95" fmla="*/ 0 h 236"/>
                <a:gd name="T96" fmla="*/ 0 w 198"/>
                <a:gd name="T97" fmla="*/ 0 h 236"/>
                <a:gd name="T98" fmla="*/ 0 w 198"/>
                <a:gd name="T99" fmla="*/ 0 h 236"/>
                <a:gd name="T100" fmla="*/ 0 w 198"/>
                <a:gd name="T101" fmla="*/ 0 h 236"/>
                <a:gd name="T102" fmla="*/ 0 w 198"/>
                <a:gd name="T103" fmla="*/ 0 h 236"/>
                <a:gd name="T104" fmla="*/ 0 w 198"/>
                <a:gd name="T105" fmla="*/ 0 h 236"/>
                <a:gd name="T106" fmla="*/ 0 w 198"/>
                <a:gd name="T107" fmla="*/ 0 h 236"/>
                <a:gd name="T108" fmla="*/ 0 w 198"/>
                <a:gd name="T109" fmla="*/ 0 h 236"/>
                <a:gd name="T110" fmla="*/ 0 w 198"/>
                <a:gd name="T111" fmla="*/ 0 h 236"/>
                <a:gd name="T112" fmla="*/ 0 w 198"/>
                <a:gd name="T113" fmla="*/ 0 h 236"/>
                <a:gd name="T114" fmla="*/ 0 w 198"/>
                <a:gd name="T115" fmla="*/ 0 h 236"/>
                <a:gd name="T116" fmla="*/ 0 w 198"/>
                <a:gd name="T117" fmla="*/ 0 h 236"/>
                <a:gd name="T118" fmla="*/ 0 w 198"/>
                <a:gd name="T119" fmla="*/ 0 h 236"/>
                <a:gd name="T120" fmla="*/ 0 w 198"/>
                <a:gd name="T121" fmla="*/ 0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2" name="Freeform 774">
              <a:extLst>
                <a:ext uri="{FF2B5EF4-FFF2-40B4-BE49-F238E27FC236}">
                  <a16:creationId xmlns:a16="http://schemas.microsoft.com/office/drawing/2014/main" id="{524EA51B-B24C-4917-9BF8-6A6BE9FEB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0 w 128"/>
                <a:gd name="T1" fmla="*/ 0 h 183"/>
                <a:gd name="T2" fmla="*/ 0 w 128"/>
                <a:gd name="T3" fmla="*/ 0 h 183"/>
                <a:gd name="T4" fmla="*/ 0 w 128"/>
                <a:gd name="T5" fmla="*/ 0 h 183"/>
                <a:gd name="T6" fmla="*/ 0 w 128"/>
                <a:gd name="T7" fmla="*/ 0 h 183"/>
                <a:gd name="T8" fmla="*/ 0 w 128"/>
                <a:gd name="T9" fmla="*/ 0 h 183"/>
                <a:gd name="T10" fmla="*/ 0 w 128"/>
                <a:gd name="T11" fmla="*/ 0 h 183"/>
                <a:gd name="T12" fmla="*/ 0 w 128"/>
                <a:gd name="T13" fmla="*/ 0 h 183"/>
                <a:gd name="T14" fmla="*/ 0 w 128"/>
                <a:gd name="T15" fmla="*/ 0 h 183"/>
                <a:gd name="T16" fmla="*/ 0 w 128"/>
                <a:gd name="T17" fmla="*/ 0 h 183"/>
                <a:gd name="T18" fmla="*/ 0 w 128"/>
                <a:gd name="T19" fmla="*/ 0 h 183"/>
                <a:gd name="T20" fmla="*/ 0 w 128"/>
                <a:gd name="T21" fmla="*/ 0 h 183"/>
                <a:gd name="T22" fmla="*/ 0 w 128"/>
                <a:gd name="T23" fmla="*/ 0 h 183"/>
                <a:gd name="T24" fmla="*/ 0 w 128"/>
                <a:gd name="T25" fmla="*/ 0 h 183"/>
                <a:gd name="T26" fmla="*/ 0 w 128"/>
                <a:gd name="T27" fmla="*/ 0 h 183"/>
                <a:gd name="T28" fmla="*/ 0 w 128"/>
                <a:gd name="T29" fmla="*/ 0 h 183"/>
                <a:gd name="T30" fmla="*/ 0 w 128"/>
                <a:gd name="T31" fmla="*/ 0 h 183"/>
                <a:gd name="T32" fmla="*/ 0 w 128"/>
                <a:gd name="T33" fmla="*/ 0 h 183"/>
                <a:gd name="T34" fmla="*/ 0 w 128"/>
                <a:gd name="T35" fmla="*/ 0 h 183"/>
                <a:gd name="T36" fmla="*/ 0 w 128"/>
                <a:gd name="T37" fmla="*/ 0 h 183"/>
                <a:gd name="T38" fmla="*/ 0 w 128"/>
                <a:gd name="T39" fmla="*/ 0 h 183"/>
                <a:gd name="T40" fmla="*/ 0 w 128"/>
                <a:gd name="T41" fmla="*/ 0 h 183"/>
                <a:gd name="T42" fmla="*/ 0 w 128"/>
                <a:gd name="T43" fmla="*/ 0 h 183"/>
                <a:gd name="T44" fmla="*/ 0 w 128"/>
                <a:gd name="T45" fmla="*/ 0 h 183"/>
                <a:gd name="T46" fmla="*/ 0 w 128"/>
                <a:gd name="T47" fmla="*/ 0 h 183"/>
                <a:gd name="T48" fmla="*/ 0 w 128"/>
                <a:gd name="T49" fmla="*/ 0 h 183"/>
                <a:gd name="T50" fmla="*/ 0 w 128"/>
                <a:gd name="T51" fmla="*/ 0 h 183"/>
                <a:gd name="T52" fmla="*/ 0 w 128"/>
                <a:gd name="T53" fmla="*/ 0 h 183"/>
                <a:gd name="T54" fmla="*/ 0 w 128"/>
                <a:gd name="T55" fmla="*/ 0 h 183"/>
                <a:gd name="T56" fmla="*/ 0 w 128"/>
                <a:gd name="T57" fmla="*/ 0 h 183"/>
                <a:gd name="T58" fmla="*/ 0 w 128"/>
                <a:gd name="T59" fmla="*/ 0 h 183"/>
                <a:gd name="T60" fmla="*/ 0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0 w 128"/>
                <a:gd name="T67" fmla="*/ 0 h 183"/>
                <a:gd name="T68" fmla="*/ 0 w 128"/>
                <a:gd name="T69" fmla="*/ 0 h 183"/>
                <a:gd name="T70" fmla="*/ 0 w 128"/>
                <a:gd name="T71" fmla="*/ 0 h 183"/>
                <a:gd name="T72" fmla="*/ 0 w 128"/>
                <a:gd name="T73" fmla="*/ 0 h 183"/>
                <a:gd name="T74" fmla="*/ 0 w 128"/>
                <a:gd name="T75" fmla="*/ 0 h 183"/>
                <a:gd name="T76" fmla="*/ 0 w 128"/>
                <a:gd name="T77" fmla="*/ 0 h 183"/>
                <a:gd name="T78" fmla="*/ 0 w 128"/>
                <a:gd name="T79" fmla="*/ 0 h 183"/>
                <a:gd name="T80" fmla="*/ 0 w 128"/>
                <a:gd name="T81" fmla="*/ 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3" name="Freeform 775">
              <a:extLst>
                <a:ext uri="{FF2B5EF4-FFF2-40B4-BE49-F238E27FC236}">
                  <a16:creationId xmlns:a16="http://schemas.microsoft.com/office/drawing/2014/main" id="{C66C747D-9E83-42BC-AE53-DF695CC68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0 w 323"/>
                <a:gd name="T1" fmla="*/ 0 h 379"/>
                <a:gd name="T2" fmla="*/ 0 w 323"/>
                <a:gd name="T3" fmla="*/ 0 h 379"/>
                <a:gd name="T4" fmla="*/ 0 w 323"/>
                <a:gd name="T5" fmla="*/ 0 h 379"/>
                <a:gd name="T6" fmla="*/ 0 w 323"/>
                <a:gd name="T7" fmla="*/ 0 h 379"/>
                <a:gd name="T8" fmla="*/ 0 w 323"/>
                <a:gd name="T9" fmla="*/ 0 h 379"/>
                <a:gd name="T10" fmla="*/ 0 w 323"/>
                <a:gd name="T11" fmla="*/ 0 h 379"/>
                <a:gd name="T12" fmla="*/ 0 w 323"/>
                <a:gd name="T13" fmla="*/ 0 h 379"/>
                <a:gd name="T14" fmla="*/ 0 w 323"/>
                <a:gd name="T15" fmla="*/ 0 h 379"/>
                <a:gd name="T16" fmla="*/ 0 w 323"/>
                <a:gd name="T17" fmla="*/ 0 h 379"/>
                <a:gd name="T18" fmla="*/ 0 w 323"/>
                <a:gd name="T19" fmla="*/ 0 h 379"/>
                <a:gd name="T20" fmla="*/ 0 w 323"/>
                <a:gd name="T21" fmla="*/ 0 h 379"/>
                <a:gd name="T22" fmla="*/ 0 w 323"/>
                <a:gd name="T23" fmla="*/ 0 h 379"/>
                <a:gd name="T24" fmla="*/ 0 w 323"/>
                <a:gd name="T25" fmla="*/ 0 h 379"/>
                <a:gd name="T26" fmla="*/ 0 w 323"/>
                <a:gd name="T27" fmla="*/ 0 h 379"/>
                <a:gd name="T28" fmla="*/ 0 w 323"/>
                <a:gd name="T29" fmla="*/ 0 h 379"/>
                <a:gd name="T30" fmla="*/ 0 w 323"/>
                <a:gd name="T31" fmla="*/ 0 h 379"/>
                <a:gd name="T32" fmla="*/ 0 w 323"/>
                <a:gd name="T33" fmla="*/ 0 h 379"/>
                <a:gd name="T34" fmla="*/ 0 w 323"/>
                <a:gd name="T35" fmla="*/ 0 h 379"/>
                <a:gd name="T36" fmla="*/ 0 w 323"/>
                <a:gd name="T37" fmla="*/ 0 h 379"/>
                <a:gd name="T38" fmla="*/ 0 w 323"/>
                <a:gd name="T39" fmla="*/ 0 h 379"/>
                <a:gd name="T40" fmla="*/ 0 w 323"/>
                <a:gd name="T41" fmla="*/ 0 h 379"/>
                <a:gd name="T42" fmla="*/ 0 w 323"/>
                <a:gd name="T43" fmla="*/ 0 h 379"/>
                <a:gd name="T44" fmla="*/ 0 w 323"/>
                <a:gd name="T45" fmla="*/ 0 h 379"/>
                <a:gd name="T46" fmla="*/ 0 w 323"/>
                <a:gd name="T47" fmla="*/ 0 h 379"/>
                <a:gd name="T48" fmla="*/ 0 w 323"/>
                <a:gd name="T49" fmla="*/ 0 h 379"/>
                <a:gd name="T50" fmla="*/ 0 w 323"/>
                <a:gd name="T51" fmla="*/ 0 h 379"/>
                <a:gd name="T52" fmla="*/ 0 w 323"/>
                <a:gd name="T53" fmla="*/ 0 h 379"/>
                <a:gd name="T54" fmla="*/ 0 w 323"/>
                <a:gd name="T55" fmla="*/ 0 h 379"/>
                <a:gd name="T56" fmla="*/ 0 w 323"/>
                <a:gd name="T57" fmla="*/ 0 h 379"/>
                <a:gd name="T58" fmla="*/ 0 w 323"/>
                <a:gd name="T59" fmla="*/ 0 h 379"/>
                <a:gd name="T60" fmla="*/ 0 w 323"/>
                <a:gd name="T61" fmla="*/ 0 h 379"/>
                <a:gd name="T62" fmla="*/ 0 w 323"/>
                <a:gd name="T63" fmla="*/ 0 h 379"/>
                <a:gd name="T64" fmla="*/ 0 w 323"/>
                <a:gd name="T65" fmla="*/ 0 h 379"/>
                <a:gd name="T66" fmla="*/ 0 w 323"/>
                <a:gd name="T67" fmla="*/ 0 h 379"/>
                <a:gd name="T68" fmla="*/ 0 w 323"/>
                <a:gd name="T69" fmla="*/ 0 h 379"/>
                <a:gd name="T70" fmla="*/ 0 w 323"/>
                <a:gd name="T71" fmla="*/ 0 h 379"/>
                <a:gd name="T72" fmla="*/ 0 w 323"/>
                <a:gd name="T73" fmla="*/ 0 h 379"/>
                <a:gd name="T74" fmla="*/ 0 w 323"/>
                <a:gd name="T75" fmla="*/ 0 h 379"/>
                <a:gd name="T76" fmla="*/ 0 w 323"/>
                <a:gd name="T77" fmla="*/ 0 h 379"/>
                <a:gd name="T78" fmla="*/ 0 w 323"/>
                <a:gd name="T79" fmla="*/ 0 h 379"/>
                <a:gd name="T80" fmla="*/ 0 w 323"/>
                <a:gd name="T81" fmla="*/ 0 h 379"/>
                <a:gd name="T82" fmla="*/ 0 w 323"/>
                <a:gd name="T83" fmla="*/ 0 h 379"/>
                <a:gd name="T84" fmla="*/ 0 w 323"/>
                <a:gd name="T85" fmla="*/ 0 h 379"/>
                <a:gd name="T86" fmla="*/ 0 w 323"/>
                <a:gd name="T87" fmla="*/ 0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4" name="Freeform 776">
              <a:extLst>
                <a:ext uri="{FF2B5EF4-FFF2-40B4-BE49-F238E27FC236}">
                  <a16:creationId xmlns:a16="http://schemas.microsoft.com/office/drawing/2014/main" id="{B215395A-6172-451C-912B-3414F0D42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0 w 282"/>
                <a:gd name="T1" fmla="*/ 0 h 253"/>
                <a:gd name="T2" fmla="*/ 0 w 282"/>
                <a:gd name="T3" fmla="*/ 0 h 253"/>
                <a:gd name="T4" fmla="*/ 0 w 282"/>
                <a:gd name="T5" fmla="*/ 0 h 253"/>
                <a:gd name="T6" fmla="*/ 0 w 282"/>
                <a:gd name="T7" fmla="*/ 0 h 253"/>
                <a:gd name="T8" fmla="*/ 0 w 282"/>
                <a:gd name="T9" fmla="*/ 0 h 253"/>
                <a:gd name="T10" fmla="*/ 0 w 282"/>
                <a:gd name="T11" fmla="*/ 0 h 253"/>
                <a:gd name="T12" fmla="*/ 0 w 282"/>
                <a:gd name="T13" fmla="*/ 0 h 253"/>
                <a:gd name="T14" fmla="*/ 0 w 282"/>
                <a:gd name="T15" fmla="*/ 0 h 253"/>
                <a:gd name="T16" fmla="*/ 0 w 282"/>
                <a:gd name="T17" fmla="*/ 0 h 253"/>
                <a:gd name="T18" fmla="*/ 0 w 282"/>
                <a:gd name="T19" fmla="*/ 0 h 253"/>
                <a:gd name="T20" fmla="*/ 0 w 282"/>
                <a:gd name="T21" fmla="*/ 0 h 253"/>
                <a:gd name="T22" fmla="*/ 0 w 282"/>
                <a:gd name="T23" fmla="*/ 0 h 253"/>
                <a:gd name="T24" fmla="*/ 0 w 282"/>
                <a:gd name="T25" fmla="*/ 0 h 253"/>
                <a:gd name="T26" fmla="*/ 0 w 282"/>
                <a:gd name="T27" fmla="*/ 0 h 253"/>
                <a:gd name="T28" fmla="*/ 0 w 282"/>
                <a:gd name="T29" fmla="*/ 0 h 253"/>
                <a:gd name="T30" fmla="*/ 0 w 282"/>
                <a:gd name="T31" fmla="*/ 0 h 253"/>
                <a:gd name="T32" fmla="*/ 0 w 282"/>
                <a:gd name="T33" fmla="*/ 0 h 253"/>
                <a:gd name="T34" fmla="*/ 0 w 282"/>
                <a:gd name="T35" fmla="*/ 0 h 253"/>
                <a:gd name="T36" fmla="*/ 0 w 282"/>
                <a:gd name="T37" fmla="*/ 0 h 253"/>
                <a:gd name="T38" fmla="*/ 0 w 282"/>
                <a:gd name="T39" fmla="*/ 0 h 253"/>
                <a:gd name="T40" fmla="*/ 0 w 282"/>
                <a:gd name="T41" fmla="*/ 0 h 253"/>
                <a:gd name="T42" fmla="*/ 0 w 282"/>
                <a:gd name="T43" fmla="*/ 0 h 253"/>
                <a:gd name="T44" fmla="*/ 0 w 282"/>
                <a:gd name="T45" fmla="*/ 0 h 253"/>
                <a:gd name="T46" fmla="*/ 0 w 282"/>
                <a:gd name="T47" fmla="*/ 0 h 253"/>
                <a:gd name="T48" fmla="*/ 0 w 282"/>
                <a:gd name="T49" fmla="*/ 0 h 253"/>
                <a:gd name="T50" fmla="*/ 0 w 282"/>
                <a:gd name="T51" fmla="*/ 0 h 253"/>
                <a:gd name="T52" fmla="*/ 0 w 282"/>
                <a:gd name="T53" fmla="*/ 0 h 253"/>
                <a:gd name="T54" fmla="*/ 0 w 282"/>
                <a:gd name="T55" fmla="*/ 0 h 253"/>
                <a:gd name="T56" fmla="*/ 0 w 282"/>
                <a:gd name="T57" fmla="*/ 0 h 253"/>
                <a:gd name="T58" fmla="*/ 0 w 282"/>
                <a:gd name="T59" fmla="*/ 0 h 253"/>
                <a:gd name="T60" fmla="*/ 0 w 282"/>
                <a:gd name="T61" fmla="*/ 0 h 253"/>
                <a:gd name="T62" fmla="*/ 0 w 282"/>
                <a:gd name="T63" fmla="*/ 0 h 253"/>
                <a:gd name="T64" fmla="*/ 0 w 282"/>
                <a:gd name="T65" fmla="*/ 0 h 253"/>
                <a:gd name="T66" fmla="*/ 0 w 282"/>
                <a:gd name="T67" fmla="*/ 0 h 253"/>
                <a:gd name="T68" fmla="*/ 0 w 282"/>
                <a:gd name="T69" fmla="*/ 0 h 253"/>
                <a:gd name="T70" fmla="*/ 0 w 282"/>
                <a:gd name="T71" fmla="*/ 0 h 253"/>
                <a:gd name="T72" fmla="*/ 0 w 282"/>
                <a:gd name="T73" fmla="*/ 0 h 253"/>
                <a:gd name="T74" fmla="*/ 0 w 282"/>
                <a:gd name="T75" fmla="*/ 0 h 253"/>
                <a:gd name="T76" fmla="*/ 0 w 282"/>
                <a:gd name="T77" fmla="*/ 0 h 253"/>
                <a:gd name="T78" fmla="*/ 0 w 282"/>
                <a:gd name="T79" fmla="*/ 0 h 253"/>
                <a:gd name="T80" fmla="*/ 0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0 w 282"/>
                <a:gd name="T93" fmla="*/ 0 h 253"/>
                <a:gd name="T94" fmla="*/ 0 w 282"/>
                <a:gd name="T95" fmla="*/ 0 h 253"/>
                <a:gd name="T96" fmla="*/ 0 w 282"/>
                <a:gd name="T97" fmla="*/ 0 h 253"/>
                <a:gd name="T98" fmla="*/ 0 w 282"/>
                <a:gd name="T99" fmla="*/ 0 h 253"/>
                <a:gd name="T100" fmla="*/ 0 w 282"/>
                <a:gd name="T101" fmla="*/ 0 h 253"/>
                <a:gd name="T102" fmla="*/ 0 w 282"/>
                <a:gd name="T103" fmla="*/ 0 h 253"/>
                <a:gd name="T104" fmla="*/ 0 w 282"/>
                <a:gd name="T105" fmla="*/ 0 h 253"/>
                <a:gd name="T106" fmla="*/ 0 w 282"/>
                <a:gd name="T107" fmla="*/ 0 h 253"/>
                <a:gd name="T108" fmla="*/ 0 w 282"/>
                <a:gd name="T109" fmla="*/ 0 h 253"/>
                <a:gd name="T110" fmla="*/ 0 w 282"/>
                <a:gd name="T111" fmla="*/ 0 h 253"/>
                <a:gd name="T112" fmla="*/ 0 w 282"/>
                <a:gd name="T113" fmla="*/ 0 h 253"/>
                <a:gd name="T114" fmla="*/ 0 w 282"/>
                <a:gd name="T115" fmla="*/ 0 h 253"/>
                <a:gd name="T116" fmla="*/ 0 w 282"/>
                <a:gd name="T117" fmla="*/ 0 h 253"/>
                <a:gd name="T118" fmla="*/ 0 w 282"/>
                <a:gd name="T119" fmla="*/ 0 h 253"/>
                <a:gd name="T120" fmla="*/ 0 w 282"/>
                <a:gd name="T121" fmla="*/ 0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5" name="Freeform 777">
              <a:extLst>
                <a:ext uri="{FF2B5EF4-FFF2-40B4-BE49-F238E27FC236}">
                  <a16:creationId xmlns:a16="http://schemas.microsoft.com/office/drawing/2014/main" id="{93DA4810-5253-404E-A172-E2723E7F2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0 h 236"/>
                <a:gd name="T2" fmla="*/ 0 w 115"/>
                <a:gd name="T3" fmla="*/ 0 h 236"/>
                <a:gd name="T4" fmla="*/ 0 w 115"/>
                <a:gd name="T5" fmla="*/ 0 h 236"/>
                <a:gd name="T6" fmla="*/ 0 w 115"/>
                <a:gd name="T7" fmla="*/ 0 h 236"/>
                <a:gd name="T8" fmla="*/ 0 w 115"/>
                <a:gd name="T9" fmla="*/ 0 h 236"/>
                <a:gd name="T10" fmla="*/ 0 w 115"/>
                <a:gd name="T11" fmla="*/ 0 h 236"/>
                <a:gd name="T12" fmla="*/ 0 w 115"/>
                <a:gd name="T13" fmla="*/ 0 h 236"/>
                <a:gd name="T14" fmla="*/ 0 w 115"/>
                <a:gd name="T15" fmla="*/ 0 h 236"/>
                <a:gd name="T16" fmla="*/ 0 w 115"/>
                <a:gd name="T17" fmla="*/ 0 h 236"/>
                <a:gd name="T18" fmla="*/ 0 w 115"/>
                <a:gd name="T19" fmla="*/ 0 h 236"/>
                <a:gd name="T20" fmla="*/ 0 w 115"/>
                <a:gd name="T21" fmla="*/ 0 h 236"/>
                <a:gd name="T22" fmla="*/ 0 w 115"/>
                <a:gd name="T23" fmla="*/ 0 h 236"/>
                <a:gd name="T24" fmla="*/ 0 w 115"/>
                <a:gd name="T25" fmla="*/ 0 h 236"/>
                <a:gd name="T26" fmla="*/ 0 w 115"/>
                <a:gd name="T27" fmla="*/ 0 h 236"/>
                <a:gd name="T28" fmla="*/ 0 w 115"/>
                <a:gd name="T29" fmla="*/ 0 h 236"/>
                <a:gd name="T30" fmla="*/ 0 w 115"/>
                <a:gd name="T31" fmla="*/ 0 h 236"/>
                <a:gd name="T32" fmla="*/ 0 w 115"/>
                <a:gd name="T33" fmla="*/ 0 h 236"/>
                <a:gd name="T34" fmla="*/ 0 w 115"/>
                <a:gd name="T35" fmla="*/ 0 h 236"/>
                <a:gd name="T36" fmla="*/ 0 w 115"/>
                <a:gd name="T37" fmla="*/ 0 h 236"/>
                <a:gd name="T38" fmla="*/ 0 w 115"/>
                <a:gd name="T39" fmla="*/ 0 h 236"/>
                <a:gd name="T40" fmla="*/ 0 w 115"/>
                <a:gd name="T41" fmla="*/ 0 h 236"/>
                <a:gd name="T42" fmla="*/ 0 w 115"/>
                <a:gd name="T43" fmla="*/ 0 h 236"/>
                <a:gd name="T44" fmla="*/ 0 w 115"/>
                <a:gd name="T45" fmla="*/ 0 h 236"/>
                <a:gd name="T46" fmla="*/ 0 w 115"/>
                <a:gd name="T47" fmla="*/ 0 h 236"/>
                <a:gd name="T48" fmla="*/ 0 w 115"/>
                <a:gd name="T49" fmla="*/ 0 h 236"/>
                <a:gd name="T50" fmla="*/ 0 w 115"/>
                <a:gd name="T51" fmla="*/ 0 h 236"/>
                <a:gd name="T52" fmla="*/ 0 w 115"/>
                <a:gd name="T53" fmla="*/ 0 h 236"/>
                <a:gd name="T54" fmla="*/ 0 w 115"/>
                <a:gd name="T55" fmla="*/ 0 h 236"/>
                <a:gd name="T56" fmla="*/ 0 w 115"/>
                <a:gd name="T57" fmla="*/ 0 h 236"/>
                <a:gd name="T58" fmla="*/ 0 w 115"/>
                <a:gd name="T59" fmla="*/ 0 h 236"/>
                <a:gd name="T60" fmla="*/ 0 w 115"/>
                <a:gd name="T61" fmla="*/ 0 h 236"/>
                <a:gd name="T62" fmla="*/ 0 w 115"/>
                <a:gd name="T63" fmla="*/ 0 h 236"/>
                <a:gd name="T64" fmla="*/ 0 w 115"/>
                <a:gd name="T65" fmla="*/ 0 h 236"/>
                <a:gd name="T66" fmla="*/ 0 w 115"/>
                <a:gd name="T67" fmla="*/ 0 h 236"/>
                <a:gd name="T68" fmla="*/ 0 w 115"/>
                <a:gd name="T69" fmla="*/ 0 h 236"/>
                <a:gd name="T70" fmla="*/ 0 w 115"/>
                <a:gd name="T71" fmla="*/ 0 h 236"/>
                <a:gd name="T72" fmla="*/ 0 w 115"/>
                <a:gd name="T73" fmla="*/ 0 h 236"/>
                <a:gd name="T74" fmla="*/ 0 w 115"/>
                <a:gd name="T75" fmla="*/ 0 h 236"/>
                <a:gd name="T76" fmla="*/ 0 w 115"/>
                <a:gd name="T77" fmla="*/ 0 h 236"/>
                <a:gd name="T78" fmla="*/ 0 w 115"/>
                <a:gd name="T79" fmla="*/ 0 h 236"/>
                <a:gd name="T80" fmla="*/ 0 w 115"/>
                <a:gd name="T81" fmla="*/ 0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" name="Freeform 778">
              <a:extLst>
                <a:ext uri="{FF2B5EF4-FFF2-40B4-BE49-F238E27FC236}">
                  <a16:creationId xmlns:a16="http://schemas.microsoft.com/office/drawing/2014/main" id="{0036A8DB-48BB-46BC-94E6-9EB8D92DA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0 w 245"/>
                <a:gd name="T1" fmla="*/ 0 h 310"/>
                <a:gd name="T2" fmla="*/ 0 w 245"/>
                <a:gd name="T3" fmla="*/ 0 h 310"/>
                <a:gd name="T4" fmla="*/ 0 w 245"/>
                <a:gd name="T5" fmla="*/ 0 h 310"/>
                <a:gd name="T6" fmla="*/ 0 w 245"/>
                <a:gd name="T7" fmla="*/ 0 h 310"/>
                <a:gd name="T8" fmla="*/ 0 w 245"/>
                <a:gd name="T9" fmla="*/ 0 h 310"/>
                <a:gd name="T10" fmla="*/ 0 w 245"/>
                <a:gd name="T11" fmla="*/ 0 h 310"/>
                <a:gd name="T12" fmla="*/ 0 w 245"/>
                <a:gd name="T13" fmla="*/ 0 h 310"/>
                <a:gd name="T14" fmla="*/ 0 w 245"/>
                <a:gd name="T15" fmla="*/ 0 h 310"/>
                <a:gd name="T16" fmla="*/ 0 w 245"/>
                <a:gd name="T17" fmla="*/ 0 h 310"/>
                <a:gd name="T18" fmla="*/ 0 w 245"/>
                <a:gd name="T19" fmla="*/ 0 h 310"/>
                <a:gd name="T20" fmla="*/ 0 w 245"/>
                <a:gd name="T21" fmla="*/ 0 h 310"/>
                <a:gd name="T22" fmla="*/ 0 w 245"/>
                <a:gd name="T23" fmla="*/ 0 h 310"/>
                <a:gd name="T24" fmla="*/ 0 w 245"/>
                <a:gd name="T25" fmla="*/ 0 h 310"/>
                <a:gd name="T26" fmla="*/ 0 w 245"/>
                <a:gd name="T27" fmla="*/ 0 h 310"/>
                <a:gd name="T28" fmla="*/ 0 w 245"/>
                <a:gd name="T29" fmla="*/ 0 h 310"/>
                <a:gd name="T30" fmla="*/ 0 w 245"/>
                <a:gd name="T31" fmla="*/ 0 h 310"/>
                <a:gd name="T32" fmla="*/ 0 w 245"/>
                <a:gd name="T33" fmla="*/ 0 h 310"/>
                <a:gd name="T34" fmla="*/ 0 w 245"/>
                <a:gd name="T35" fmla="*/ 0 h 310"/>
                <a:gd name="T36" fmla="*/ 0 w 245"/>
                <a:gd name="T37" fmla="*/ 0 h 310"/>
                <a:gd name="T38" fmla="*/ 0 w 245"/>
                <a:gd name="T39" fmla="*/ 0 h 310"/>
                <a:gd name="T40" fmla="*/ 0 w 245"/>
                <a:gd name="T41" fmla="*/ 0 h 310"/>
                <a:gd name="T42" fmla="*/ 0 w 245"/>
                <a:gd name="T43" fmla="*/ 0 h 310"/>
                <a:gd name="T44" fmla="*/ 0 w 245"/>
                <a:gd name="T45" fmla="*/ 0 h 310"/>
                <a:gd name="T46" fmla="*/ 0 w 245"/>
                <a:gd name="T47" fmla="*/ 0 h 310"/>
                <a:gd name="T48" fmla="*/ 0 w 245"/>
                <a:gd name="T49" fmla="*/ 0 h 310"/>
                <a:gd name="T50" fmla="*/ 0 w 245"/>
                <a:gd name="T51" fmla="*/ 0 h 310"/>
                <a:gd name="T52" fmla="*/ 0 w 245"/>
                <a:gd name="T53" fmla="*/ 0 h 310"/>
                <a:gd name="T54" fmla="*/ 0 w 245"/>
                <a:gd name="T55" fmla="*/ 0 h 310"/>
                <a:gd name="T56" fmla="*/ 0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0 w 245"/>
                <a:gd name="T63" fmla="*/ 0 h 310"/>
                <a:gd name="T64" fmla="*/ 0 w 245"/>
                <a:gd name="T65" fmla="*/ 0 h 310"/>
                <a:gd name="T66" fmla="*/ 0 w 245"/>
                <a:gd name="T67" fmla="*/ 0 h 310"/>
                <a:gd name="T68" fmla="*/ 0 w 245"/>
                <a:gd name="T69" fmla="*/ 0 h 310"/>
                <a:gd name="T70" fmla="*/ 0 w 245"/>
                <a:gd name="T71" fmla="*/ 0 h 310"/>
                <a:gd name="T72" fmla="*/ 0 w 245"/>
                <a:gd name="T73" fmla="*/ 0 h 310"/>
                <a:gd name="T74" fmla="*/ 0 w 245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" name="Freeform 779">
              <a:extLst>
                <a:ext uri="{FF2B5EF4-FFF2-40B4-BE49-F238E27FC236}">
                  <a16:creationId xmlns:a16="http://schemas.microsoft.com/office/drawing/2014/main" id="{7D33535E-BBBC-413C-A8C2-862044C4C3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08" name="Group 780">
            <a:extLst>
              <a:ext uri="{FF2B5EF4-FFF2-40B4-BE49-F238E27FC236}">
                <a16:creationId xmlns:a16="http://schemas.microsoft.com/office/drawing/2014/main" id="{E1EDC097-488D-430A-8BC4-AEB04AD653EF}"/>
              </a:ext>
            </a:extLst>
          </p:cNvPr>
          <p:cNvGrpSpPr>
            <a:grpSpLocks/>
          </p:cNvGrpSpPr>
          <p:nvPr/>
        </p:nvGrpSpPr>
        <p:grpSpPr bwMode="auto">
          <a:xfrm>
            <a:off x="974725" y="3513138"/>
            <a:ext cx="290513" cy="404812"/>
            <a:chOff x="4290" y="3130"/>
            <a:chExt cx="183" cy="255"/>
          </a:xfrm>
        </p:grpSpPr>
        <p:pic>
          <p:nvPicPr>
            <p:cNvPr id="709" name="Picture 781" descr="31u_bnrz[1]">
              <a:extLst>
                <a:ext uri="{FF2B5EF4-FFF2-40B4-BE49-F238E27FC236}">
                  <a16:creationId xmlns:a16="http://schemas.microsoft.com/office/drawing/2014/main" id="{9408915A-7531-4D11-8030-B971B40FBD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/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710" name="Freeform 782">
              <a:extLst>
                <a:ext uri="{FF2B5EF4-FFF2-40B4-BE49-F238E27FC236}">
                  <a16:creationId xmlns:a16="http://schemas.microsoft.com/office/drawing/2014/main" id="{99FFA1AE-4514-49C9-9856-3D4CA16761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0 w 199"/>
                <a:gd name="T1" fmla="*/ 0 h 232"/>
                <a:gd name="T2" fmla="*/ 0 w 199"/>
                <a:gd name="T3" fmla="*/ 0 h 232"/>
                <a:gd name="T4" fmla="*/ 0 w 199"/>
                <a:gd name="T5" fmla="*/ 0 h 232"/>
                <a:gd name="T6" fmla="*/ 0 w 199"/>
                <a:gd name="T7" fmla="*/ 0 h 232"/>
                <a:gd name="T8" fmla="*/ 0 w 199"/>
                <a:gd name="T9" fmla="*/ 0 h 232"/>
                <a:gd name="T10" fmla="*/ 0 w 199"/>
                <a:gd name="T11" fmla="*/ 0 h 232"/>
                <a:gd name="T12" fmla="*/ 0 w 199"/>
                <a:gd name="T13" fmla="*/ 0 h 232"/>
                <a:gd name="T14" fmla="*/ 0 w 199"/>
                <a:gd name="T15" fmla="*/ 0 h 232"/>
                <a:gd name="T16" fmla="*/ 0 w 199"/>
                <a:gd name="T17" fmla="*/ 0 h 232"/>
                <a:gd name="T18" fmla="*/ 0 w 199"/>
                <a:gd name="T19" fmla="*/ 0 h 232"/>
                <a:gd name="T20" fmla="*/ 0 w 199"/>
                <a:gd name="T21" fmla="*/ 0 h 232"/>
                <a:gd name="T22" fmla="*/ 0 w 199"/>
                <a:gd name="T23" fmla="*/ 0 h 232"/>
                <a:gd name="T24" fmla="*/ 0 w 199"/>
                <a:gd name="T25" fmla="*/ 0 h 232"/>
                <a:gd name="T26" fmla="*/ 0 w 199"/>
                <a:gd name="T27" fmla="*/ 0 h 232"/>
                <a:gd name="T28" fmla="*/ 0 w 199"/>
                <a:gd name="T29" fmla="*/ 0 h 232"/>
                <a:gd name="T30" fmla="*/ 0 w 199"/>
                <a:gd name="T31" fmla="*/ 0 h 232"/>
                <a:gd name="T32" fmla="*/ 0 w 199"/>
                <a:gd name="T33" fmla="*/ 0 h 232"/>
                <a:gd name="T34" fmla="*/ 0 w 199"/>
                <a:gd name="T35" fmla="*/ 0 h 232"/>
                <a:gd name="T36" fmla="*/ 0 w 199"/>
                <a:gd name="T37" fmla="*/ 0 h 232"/>
                <a:gd name="T38" fmla="*/ 0 w 199"/>
                <a:gd name="T39" fmla="*/ 0 h 232"/>
                <a:gd name="T40" fmla="*/ 0 w 199"/>
                <a:gd name="T41" fmla="*/ 0 h 232"/>
                <a:gd name="T42" fmla="*/ 0 w 199"/>
                <a:gd name="T43" fmla="*/ 0 h 232"/>
                <a:gd name="T44" fmla="*/ 0 w 199"/>
                <a:gd name="T45" fmla="*/ 0 h 232"/>
                <a:gd name="T46" fmla="*/ 0 w 199"/>
                <a:gd name="T47" fmla="*/ 0 h 232"/>
                <a:gd name="T48" fmla="*/ 0 w 199"/>
                <a:gd name="T49" fmla="*/ 0 h 232"/>
                <a:gd name="T50" fmla="*/ 0 w 199"/>
                <a:gd name="T51" fmla="*/ 0 h 232"/>
                <a:gd name="T52" fmla="*/ 0 w 199"/>
                <a:gd name="T53" fmla="*/ 0 h 232"/>
                <a:gd name="T54" fmla="*/ 0 w 199"/>
                <a:gd name="T55" fmla="*/ 0 h 232"/>
                <a:gd name="T56" fmla="*/ 0 w 199"/>
                <a:gd name="T57" fmla="*/ 0 h 232"/>
                <a:gd name="T58" fmla="*/ 0 w 199"/>
                <a:gd name="T59" fmla="*/ 0 h 232"/>
                <a:gd name="T60" fmla="*/ 0 w 199"/>
                <a:gd name="T61" fmla="*/ 0 h 232"/>
                <a:gd name="T62" fmla="*/ 0 w 199"/>
                <a:gd name="T63" fmla="*/ 0 h 232"/>
                <a:gd name="T64" fmla="*/ 0 w 199"/>
                <a:gd name="T65" fmla="*/ 0 h 232"/>
                <a:gd name="T66" fmla="*/ 0 w 199"/>
                <a:gd name="T67" fmla="*/ 0 h 232"/>
                <a:gd name="T68" fmla="*/ 0 w 199"/>
                <a:gd name="T69" fmla="*/ 0 h 232"/>
                <a:gd name="T70" fmla="*/ 0 w 199"/>
                <a:gd name="T71" fmla="*/ 0 h 232"/>
                <a:gd name="T72" fmla="*/ 0 w 199"/>
                <a:gd name="T73" fmla="*/ 0 h 232"/>
                <a:gd name="T74" fmla="*/ 0 w 199"/>
                <a:gd name="T75" fmla="*/ 0 h 232"/>
                <a:gd name="T76" fmla="*/ 0 w 199"/>
                <a:gd name="T77" fmla="*/ 0 h 232"/>
                <a:gd name="T78" fmla="*/ 0 w 199"/>
                <a:gd name="T79" fmla="*/ 0 h 232"/>
                <a:gd name="T80" fmla="*/ 0 w 199"/>
                <a:gd name="T81" fmla="*/ 0 h 232"/>
                <a:gd name="T82" fmla="*/ 0 w 199"/>
                <a:gd name="T83" fmla="*/ 0 h 232"/>
                <a:gd name="T84" fmla="*/ 0 w 199"/>
                <a:gd name="T85" fmla="*/ 0 h 232"/>
                <a:gd name="T86" fmla="*/ 0 w 199"/>
                <a:gd name="T87" fmla="*/ 0 h 232"/>
                <a:gd name="T88" fmla="*/ 0 w 199"/>
                <a:gd name="T89" fmla="*/ 0 h 232"/>
                <a:gd name="T90" fmla="*/ 0 w 199"/>
                <a:gd name="T91" fmla="*/ 0 h 232"/>
                <a:gd name="T92" fmla="*/ 0 w 199"/>
                <a:gd name="T93" fmla="*/ 0 h 232"/>
                <a:gd name="T94" fmla="*/ 0 w 199"/>
                <a:gd name="T95" fmla="*/ 0 h 232"/>
                <a:gd name="T96" fmla="*/ 0 w 199"/>
                <a:gd name="T97" fmla="*/ 0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1" name="Freeform 783">
              <a:extLst>
                <a:ext uri="{FF2B5EF4-FFF2-40B4-BE49-F238E27FC236}">
                  <a16:creationId xmlns:a16="http://schemas.microsoft.com/office/drawing/2014/main" id="{2A7FBF68-118E-4B71-A3B6-4DD68F57D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0 w 128"/>
                <a:gd name="T1" fmla="*/ 0 h 180"/>
                <a:gd name="T2" fmla="*/ 0 w 128"/>
                <a:gd name="T3" fmla="*/ 0 h 180"/>
                <a:gd name="T4" fmla="*/ 0 w 128"/>
                <a:gd name="T5" fmla="*/ 0 h 180"/>
                <a:gd name="T6" fmla="*/ 0 w 128"/>
                <a:gd name="T7" fmla="*/ 0 h 180"/>
                <a:gd name="T8" fmla="*/ 0 w 128"/>
                <a:gd name="T9" fmla="*/ 0 h 180"/>
                <a:gd name="T10" fmla="*/ 0 w 128"/>
                <a:gd name="T11" fmla="*/ 0 h 180"/>
                <a:gd name="T12" fmla="*/ 0 w 128"/>
                <a:gd name="T13" fmla="*/ 0 h 180"/>
                <a:gd name="T14" fmla="*/ 0 w 128"/>
                <a:gd name="T15" fmla="*/ 0 h 180"/>
                <a:gd name="T16" fmla="*/ 0 w 128"/>
                <a:gd name="T17" fmla="*/ 0 h 180"/>
                <a:gd name="T18" fmla="*/ 0 w 128"/>
                <a:gd name="T19" fmla="*/ 0 h 180"/>
                <a:gd name="T20" fmla="*/ 0 w 128"/>
                <a:gd name="T21" fmla="*/ 0 h 180"/>
                <a:gd name="T22" fmla="*/ 0 w 128"/>
                <a:gd name="T23" fmla="*/ 0 h 180"/>
                <a:gd name="T24" fmla="*/ 0 w 128"/>
                <a:gd name="T25" fmla="*/ 0 h 180"/>
                <a:gd name="T26" fmla="*/ 0 w 128"/>
                <a:gd name="T27" fmla="*/ 0 h 180"/>
                <a:gd name="T28" fmla="*/ 0 w 128"/>
                <a:gd name="T29" fmla="*/ 0 h 180"/>
                <a:gd name="T30" fmla="*/ 0 w 128"/>
                <a:gd name="T31" fmla="*/ 0 h 180"/>
                <a:gd name="T32" fmla="*/ 0 w 128"/>
                <a:gd name="T33" fmla="*/ 0 h 180"/>
                <a:gd name="T34" fmla="*/ 0 w 128"/>
                <a:gd name="T35" fmla="*/ 0 h 180"/>
                <a:gd name="T36" fmla="*/ 0 w 128"/>
                <a:gd name="T37" fmla="*/ 0 h 180"/>
                <a:gd name="T38" fmla="*/ 0 w 128"/>
                <a:gd name="T39" fmla="*/ 0 h 180"/>
                <a:gd name="T40" fmla="*/ 0 w 128"/>
                <a:gd name="T41" fmla="*/ 0 h 180"/>
                <a:gd name="T42" fmla="*/ 0 w 128"/>
                <a:gd name="T43" fmla="*/ 0 h 180"/>
                <a:gd name="T44" fmla="*/ 0 w 128"/>
                <a:gd name="T45" fmla="*/ 0 h 180"/>
                <a:gd name="T46" fmla="*/ 0 w 128"/>
                <a:gd name="T47" fmla="*/ 0 h 180"/>
                <a:gd name="T48" fmla="*/ 0 w 128"/>
                <a:gd name="T49" fmla="*/ 0 h 180"/>
                <a:gd name="T50" fmla="*/ 0 w 128"/>
                <a:gd name="T51" fmla="*/ 0 h 180"/>
                <a:gd name="T52" fmla="*/ 0 w 128"/>
                <a:gd name="T53" fmla="*/ 0 h 180"/>
                <a:gd name="T54" fmla="*/ 0 w 128"/>
                <a:gd name="T55" fmla="*/ 0 h 180"/>
                <a:gd name="T56" fmla="*/ 0 w 128"/>
                <a:gd name="T57" fmla="*/ 0 h 180"/>
                <a:gd name="T58" fmla="*/ 0 w 128"/>
                <a:gd name="T59" fmla="*/ 0 h 180"/>
                <a:gd name="T60" fmla="*/ 0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0 w 128"/>
                <a:gd name="T69" fmla="*/ 0 h 180"/>
                <a:gd name="T70" fmla="*/ 0 w 128"/>
                <a:gd name="T71" fmla="*/ 0 h 180"/>
                <a:gd name="T72" fmla="*/ 0 w 128"/>
                <a:gd name="T73" fmla="*/ 0 h 180"/>
                <a:gd name="T74" fmla="*/ 0 w 128"/>
                <a:gd name="T75" fmla="*/ 0 h 180"/>
                <a:gd name="T76" fmla="*/ 0 w 128"/>
                <a:gd name="T77" fmla="*/ 0 h 180"/>
                <a:gd name="T78" fmla="*/ 0 w 128"/>
                <a:gd name="T79" fmla="*/ 0 h 180"/>
                <a:gd name="T80" fmla="*/ 0 w 128"/>
                <a:gd name="T81" fmla="*/ 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" name="Freeform 784">
              <a:extLst>
                <a:ext uri="{FF2B5EF4-FFF2-40B4-BE49-F238E27FC236}">
                  <a16:creationId xmlns:a16="http://schemas.microsoft.com/office/drawing/2014/main" id="{7DE70D18-16F6-4AFF-BEB9-ABE30C5C6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0 w 322"/>
                <a:gd name="T1" fmla="*/ 0 h 378"/>
                <a:gd name="T2" fmla="*/ 0 w 322"/>
                <a:gd name="T3" fmla="*/ 0 h 378"/>
                <a:gd name="T4" fmla="*/ 0 w 322"/>
                <a:gd name="T5" fmla="*/ 0 h 378"/>
                <a:gd name="T6" fmla="*/ 0 w 322"/>
                <a:gd name="T7" fmla="*/ 0 h 378"/>
                <a:gd name="T8" fmla="*/ 0 w 322"/>
                <a:gd name="T9" fmla="*/ 0 h 378"/>
                <a:gd name="T10" fmla="*/ 0 w 322"/>
                <a:gd name="T11" fmla="*/ 0 h 378"/>
                <a:gd name="T12" fmla="*/ 0 w 322"/>
                <a:gd name="T13" fmla="*/ 0 h 378"/>
                <a:gd name="T14" fmla="*/ 0 w 322"/>
                <a:gd name="T15" fmla="*/ 0 h 378"/>
                <a:gd name="T16" fmla="*/ 0 w 322"/>
                <a:gd name="T17" fmla="*/ 0 h 378"/>
                <a:gd name="T18" fmla="*/ 0 w 322"/>
                <a:gd name="T19" fmla="*/ 0 h 378"/>
                <a:gd name="T20" fmla="*/ 0 w 322"/>
                <a:gd name="T21" fmla="*/ 0 h 378"/>
                <a:gd name="T22" fmla="*/ 0 w 322"/>
                <a:gd name="T23" fmla="*/ 0 h 378"/>
                <a:gd name="T24" fmla="*/ 0 w 322"/>
                <a:gd name="T25" fmla="*/ 0 h 378"/>
                <a:gd name="T26" fmla="*/ 0 w 322"/>
                <a:gd name="T27" fmla="*/ 0 h 378"/>
                <a:gd name="T28" fmla="*/ 0 w 322"/>
                <a:gd name="T29" fmla="*/ 0 h 378"/>
                <a:gd name="T30" fmla="*/ 0 w 322"/>
                <a:gd name="T31" fmla="*/ 0 h 378"/>
                <a:gd name="T32" fmla="*/ 0 w 322"/>
                <a:gd name="T33" fmla="*/ 0 h 378"/>
                <a:gd name="T34" fmla="*/ 0 w 322"/>
                <a:gd name="T35" fmla="*/ 0 h 378"/>
                <a:gd name="T36" fmla="*/ 0 w 322"/>
                <a:gd name="T37" fmla="*/ 0 h 378"/>
                <a:gd name="T38" fmla="*/ 0 w 322"/>
                <a:gd name="T39" fmla="*/ 0 h 378"/>
                <a:gd name="T40" fmla="*/ 0 w 322"/>
                <a:gd name="T41" fmla="*/ 0 h 378"/>
                <a:gd name="T42" fmla="*/ 0 w 322"/>
                <a:gd name="T43" fmla="*/ 0 h 378"/>
                <a:gd name="T44" fmla="*/ 0 w 322"/>
                <a:gd name="T45" fmla="*/ 0 h 378"/>
                <a:gd name="T46" fmla="*/ 0 w 322"/>
                <a:gd name="T47" fmla="*/ 0 h 378"/>
                <a:gd name="T48" fmla="*/ 0 w 322"/>
                <a:gd name="T49" fmla="*/ 0 h 378"/>
                <a:gd name="T50" fmla="*/ 0 w 322"/>
                <a:gd name="T51" fmla="*/ 0 h 378"/>
                <a:gd name="T52" fmla="*/ 0 w 322"/>
                <a:gd name="T53" fmla="*/ 0 h 378"/>
                <a:gd name="T54" fmla="*/ 0 w 322"/>
                <a:gd name="T55" fmla="*/ 0 h 378"/>
                <a:gd name="T56" fmla="*/ 0 w 322"/>
                <a:gd name="T57" fmla="*/ 0 h 378"/>
                <a:gd name="T58" fmla="*/ 0 w 322"/>
                <a:gd name="T59" fmla="*/ 0 h 378"/>
                <a:gd name="T60" fmla="*/ 0 w 322"/>
                <a:gd name="T61" fmla="*/ 0 h 378"/>
                <a:gd name="T62" fmla="*/ 0 w 322"/>
                <a:gd name="T63" fmla="*/ 0 h 378"/>
                <a:gd name="T64" fmla="*/ 0 w 322"/>
                <a:gd name="T65" fmla="*/ 0 h 378"/>
                <a:gd name="T66" fmla="*/ 0 w 322"/>
                <a:gd name="T67" fmla="*/ 0 h 378"/>
                <a:gd name="T68" fmla="*/ 0 w 322"/>
                <a:gd name="T69" fmla="*/ 0 h 378"/>
                <a:gd name="T70" fmla="*/ 0 w 322"/>
                <a:gd name="T71" fmla="*/ 0 h 378"/>
                <a:gd name="T72" fmla="*/ 0 w 322"/>
                <a:gd name="T73" fmla="*/ 0 h 378"/>
                <a:gd name="T74" fmla="*/ 0 w 322"/>
                <a:gd name="T75" fmla="*/ 0 h 378"/>
                <a:gd name="T76" fmla="*/ 0 w 322"/>
                <a:gd name="T77" fmla="*/ 0 h 378"/>
                <a:gd name="T78" fmla="*/ 0 w 322"/>
                <a:gd name="T79" fmla="*/ 0 h 378"/>
                <a:gd name="T80" fmla="*/ 0 w 322"/>
                <a:gd name="T81" fmla="*/ 0 h 378"/>
                <a:gd name="T82" fmla="*/ 0 w 322"/>
                <a:gd name="T83" fmla="*/ 0 h 378"/>
                <a:gd name="T84" fmla="*/ 0 w 322"/>
                <a:gd name="T85" fmla="*/ 0 h 378"/>
                <a:gd name="T86" fmla="*/ 0 w 322"/>
                <a:gd name="T87" fmla="*/ 0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3" name="Freeform 785">
              <a:extLst>
                <a:ext uri="{FF2B5EF4-FFF2-40B4-BE49-F238E27FC236}">
                  <a16:creationId xmlns:a16="http://schemas.microsoft.com/office/drawing/2014/main" id="{E307F60F-EF16-45E9-9842-0878E4268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0 w 283"/>
                <a:gd name="T1" fmla="*/ 0 h 252"/>
                <a:gd name="T2" fmla="*/ 0 w 283"/>
                <a:gd name="T3" fmla="*/ 0 h 252"/>
                <a:gd name="T4" fmla="*/ 0 w 283"/>
                <a:gd name="T5" fmla="*/ 0 h 252"/>
                <a:gd name="T6" fmla="*/ 0 w 283"/>
                <a:gd name="T7" fmla="*/ 0 h 252"/>
                <a:gd name="T8" fmla="*/ 0 w 283"/>
                <a:gd name="T9" fmla="*/ 0 h 252"/>
                <a:gd name="T10" fmla="*/ 0 w 283"/>
                <a:gd name="T11" fmla="*/ 0 h 252"/>
                <a:gd name="T12" fmla="*/ 0 w 283"/>
                <a:gd name="T13" fmla="*/ 0 h 252"/>
                <a:gd name="T14" fmla="*/ 0 w 283"/>
                <a:gd name="T15" fmla="*/ 0 h 252"/>
                <a:gd name="T16" fmla="*/ 0 w 283"/>
                <a:gd name="T17" fmla="*/ 0 h 252"/>
                <a:gd name="T18" fmla="*/ 0 w 283"/>
                <a:gd name="T19" fmla="*/ 0 h 252"/>
                <a:gd name="T20" fmla="*/ 0 w 283"/>
                <a:gd name="T21" fmla="*/ 0 h 252"/>
                <a:gd name="T22" fmla="*/ 0 w 283"/>
                <a:gd name="T23" fmla="*/ 0 h 252"/>
                <a:gd name="T24" fmla="*/ 0 w 283"/>
                <a:gd name="T25" fmla="*/ 0 h 252"/>
                <a:gd name="T26" fmla="*/ 0 w 283"/>
                <a:gd name="T27" fmla="*/ 0 h 252"/>
                <a:gd name="T28" fmla="*/ 0 w 283"/>
                <a:gd name="T29" fmla="*/ 0 h 252"/>
                <a:gd name="T30" fmla="*/ 0 w 283"/>
                <a:gd name="T31" fmla="*/ 0 h 252"/>
                <a:gd name="T32" fmla="*/ 0 w 283"/>
                <a:gd name="T33" fmla="*/ 0 h 252"/>
                <a:gd name="T34" fmla="*/ 0 w 283"/>
                <a:gd name="T35" fmla="*/ 0 h 252"/>
                <a:gd name="T36" fmla="*/ 0 w 283"/>
                <a:gd name="T37" fmla="*/ 0 h 252"/>
                <a:gd name="T38" fmla="*/ 0 w 283"/>
                <a:gd name="T39" fmla="*/ 0 h 252"/>
                <a:gd name="T40" fmla="*/ 0 w 283"/>
                <a:gd name="T41" fmla="*/ 0 h 252"/>
                <a:gd name="T42" fmla="*/ 0 w 283"/>
                <a:gd name="T43" fmla="*/ 0 h 252"/>
                <a:gd name="T44" fmla="*/ 0 w 283"/>
                <a:gd name="T45" fmla="*/ 0 h 252"/>
                <a:gd name="T46" fmla="*/ 0 w 283"/>
                <a:gd name="T47" fmla="*/ 0 h 252"/>
                <a:gd name="T48" fmla="*/ 0 w 283"/>
                <a:gd name="T49" fmla="*/ 0 h 252"/>
                <a:gd name="T50" fmla="*/ 0 w 283"/>
                <a:gd name="T51" fmla="*/ 0 h 252"/>
                <a:gd name="T52" fmla="*/ 0 w 283"/>
                <a:gd name="T53" fmla="*/ 0 h 252"/>
                <a:gd name="T54" fmla="*/ 0 w 283"/>
                <a:gd name="T55" fmla="*/ 0 h 252"/>
                <a:gd name="T56" fmla="*/ 0 w 283"/>
                <a:gd name="T57" fmla="*/ 0 h 252"/>
                <a:gd name="T58" fmla="*/ 0 w 283"/>
                <a:gd name="T59" fmla="*/ 0 h 252"/>
                <a:gd name="T60" fmla="*/ 0 w 283"/>
                <a:gd name="T61" fmla="*/ 0 h 252"/>
                <a:gd name="T62" fmla="*/ 0 w 283"/>
                <a:gd name="T63" fmla="*/ 0 h 252"/>
                <a:gd name="T64" fmla="*/ 0 w 283"/>
                <a:gd name="T65" fmla="*/ 0 h 252"/>
                <a:gd name="T66" fmla="*/ 0 w 283"/>
                <a:gd name="T67" fmla="*/ 0 h 252"/>
                <a:gd name="T68" fmla="*/ 0 w 283"/>
                <a:gd name="T69" fmla="*/ 0 h 252"/>
                <a:gd name="T70" fmla="*/ 0 w 283"/>
                <a:gd name="T71" fmla="*/ 0 h 252"/>
                <a:gd name="T72" fmla="*/ 0 w 283"/>
                <a:gd name="T73" fmla="*/ 0 h 252"/>
                <a:gd name="T74" fmla="*/ 0 w 283"/>
                <a:gd name="T75" fmla="*/ 0 h 252"/>
                <a:gd name="T76" fmla="*/ 0 w 283"/>
                <a:gd name="T77" fmla="*/ 0 h 252"/>
                <a:gd name="T78" fmla="*/ 0 w 283"/>
                <a:gd name="T79" fmla="*/ 0 h 252"/>
                <a:gd name="T80" fmla="*/ 0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0 w 283"/>
                <a:gd name="T93" fmla="*/ 0 h 252"/>
                <a:gd name="T94" fmla="*/ 0 w 283"/>
                <a:gd name="T95" fmla="*/ 0 h 252"/>
                <a:gd name="T96" fmla="*/ 0 w 283"/>
                <a:gd name="T97" fmla="*/ 0 h 252"/>
                <a:gd name="T98" fmla="*/ 0 w 283"/>
                <a:gd name="T99" fmla="*/ 0 h 252"/>
                <a:gd name="T100" fmla="*/ 0 w 283"/>
                <a:gd name="T101" fmla="*/ 0 h 252"/>
                <a:gd name="T102" fmla="*/ 0 w 283"/>
                <a:gd name="T103" fmla="*/ 0 h 252"/>
                <a:gd name="T104" fmla="*/ 0 w 283"/>
                <a:gd name="T105" fmla="*/ 0 h 252"/>
                <a:gd name="T106" fmla="*/ 0 w 283"/>
                <a:gd name="T107" fmla="*/ 0 h 252"/>
                <a:gd name="T108" fmla="*/ 0 w 283"/>
                <a:gd name="T109" fmla="*/ 0 h 252"/>
                <a:gd name="T110" fmla="*/ 0 w 283"/>
                <a:gd name="T111" fmla="*/ 0 h 252"/>
                <a:gd name="T112" fmla="*/ 0 w 283"/>
                <a:gd name="T113" fmla="*/ 0 h 252"/>
                <a:gd name="T114" fmla="*/ 0 w 283"/>
                <a:gd name="T115" fmla="*/ 0 h 252"/>
                <a:gd name="T116" fmla="*/ 0 w 283"/>
                <a:gd name="T117" fmla="*/ 0 h 252"/>
                <a:gd name="T118" fmla="*/ 0 w 283"/>
                <a:gd name="T119" fmla="*/ 0 h 252"/>
                <a:gd name="T120" fmla="*/ 0 w 283"/>
                <a:gd name="T121" fmla="*/ 0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4" name="Freeform 786">
              <a:extLst>
                <a:ext uri="{FF2B5EF4-FFF2-40B4-BE49-F238E27FC236}">
                  <a16:creationId xmlns:a16="http://schemas.microsoft.com/office/drawing/2014/main" id="{5428C13B-D42A-486F-A57C-A611404EA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0 h 238"/>
                <a:gd name="T2" fmla="*/ 0 w 114"/>
                <a:gd name="T3" fmla="*/ 0 h 238"/>
                <a:gd name="T4" fmla="*/ 0 w 114"/>
                <a:gd name="T5" fmla="*/ 0 h 238"/>
                <a:gd name="T6" fmla="*/ 0 w 114"/>
                <a:gd name="T7" fmla="*/ 0 h 238"/>
                <a:gd name="T8" fmla="*/ 0 w 114"/>
                <a:gd name="T9" fmla="*/ 0 h 238"/>
                <a:gd name="T10" fmla="*/ 0 w 114"/>
                <a:gd name="T11" fmla="*/ 0 h 238"/>
                <a:gd name="T12" fmla="*/ 0 w 114"/>
                <a:gd name="T13" fmla="*/ 0 h 238"/>
                <a:gd name="T14" fmla="*/ 0 w 114"/>
                <a:gd name="T15" fmla="*/ 0 h 238"/>
                <a:gd name="T16" fmla="*/ 0 w 114"/>
                <a:gd name="T17" fmla="*/ 0 h 238"/>
                <a:gd name="T18" fmla="*/ 0 w 114"/>
                <a:gd name="T19" fmla="*/ 0 h 238"/>
                <a:gd name="T20" fmla="*/ 0 w 114"/>
                <a:gd name="T21" fmla="*/ 0 h 238"/>
                <a:gd name="T22" fmla="*/ 0 w 114"/>
                <a:gd name="T23" fmla="*/ 0 h 238"/>
                <a:gd name="T24" fmla="*/ 0 w 114"/>
                <a:gd name="T25" fmla="*/ 0 h 238"/>
                <a:gd name="T26" fmla="*/ 0 w 114"/>
                <a:gd name="T27" fmla="*/ 0 h 238"/>
                <a:gd name="T28" fmla="*/ 0 w 114"/>
                <a:gd name="T29" fmla="*/ 0 h 238"/>
                <a:gd name="T30" fmla="*/ 0 w 114"/>
                <a:gd name="T31" fmla="*/ 0 h 238"/>
                <a:gd name="T32" fmla="*/ 0 w 114"/>
                <a:gd name="T33" fmla="*/ 0 h 238"/>
                <a:gd name="T34" fmla="*/ 0 w 114"/>
                <a:gd name="T35" fmla="*/ 0 h 238"/>
                <a:gd name="T36" fmla="*/ 0 w 114"/>
                <a:gd name="T37" fmla="*/ 0 h 238"/>
                <a:gd name="T38" fmla="*/ 0 w 114"/>
                <a:gd name="T39" fmla="*/ 0 h 238"/>
                <a:gd name="T40" fmla="*/ 0 w 114"/>
                <a:gd name="T41" fmla="*/ 0 h 238"/>
                <a:gd name="T42" fmla="*/ 0 w 114"/>
                <a:gd name="T43" fmla="*/ 0 h 238"/>
                <a:gd name="T44" fmla="*/ 0 w 114"/>
                <a:gd name="T45" fmla="*/ 0 h 238"/>
                <a:gd name="T46" fmla="*/ 0 w 114"/>
                <a:gd name="T47" fmla="*/ 0 h 238"/>
                <a:gd name="T48" fmla="*/ 0 w 114"/>
                <a:gd name="T49" fmla="*/ 0 h 238"/>
                <a:gd name="T50" fmla="*/ 0 w 114"/>
                <a:gd name="T51" fmla="*/ 0 h 238"/>
                <a:gd name="T52" fmla="*/ 0 w 114"/>
                <a:gd name="T53" fmla="*/ 0 h 238"/>
                <a:gd name="T54" fmla="*/ 0 w 114"/>
                <a:gd name="T55" fmla="*/ 0 h 238"/>
                <a:gd name="T56" fmla="*/ 0 w 114"/>
                <a:gd name="T57" fmla="*/ 0 h 238"/>
                <a:gd name="T58" fmla="*/ 0 w 114"/>
                <a:gd name="T59" fmla="*/ 0 h 238"/>
                <a:gd name="T60" fmla="*/ 0 w 114"/>
                <a:gd name="T61" fmla="*/ 0 h 238"/>
                <a:gd name="T62" fmla="*/ 0 w 114"/>
                <a:gd name="T63" fmla="*/ 0 h 238"/>
                <a:gd name="T64" fmla="*/ 0 w 114"/>
                <a:gd name="T65" fmla="*/ 0 h 238"/>
                <a:gd name="T66" fmla="*/ 0 w 114"/>
                <a:gd name="T67" fmla="*/ 0 h 238"/>
                <a:gd name="T68" fmla="*/ 0 w 114"/>
                <a:gd name="T69" fmla="*/ 0 h 238"/>
                <a:gd name="T70" fmla="*/ 0 w 114"/>
                <a:gd name="T71" fmla="*/ 0 h 238"/>
                <a:gd name="T72" fmla="*/ 0 w 114"/>
                <a:gd name="T73" fmla="*/ 0 h 238"/>
                <a:gd name="T74" fmla="*/ 0 w 114"/>
                <a:gd name="T75" fmla="*/ 0 h 238"/>
                <a:gd name="T76" fmla="*/ 0 w 114"/>
                <a:gd name="T77" fmla="*/ 0 h 238"/>
                <a:gd name="T78" fmla="*/ 0 w 114"/>
                <a:gd name="T79" fmla="*/ 0 h 238"/>
                <a:gd name="T80" fmla="*/ 0 w 114"/>
                <a:gd name="T81" fmla="*/ 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5" name="Freeform 787">
              <a:extLst>
                <a:ext uri="{FF2B5EF4-FFF2-40B4-BE49-F238E27FC236}">
                  <a16:creationId xmlns:a16="http://schemas.microsoft.com/office/drawing/2014/main" id="{83E2F7A5-5FCF-4D33-BB61-610C2570A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0 w 246"/>
                <a:gd name="T1" fmla="*/ 0 h 310"/>
                <a:gd name="T2" fmla="*/ 0 w 246"/>
                <a:gd name="T3" fmla="*/ 0 h 310"/>
                <a:gd name="T4" fmla="*/ 0 w 246"/>
                <a:gd name="T5" fmla="*/ 0 h 310"/>
                <a:gd name="T6" fmla="*/ 0 w 246"/>
                <a:gd name="T7" fmla="*/ 0 h 310"/>
                <a:gd name="T8" fmla="*/ 0 w 246"/>
                <a:gd name="T9" fmla="*/ 0 h 310"/>
                <a:gd name="T10" fmla="*/ 0 w 246"/>
                <a:gd name="T11" fmla="*/ 0 h 310"/>
                <a:gd name="T12" fmla="*/ 0 w 246"/>
                <a:gd name="T13" fmla="*/ 0 h 310"/>
                <a:gd name="T14" fmla="*/ 0 w 246"/>
                <a:gd name="T15" fmla="*/ 0 h 310"/>
                <a:gd name="T16" fmla="*/ 0 w 246"/>
                <a:gd name="T17" fmla="*/ 0 h 310"/>
                <a:gd name="T18" fmla="*/ 0 w 246"/>
                <a:gd name="T19" fmla="*/ 0 h 310"/>
                <a:gd name="T20" fmla="*/ 0 w 246"/>
                <a:gd name="T21" fmla="*/ 0 h 310"/>
                <a:gd name="T22" fmla="*/ 0 w 246"/>
                <a:gd name="T23" fmla="*/ 0 h 310"/>
                <a:gd name="T24" fmla="*/ 0 w 246"/>
                <a:gd name="T25" fmla="*/ 0 h 310"/>
                <a:gd name="T26" fmla="*/ 0 w 246"/>
                <a:gd name="T27" fmla="*/ 0 h 310"/>
                <a:gd name="T28" fmla="*/ 0 w 246"/>
                <a:gd name="T29" fmla="*/ 0 h 310"/>
                <a:gd name="T30" fmla="*/ 0 w 246"/>
                <a:gd name="T31" fmla="*/ 0 h 310"/>
                <a:gd name="T32" fmla="*/ 0 w 246"/>
                <a:gd name="T33" fmla="*/ 0 h 310"/>
                <a:gd name="T34" fmla="*/ 0 w 246"/>
                <a:gd name="T35" fmla="*/ 0 h 310"/>
                <a:gd name="T36" fmla="*/ 0 w 246"/>
                <a:gd name="T37" fmla="*/ 0 h 310"/>
                <a:gd name="T38" fmla="*/ 0 w 246"/>
                <a:gd name="T39" fmla="*/ 0 h 310"/>
                <a:gd name="T40" fmla="*/ 0 w 246"/>
                <a:gd name="T41" fmla="*/ 0 h 310"/>
                <a:gd name="T42" fmla="*/ 0 w 246"/>
                <a:gd name="T43" fmla="*/ 0 h 310"/>
                <a:gd name="T44" fmla="*/ 0 w 246"/>
                <a:gd name="T45" fmla="*/ 0 h 310"/>
                <a:gd name="T46" fmla="*/ 0 w 246"/>
                <a:gd name="T47" fmla="*/ 0 h 310"/>
                <a:gd name="T48" fmla="*/ 0 w 246"/>
                <a:gd name="T49" fmla="*/ 0 h 310"/>
                <a:gd name="T50" fmla="*/ 0 w 246"/>
                <a:gd name="T51" fmla="*/ 0 h 310"/>
                <a:gd name="T52" fmla="*/ 0 w 246"/>
                <a:gd name="T53" fmla="*/ 0 h 310"/>
                <a:gd name="T54" fmla="*/ 0 w 246"/>
                <a:gd name="T55" fmla="*/ 0 h 310"/>
                <a:gd name="T56" fmla="*/ 0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0 w 246"/>
                <a:gd name="T63" fmla="*/ 0 h 310"/>
                <a:gd name="T64" fmla="*/ 0 w 246"/>
                <a:gd name="T65" fmla="*/ 0 h 310"/>
                <a:gd name="T66" fmla="*/ 0 w 246"/>
                <a:gd name="T67" fmla="*/ 0 h 310"/>
                <a:gd name="T68" fmla="*/ 0 w 246"/>
                <a:gd name="T69" fmla="*/ 0 h 310"/>
                <a:gd name="T70" fmla="*/ 0 w 246"/>
                <a:gd name="T71" fmla="*/ 0 h 310"/>
                <a:gd name="T72" fmla="*/ 0 w 246"/>
                <a:gd name="T73" fmla="*/ 0 h 310"/>
                <a:gd name="T74" fmla="*/ 0 w 246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" name="Freeform 788">
              <a:extLst>
                <a:ext uri="{FF2B5EF4-FFF2-40B4-BE49-F238E27FC236}">
                  <a16:creationId xmlns:a16="http://schemas.microsoft.com/office/drawing/2014/main" id="{C3FC0876-025F-4850-8498-0636A476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0 w 83"/>
                <a:gd name="T1" fmla="*/ 0 h 187"/>
                <a:gd name="T2" fmla="*/ 0 w 83"/>
                <a:gd name="T3" fmla="*/ 0 h 187"/>
                <a:gd name="T4" fmla="*/ 0 w 83"/>
                <a:gd name="T5" fmla="*/ 0 h 187"/>
                <a:gd name="T6" fmla="*/ 0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0 h 187"/>
                <a:gd name="T20" fmla="*/ 0 w 83"/>
                <a:gd name="T21" fmla="*/ 0 h 187"/>
                <a:gd name="T22" fmla="*/ 0 w 83"/>
                <a:gd name="T23" fmla="*/ 0 h 187"/>
                <a:gd name="T24" fmla="*/ 0 w 83"/>
                <a:gd name="T25" fmla="*/ 0 h 187"/>
                <a:gd name="T26" fmla="*/ 0 w 83"/>
                <a:gd name="T27" fmla="*/ 0 h 187"/>
                <a:gd name="T28" fmla="*/ 0 w 83"/>
                <a:gd name="T29" fmla="*/ 0 h 187"/>
                <a:gd name="T30" fmla="*/ 0 w 83"/>
                <a:gd name="T31" fmla="*/ 0 h 187"/>
                <a:gd name="T32" fmla="*/ 0 w 83"/>
                <a:gd name="T33" fmla="*/ 0 h 187"/>
                <a:gd name="T34" fmla="*/ 0 w 83"/>
                <a:gd name="T35" fmla="*/ 0 h 187"/>
                <a:gd name="T36" fmla="*/ 0 w 83"/>
                <a:gd name="T37" fmla="*/ 0 h 187"/>
                <a:gd name="T38" fmla="*/ 0 w 83"/>
                <a:gd name="T39" fmla="*/ 0 h 187"/>
                <a:gd name="T40" fmla="*/ 0 w 83"/>
                <a:gd name="T41" fmla="*/ 0 h 187"/>
                <a:gd name="T42" fmla="*/ 0 w 83"/>
                <a:gd name="T43" fmla="*/ 0 h 187"/>
                <a:gd name="T44" fmla="*/ 0 w 83"/>
                <a:gd name="T45" fmla="*/ 0 h 187"/>
                <a:gd name="T46" fmla="*/ 0 w 83"/>
                <a:gd name="T47" fmla="*/ 0 h 187"/>
                <a:gd name="T48" fmla="*/ 0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" name="Freeform 789">
              <a:extLst>
                <a:ext uri="{FF2B5EF4-FFF2-40B4-BE49-F238E27FC236}">
                  <a16:creationId xmlns:a16="http://schemas.microsoft.com/office/drawing/2014/main" id="{D1BEC0CC-9058-450E-8D38-1F0279034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0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0 h 94"/>
                <a:gd name="T20" fmla="*/ 0 w 44"/>
                <a:gd name="T21" fmla="*/ 0 h 94"/>
                <a:gd name="T22" fmla="*/ 0 w 44"/>
                <a:gd name="T23" fmla="*/ 0 h 94"/>
                <a:gd name="T24" fmla="*/ 0 w 44"/>
                <a:gd name="T25" fmla="*/ 0 h 94"/>
                <a:gd name="T26" fmla="*/ 0 w 44"/>
                <a:gd name="T27" fmla="*/ 0 h 94"/>
                <a:gd name="T28" fmla="*/ 0 w 44"/>
                <a:gd name="T29" fmla="*/ 0 h 94"/>
                <a:gd name="T30" fmla="*/ 0 w 44"/>
                <a:gd name="T31" fmla="*/ 0 h 94"/>
                <a:gd name="T32" fmla="*/ 0 w 44"/>
                <a:gd name="T33" fmla="*/ 0 h 94"/>
                <a:gd name="T34" fmla="*/ 0 w 44"/>
                <a:gd name="T35" fmla="*/ 0 h 94"/>
                <a:gd name="T36" fmla="*/ 0 w 44"/>
                <a:gd name="T37" fmla="*/ 0 h 94"/>
                <a:gd name="T38" fmla="*/ 0 w 44"/>
                <a:gd name="T39" fmla="*/ 0 h 94"/>
                <a:gd name="T40" fmla="*/ 0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" name="Freeform 790">
              <a:extLst>
                <a:ext uri="{FF2B5EF4-FFF2-40B4-BE49-F238E27FC236}">
                  <a16:creationId xmlns:a16="http://schemas.microsoft.com/office/drawing/2014/main" id="{DA84570A-9028-44FB-8D34-7FBA197B0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0 h 54"/>
                <a:gd name="T28" fmla="*/ 0 w 38"/>
                <a:gd name="T29" fmla="*/ 0 h 54"/>
                <a:gd name="T30" fmla="*/ 0 w 38"/>
                <a:gd name="T31" fmla="*/ 0 h 54"/>
                <a:gd name="T32" fmla="*/ 0 w 38"/>
                <a:gd name="T33" fmla="*/ 0 h 54"/>
                <a:gd name="T34" fmla="*/ 0 w 38"/>
                <a:gd name="T35" fmla="*/ 0 h 54"/>
                <a:gd name="T36" fmla="*/ 0 w 38"/>
                <a:gd name="T37" fmla="*/ 0 h 54"/>
                <a:gd name="T38" fmla="*/ 0 w 38"/>
                <a:gd name="T39" fmla="*/ 0 h 54"/>
                <a:gd name="T40" fmla="*/ 0 w 38"/>
                <a:gd name="T41" fmla="*/ 0 h 54"/>
                <a:gd name="T42" fmla="*/ 0 w 38"/>
                <a:gd name="T43" fmla="*/ 0 h 54"/>
                <a:gd name="T44" fmla="*/ 0 w 38"/>
                <a:gd name="T45" fmla="*/ 0 h 54"/>
                <a:gd name="T46" fmla="*/ 0 w 38"/>
                <a:gd name="T47" fmla="*/ 0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" name="Freeform 791">
              <a:extLst>
                <a:ext uri="{FF2B5EF4-FFF2-40B4-BE49-F238E27FC236}">
                  <a16:creationId xmlns:a16="http://schemas.microsoft.com/office/drawing/2014/main" id="{CA324464-D54A-41A2-9328-AA6DE4B99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0 w 52"/>
                <a:gd name="T1" fmla="*/ 0 h 36"/>
                <a:gd name="T2" fmla="*/ 0 w 52"/>
                <a:gd name="T3" fmla="*/ 0 h 36"/>
                <a:gd name="T4" fmla="*/ 0 w 52"/>
                <a:gd name="T5" fmla="*/ 0 h 36"/>
                <a:gd name="T6" fmla="*/ 0 w 52"/>
                <a:gd name="T7" fmla="*/ 0 h 36"/>
                <a:gd name="T8" fmla="*/ 0 w 52"/>
                <a:gd name="T9" fmla="*/ 0 h 36"/>
                <a:gd name="T10" fmla="*/ 0 w 52"/>
                <a:gd name="T11" fmla="*/ 0 h 36"/>
                <a:gd name="T12" fmla="*/ 0 w 52"/>
                <a:gd name="T13" fmla="*/ 0 h 36"/>
                <a:gd name="T14" fmla="*/ 0 w 52"/>
                <a:gd name="T15" fmla="*/ 0 h 36"/>
                <a:gd name="T16" fmla="*/ 0 w 52"/>
                <a:gd name="T17" fmla="*/ 0 h 36"/>
                <a:gd name="T18" fmla="*/ 0 w 52"/>
                <a:gd name="T19" fmla="*/ 0 h 36"/>
                <a:gd name="T20" fmla="*/ 0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0 h 36"/>
                <a:gd name="T30" fmla="*/ 0 w 52"/>
                <a:gd name="T31" fmla="*/ 0 h 36"/>
                <a:gd name="T32" fmla="*/ 0 w 52"/>
                <a:gd name="T33" fmla="*/ 0 h 36"/>
                <a:gd name="T34" fmla="*/ 0 w 52"/>
                <a:gd name="T35" fmla="*/ 0 h 36"/>
                <a:gd name="T36" fmla="*/ 0 w 52"/>
                <a:gd name="T37" fmla="*/ 0 h 36"/>
                <a:gd name="T38" fmla="*/ 0 w 52"/>
                <a:gd name="T39" fmla="*/ 0 h 36"/>
                <a:gd name="T40" fmla="*/ 0 w 52"/>
                <a:gd name="T41" fmla="*/ 0 h 36"/>
                <a:gd name="T42" fmla="*/ 0 w 52"/>
                <a:gd name="T43" fmla="*/ 0 h 36"/>
                <a:gd name="T44" fmla="*/ 0 w 52"/>
                <a:gd name="T45" fmla="*/ 0 h 36"/>
                <a:gd name="T46" fmla="*/ 0 w 52"/>
                <a:gd name="T47" fmla="*/ 0 h 36"/>
                <a:gd name="T48" fmla="*/ 0 w 52"/>
                <a:gd name="T49" fmla="*/ 0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" name="Freeform 792">
              <a:extLst>
                <a:ext uri="{FF2B5EF4-FFF2-40B4-BE49-F238E27FC236}">
                  <a16:creationId xmlns:a16="http://schemas.microsoft.com/office/drawing/2014/main" id="{8C2A8766-0F9C-45E2-8B93-D9B68A787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0 w 198"/>
                <a:gd name="T1" fmla="*/ 0 h 236"/>
                <a:gd name="T2" fmla="*/ 0 w 198"/>
                <a:gd name="T3" fmla="*/ 0 h 236"/>
                <a:gd name="T4" fmla="*/ 0 w 198"/>
                <a:gd name="T5" fmla="*/ 0 h 236"/>
                <a:gd name="T6" fmla="*/ 0 w 198"/>
                <a:gd name="T7" fmla="*/ 0 h 236"/>
                <a:gd name="T8" fmla="*/ 0 w 198"/>
                <a:gd name="T9" fmla="*/ 0 h 236"/>
                <a:gd name="T10" fmla="*/ 0 w 198"/>
                <a:gd name="T11" fmla="*/ 0 h 236"/>
                <a:gd name="T12" fmla="*/ 0 w 198"/>
                <a:gd name="T13" fmla="*/ 0 h 236"/>
                <a:gd name="T14" fmla="*/ 0 w 198"/>
                <a:gd name="T15" fmla="*/ 0 h 236"/>
                <a:gd name="T16" fmla="*/ 0 w 198"/>
                <a:gd name="T17" fmla="*/ 0 h 236"/>
                <a:gd name="T18" fmla="*/ 0 w 198"/>
                <a:gd name="T19" fmla="*/ 0 h 236"/>
                <a:gd name="T20" fmla="*/ 0 w 198"/>
                <a:gd name="T21" fmla="*/ 0 h 236"/>
                <a:gd name="T22" fmla="*/ 0 w 198"/>
                <a:gd name="T23" fmla="*/ 0 h 236"/>
                <a:gd name="T24" fmla="*/ 0 w 198"/>
                <a:gd name="T25" fmla="*/ 0 h 236"/>
                <a:gd name="T26" fmla="*/ 0 w 198"/>
                <a:gd name="T27" fmla="*/ 0 h 236"/>
                <a:gd name="T28" fmla="*/ 0 w 198"/>
                <a:gd name="T29" fmla="*/ 0 h 236"/>
                <a:gd name="T30" fmla="*/ 0 w 198"/>
                <a:gd name="T31" fmla="*/ 0 h 236"/>
                <a:gd name="T32" fmla="*/ 0 w 198"/>
                <a:gd name="T33" fmla="*/ 0 h 236"/>
                <a:gd name="T34" fmla="*/ 0 w 198"/>
                <a:gd name="T35" fmla="*/ 0 h 236"/>
                <a:gd name="T36" fmla="*/ 0 w 198"/>
                <a:gd name="T37" fmla="*/ 0 h 236"/>
                <a:gd name="T38" fmla="*/ 0 w 198"/>
                <a:gd name="T39" fmla="*/ 0 h 236"/>
                <a:gd name="T40" fmla="*/ 0 w 198"/>
                <a:gd name="T41" fmla="*/ 0 h 236"/>
                <a:gd name="T42" fmla="*/ 0 w 198"/>
                <a:gd name="T43" fmla="*/ 0 h 236"/>
                <a:gd name="T44" fmla="*/ 0 w 198"/>
                <a:gd name="T45" fmla="*/ 0 h 236"/>
                <a:gd name="T46" fmla="*/ 0 w 198"/>
                <a:gd name="T47" fmla="*/ 0 h 236"/>
                <a:gd name="T48" fmla="*/ 0 w 198"/>
                <a:gd name="T49" fmla="*/ 0 h 236"/>
                <a:gd name="T50" fmla="*/ 0 w 198"/>
                <a:gd name="T51" fmla="*/ 0 h 236"/>
                <a:gd name="T52" fmla="*/ 0 w 198"/>
                <a:gd name="T53" fmla="*/ 0 h 236"/>
                <a:gd name="T54" fmla="*/ 0 w 198"/>
                <a:gd name="T55" fmla="*/ 0 h 236"/>
                <a:gd name="T56" fmla="*/ 0 w 198"/>
                <a:gd name="T57" fmla="*/ 0 h 236"/>
                <a:gd name="T58" fmla="*/ 0 w 198"/>
                <a:gd name="T59" fmla="*/ 0 h 236"/>
                <a:gd name="T60" fmla="*/ 0 w 198"/>
                <a:gd name="T61" fmla="*/ 0 h 236"/>
                <a:gd name="T62" fmla="*/ 0 w 198"/>
                <a:gd name="T63" fmla="*/ 0 h 236"/>
                <a:gd name="T64" fmla="*/ 0 w 198"/>
                <a:gd name="T65" fmla="*/ 0 h 236"/>
                <a:gd name="T66" fmla="*/ 0 w 198"/>
                <a:gd name="T67" fmla="*/ 0 h 236"/>
                <a:gd name="T68" fmla="*/ 0 w 198"/>
                <a:gd name="T69" fmla="*/ 0 h 236"/>
                <a:gd name="T70" fmla="*/ 0 w 198"/>
                <a:gd name="T71" fmla="*/ 0 h 236"/>
                <a:gd name="T72" fmla="*/ 0 w 198"/>
                <a:gd name="T73" fmla="*/ 0 h 236"/>
                <a:gd name="T74" fmla="*/ 0 w 198"/>
                <a:gd name="T75" fmla="*/ 0 h 236"/>
                <a:gd name="T76" fmla="*/ 0 w 198"/>
                <a:gd name="T77" fmla="*/ 0 h 236"/>
                <a:gd name="T78" fmla="*/ 0 w 198"/>
                <a:gd name="T79" fmla="*/ 0 h 236"/>
                <a:gd name="T80" fmla="*/ 0 w 198"/>
                <a:gd name="T81" fmla="*/ 0 h 236"/>
                <a:gd name="T82" fmla="*/ 0 w 198"/>
                <a:gd name="T83" fmla="*/ 0 h 236"/>
                <a:gd name="T84" fmla="*/ 0 w 198"/>
                <a:gd name="T85" fmla="*/ 0 h 236"/>
                <a:gd name="T86" fmla="*/ 0 w 198"/>
                <a:gd name="T87" fmla="*/ 0 h 236"/>
                <a:gd name="T88" fmla="*/ 0 w 198"/>
                <a:gd name="T89" fmla="*/ 0 h 236"/>
                <a:gd name="T90" fmla="*/ 0 w 198"/>
                <a:gd name="T91" fmla="*/ 0 h 236"/>
                <a:gd name="T92" fmla="*/ 0 w 198"/>
                <a:gd name="T93" fmla="*/ 0 h 236"/>
                <a:gd name="T94" fmla="*/ 0 w 198"/>
                <a:gd name="T95" fmla="*/ 0 h 236"/>
                <a:gd name="T96" fmla="*/ 0 w 198"/>
                <a:gd name="T97" fmla="*/ 0 h 236"/>
                <a:gd name="T98" fmla="*/ 0 w 198"/>
                <a:gd name="T99" fmla="*/ 0 h 236"/>
                <a:gd name="T100" fmla="*/ 0 w 198"/>
                <a:gd name="T101" fmla="*/ 0 h 236"/>
                <a:gd name="T102" fmla="*/ 0 w 198"/>
                <a:gd name="T103" fmla="*/ 0 h 236"/>
                <a:gd name="T104" fmla="*/ 0 w 198"/>
                <a:gd name="T105" fmla="*/ 0 h 236"/>
                <a:gd name="T106" fmla="*/ 0 w 198"/>
                <a:gd name="T107" fmla="*/ 0 h 236"/>
                <a:gd name="T108" fmla="*/ 0 w 198"/>
                <a:gd name="T109" fmla="*/ 0 h 236"/>
                <a:gd name="T110" fmla="*/ 0 w 198"/>
                <a:gd name="T111" fmla="*/ 0 h 236"/>
                <a:gd name="T112" fmla="*/ 0 w 198"/>
                <a:gd name="T113" fmla="*/ 0 h 236"/>
                <a:gd name="T114" fmla="*/ 0 w 198"/>
                <a:gd name="T115" fmla="*/ 0 h 236"/>
                <a:gd name="T116" fmla="*/ 0 w 198"/>
                <a:gd name="T117" fmla="*/ 0 h 236"/>
                <a:gd name="T118" fmla="*/ 0 w 198"/>
                <a:gd name="T119" fmla="*/ 0 h 236"/>
                <a:gd name="T120" fmla="*/ 0 w 198"/>
                <a:gd name="T121" fmla="*/ 0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" name="Freeform 793">
              <a:extLst>
                <a:ext uri="{FF2B5EF4-FFF2-40B4-BE49-F238E27FC236}">
                  <a16:creationId xmlns:a16="http://schemas.microsoft.com/office/drawing/2014/main" id="{C3B0FBB9-E0A9-4C83-92FE-56C31D24E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0 w 128"/>
                <a:gd name="T1" fmla="*/ 0 h 183"/>
                <a:gd name="T2" fmla="*/ 0 w 128"/>
                <a:gd name="T3" fmla="*/ 0 h 183"/>
                <a:gd name="T4" fmla="*/ 0 w 128"/>
                <a:gd name="T5" fmla="*/ 0 h 183"/>
                <a:gd name="T6" fmla="*/ 0 w 128"/>
                <a:gd name="T7" fmla="*/ 0 h 183"/>
                <a:gd name="T8" fmla="*/ 0 w 128"/>
                <a:gd name="T9" fmla="*/ 0 h 183"/>
                <a:gd name="T10" fmla="*/ 0 w 128"/>
                <a:gd name="T11" fmla="*/ 0 h 183"/>
                <a:gd name="T12" fmla="*/ 0 w 128"/>
                <a:gd name="T13" fmla="*/ 0 h 183"/>
                <a:gd name="T14" fmla="*/ 0 w 128"/>
                <a:gd name="T15" fmla="*/ 0 h 183"/>
                <a:gd name="T16" fmla="*/ 0 w 128"/>
                <a:gd name="T17" fmla="*/ 0 h 183"/>
                <a:gd name="T18" fmla="*/ 0 w 128"/>
                <a:gd name="T19" fmla="*/ 0 h 183"/>
                <a:gd name="T20" fmla="*/ 0 w 128"/>
                <a:gd name="T21" fmla="*/ 0 h 183"/>
                <a:gd name="T22" fmla="*/ 0 w 128"/>
                <a:gd name="T23" fmla="*/ 0 h 183"/>
                <a:gd name="T24" fmla="*/ 0 w 128"/>
                <a:gd name="T25" fmla="*/ 0 h 183"/>
                <a:gd name="T26" fmla="*/ 0 w 128"/>
                <a:gd name="T27" fmla="*/ 0 h 183"/>
                <a:gd name="T28" fmla="*/ 0 w 128"/>
                <a:gd name="T29" fmla="*/ 0 h 183"/>
                <a:gd name="T30" fmla="*/ 0 w 128"/>
                <a:gd name="T31" fmla="*/ 0 h 183"/>
                <a:gd name="T32" fmla="*/ 0 w 128"/>
                <a:gd name="T33" fmla="*/ 0 h 183"/>
                <a:gd name="T34" fmla="*/ 0 w 128"/>
                <a:gd name="T35" fmla="*/ 0 h 183"/>
                <a:gd name="T36" fmla="*/ 0 w 128"/>
                <a:gd name="T37" fmla="*/ 0 h 183"/>
                <a:gd name="T38" fmla="*/ 0 w 128"/>
                <a:gd name="T39" fmla="*/ 0 h 183"/>
                <a:gd name="T40" fmla="*/ 0 w 128"/>
                <a:gd name="T41" fmla="*/ 0 h 183"/>
                <a:gd name="T42" fmla="*/ 0 w 128"/>
                <a:gd name="T43" fmla="*/ 0 h 183"/>
                <a:gd name="T44" fmla="*/ 0 w 128"/>
                <a:gd name="T45" fmla="*/ 0 h 183"/>
                <a:gd name="T46" fmla="*/ 0 w 128"/>
                <a:gd name="T47" fmla="*/ 0 h 183"/>
                <a:gd name="T48" fmla="*/ 0 w 128"/>
                <a:gd name="T49" fmla="*/ 0 h 183"/>
                <a:gd name="T50" fmla="*/ 0 w 128"/>
                <a:gd name="T51" fmla="*/ 0 h 183"/>
                <a:gd name="T52" fmla="*/ 0 w 128"/>
                <a:gd name="T53" fmla="*/ 0 h 183"/>
                <a:gd name="T54" fmla="*/ 0 w 128"/>
                <a:gd name="T55" fmla="*/ 0 h 183"/>
                <a:gd name="T56" fmla="*/ 0 w 128"/>
                <a:gd name="T57" fmla="*/ 0 h 183"/>
                <a:gd name="T58" fmla="*/ 0 w 128"/>
                <a:gd name="T59" fmla="*/ 0 h 183"/>
                <a:gd name="T60" fmla="*/ 0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0 w 128"/>
                <a:gd name="T67" fmla="*/ 0 h 183"/>
                <a:gd name="T68" fmla="*/ 0 w 128"/>
                <a:gd name="T69" fmla="*/ 0 h 183"/>
                <a:gd name="T70" fmla="*/ 0 w 128"/>
                <a:gd name="T71" fmla="*/ 0 h 183"/>
                <a:gd name="T72" fmla="*/ 0 w 128"/>
                <a:gd name="T73" fmla="*/ 0 h 183"/>
                <a:gd name="T74" fmla="*/ 0 w 128"/>
                <a:gd name="T75" fmla="*/ 0 h 183"/>
                <a:gd name="T76" fmla="*/ 0 w 128"/>
                <a:gd name="T77" fmla="*/ 0 h 183"/>
                <a:gd name="T78" fmla="*/ 0 w 128"/>
                <a:gd name="T79" fmla="*/ 0 h 183"/>
                <a:gd name="T80" fmla="*/ 0 w 128"/>
                <a:gd name="T81" fmla="*/ 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" name="Freeform 794">
              <a:extLst>
                <a:ext uri="{FF2B5EF4-FFF2-40B4-BE49-F238E27FC236}">
                  <a16:creationId xmlns:a16="http://schemas.microsoft.com/office/drawing/2014/main" id="{F86C45F6-0A4D-4488-99F2-D3A497174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0 w 323"/>
                <a:gd name="T1" fmla="*/ 0 h 379"/>
                <a:gd name="T2" fmla="*/ 0 w 323"/>
                <a:gd name="T3" fmla="*/ 0 h 379"/>
                <a:gd name="T4" fmla="*/ 0 w 323"/>
                <a:gd name="T5" fmla="*/ 0 h 379"/>
                <a:gd name="T6" fmla="*/ 0 w 323"/>
                <a:gd name="T7" fmla="*/ 0 h 379"/>
                <a:gd name="T8" fmla="*/ 0 w 323"/>
                <a:gd name="T9" fmla="*/ 0 h 379"/>
                <a:gd name="T10" fmla="*/ 0 w 323"/>
                <a:gd name="T11" fmla="*/ 0 h 379"/>
                <a:gd name="T12" fmla="*/ 0 w 323"/>
                <a:gd name="T13" fmla="*/ 0 h 379"/>
                <a:gd name="T14" fmla="*/ 0 w 323"/>
                <a:gd name="T15" fmla="*/ 0 h 379"/>
                <a:gd name="T16" fmla="*/ 0 w 323"/>
                <a:gd name="T17" fmla="*/ 0 h 379"/>
                <a:gd name="T18" fmla="*/ 0 w 323"/>
                <a:gd name="T19" fmla="*/ 0 h 379"/>
                <a:gd name="T20" fmla="*/ 0 w 323"/>
                <a:gd name="T21" fmla="*/ 0 h 379"/>
                <a:gd name="T22" fmla="*/ 0 w 323"/>
                <a:gd name="T23" fmla="*/ 0 h 379"/>
                <a:gd name="T24" fmla="*/ 0 w 323"/>
                <a:gd name="T25" fmla="*/ 0 h 379"/>
                <a:gd name="T26" fmla="*/ 0 w 323"/>
                <a:gd name="T27" fmla="*/ 0 h 379"/>
                <a:gd name="T28" fmla="*/ 0 w 323"/>
                <a:gd name="T29" fmla="*/ 0 h 379"/>
                <a:gd name="T30" fmla="*/ 0 w 323"/>
                <a:gd name="T31" fmla="*/ 0 h 379"/>
                <a:gd name="T32" fmla="*/ 0 w 323"/>
                <a:gd name="T33" fmla="*/ 0 h 379"/>
                <a:gd name="T34" fmla="*/ 0 w 323"/>
                <a:gd name="T35" fmla="*/ 0 h 379"/>
                <a:gd name="T36" fmla="*/ 0 w 323"/>
                <a:gd name="T37" fmla="*/ 0 h 379"/>
                <a:gd name="T38" fmla="*/ 0 w 323"/>
                <a:gd name="T39" fmla="*/ 0 h 379"/>
                <a:gd name="T40" fmla="*/ 0 w 323"/>
                <a:gd name="T41" fmla="*/ 0 h 379"/>
                <a:gd name="T42" fmla="*/ 0 w 323"/>
                <a:gd name="T43" fmla="*/ 0 h 379"/>
                <a:gd name="T44" fmla="*/ 0 w 323"/>
                <a:gd name="T45" fmla="*/ 0 h 379"/>
                <a:gd name="T46" fmla="*/ 0 w 323"/>
                <a:gd name="T47" fmla="*/ 0 h 379"/>
                <a:gd name="T48" fmla="*/ 0 w 323"/>
                <a:gd name="T49" fmla="*/ 0 h 379"/>
                <a:gd name="T50" fmla="*/ 0 w 323"/>
                <a:gd name="T51" fmla="*/ 0 h 379"/>
                <a:gd name="T52" fmla="*/ 0 w 323"/>
                <a:gd name="T53" fmla="*/ 0 h 379"/>
                <a:gd name="T54" fmla="*/ 0 w 323"/>
                <a:gd name="T55" fmla="*/ 0 h 379"/>
                <a:gd name="T56" fmla="*/ 0 w 323"/>
                <a:gd name="T57" fmla="*/ 0 h 379"/>
                <a:gd name="T58" fmla="*/ 0 w 323"/>
                <a:gd name="T59" fmla="*/ 0 h 379"/>
                <a:gd name="T60" fmla="*/ 0 w 323"/>
                <a:gd name="T61" fmla="*/ 0 h 379"/>
                <a:gd name="T62" fmla="*/ 0 w 323"/>
                <a:gd name="T63" fmla="*/ 0 h 379"/>
                <a:gd name="T64" fmla="*/ 0 w 323"/>
                <a:gd name="T65" fmla="*/ 0 h 379"/>
                <a:gd name="T66" fmla="*/ 0 w 323"/>
                <a:gd name="T67" fmla="*/ 0 h 379"/>
                <a:gd name="T68" fmla="*/ 0 w 323"/>
                <a:gd name="T69" fmla="*/ 0 h 379"/>
                <a:gd name="T70" fmla="*/ 0 w 323"/>
                <a:gd name="T71" fmla="*/ 0 h 379"/>
                <a:gd name="T72" fmla="*/ 0 w 323"/>
                <a:gd name="T73" fmla="*/ 0 h 379"/>
                <a:gd name="T74" fmla="*/ 0 w 323"/>
                <a:gd name="T75" fmla="*/ 0 h 379"/>
                <a:gd name="T76" fmla="*/ 0 w 323"/>
                <a:gd name="T77" fmla="*/ 0 h 379"/>
                <a:gd name="T78" fmla="*/ 0 w 323"/>
                <a:gd name="T79" fmla="*/ 0 h 379"/>
                <a:gd name="T80" fmla="*/ 0 w 323"/>
                <a:gd name="T81" fmla="*/ 0 h 379"/>
                <a:gd name="T82" fmla="*/ 0 w 323"/>
                <a:gd name="T83" fmla="*/ 0 h 379"/>
                <a:gd name="T84" fmla="*/ 0 w 323"/>
                <a:gd name="T85" fmla="*/ 0 h 379"/>
                <a:gd name="T86" fmla="*/ 0 w 323"/>
                <a:gd name="T87" fmla="*/ 0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" name="Freeform 795">
              <a:extLst>
                <a:ext uri="{FF2B5EF4-FFF2-40B4-BE49-F238E27FC236}">
                  <a16:creationId xmlns:a16="http://schemas.microsoft.com/office/drawing/2014/main" id="{54A99ADC-0FDA-4B24-A0B5-282F7597A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0 w 282"/>
                <a:gd name="T1" fmla="*/ 0 h 253"/>
                <a:gd name="T2" fmla="*/ 0 w 282"/>
                <a:gd name="T3" fmla="*/ 0 h 253"/>
                <a:gd name="T4" fmla="*/ 0 w 282"/>
                <a:gd name="T5" fmla="*/ 0 h 253"/>
                <a:gd name="T6" fmla="*/ 0 w 282"/>
                <a:gd name="T7" fmla="*/ 0 h 253"/>
                <a:gd name="T8" fmla="*/ 0 w 282"/>
                <a:gd name="T9" fmla="*/ 0 h 253"/>
                <a:gd name="T10" fmla="*/ 0 w 282"/>
                <a:gd name="T11" fmla="*/ 0 h 253"/>
                <a:gd name="T12" fmla="*/ 0 w 282"/>
                <a:gd name="T13" fmla="*/ 0 h 253"/>
                <a:gd name="T14" fmla="*/ 0 w 282"/>
                <a:gd name="T15" fmla="*/ 0 h 253"/>
                <a:gd name="T16" fmla="*/ 0 w 282"/>
                <a:gd name="T17" fmla="*/ 0 h 253"/>
                <a:gd name="T18" fmla="*/ 0 w 282"/>
                <a:gd name="T19" fmla="*/ 0 h 253"/>
                <a:gd name="T20" fmla="*/ 0 w 282"/>
                <a:gd name="T21" fmla="*/ 0 h 253"/>
                <a:gd name="T22" fmla="*/ 0 w 282"/>
                <a:gd name="T23" fmla="*/ 0 h 253"/>
                <a:gd name="T24" fmla="*/ 0 w 282"/>
                <a:gd name="T25" fmla="*/ 0 h 253"/>
                <a:gd name="T26" fmla="*/ 0 w 282"/>
                <a:gd name="T27" fmla="*/ 0 h 253"/>
                <a:gd name="T28" fmla="*/ 0 w 282"/>
                <a:gd name="T29" fmla="*/ 0 h 253"/>
                <a:gd name="T30" fmla="*/ 0 w 282"/>
                <a:gd name="T31" fmla="*/ 0 h 253"/>
                <a:gd name="T32" fmla="*/ 0 w 282"/>
                <a:gd name="T33" fmla="*/ 0 h 253"/>
                <a:gd name="T34" fmla="*/ 0 w 282"/>
                <a:gd name="T35" fmla="*/ 0 h 253"/>
                <a:gd name="T36" fmla="*/ 0 w 282"/>
                <a:gd name="T37" fmla="*/ 0 h 253"/>
                <a:gd name="T38" fmla="*/ 0 w 282"/>
                <a:gd name="T39" fmla="*/ 0 h 253"/>
                <a:gd name="T40" fmla="*/ 0 w 282"/>
                <a:gd name="T41" fmla="*/ 0 h 253"/>
                <a:gd name="T42" fmla="*/ 0 w 282"/>
                <a:gd name="T43" fmla="*/ 0 h 253"/>
                <a:gd name="T44" fmla="*/ 0 w 282"/>
                <a:gd name="T45" fmla="*/ 0 h 253"/>
                <a:gd name="T46" fmla="*/ 0 w 282"/>
                <a:gd name="T47" fmla="*/ 0 h 253"/>
                <a:gd name="T48" fmla="*/ 0 w 282"/>
                <a:gd name="T49" fmla="*/ 0 h 253"/>
                <a:gd name="T50" fmla="*/ 0 w 282"/>
                <a:gd name="T51" fmla="*/ 0 h 253"/>
                <a:gd name="T52" fmla="*/ 0 w 282"/>
                <a:gd name="T53" fmla="*/ 0 h 253"/>
                <a:gd name="T54" fmla="*/ 0 w 282"/>
                <a:gd name="T55" fmla="*/ 0 h 253"/>
                <a:gd name="T56" fmla="*/ 0 w 282"/>
                <a:gd name="T57" fmla="*/ 0 h 253"/>
                <a:gd name="T58" fmla="*/ 0 w 282"/>
                <a:gd name="T59" fmla="*/ 0 h 253"/>
                <a:gd name="T60" fmla="*/ 0 w 282"/>
                <a:gd name="T61" fmla="*/ 0 h 253"/>
                <a:gd name="T62" fmla="*/ 0 w 282"/>
                <a:gd name="T63" fmla="*/ 0 h 253"/>
                <a:gd name="T64" fmla="*/ 0 w 282"/>
                <a:gd name="T65" fmla="*/ 0 h 253"/>
                <a:gd name="T66" fmla="*/ 0 w 282"/>
                <a:gd name="T67" fmla="*/ 0 h 253"/>
                <a:gd name="T68" fmla="*/ 0 w 282"/>
                <a:gd name="T69" fmla="*/ 0 h 253"/>
                <a:gd name="T70" fmla="*/ 0 w 282"/>
                <a:gd name="T71" fmla="*/ 0 h 253"/>
                <a:gd name="T72" fmla="*/ 0 w 282"/>
                <a:gd name="T73" fmla="*/ 0 h 253"/>
                <a:gd name="T74" fmla="*/ 0 w 282"/>
                <a:gd name="T75" fmla="*/ 0 h 253"/>
                <a:gd name="T76" fmla="*/ 0 w 282"/>
                <a:gd name="T77" fmla="*/ 0 h 253"/>
                <a:gd name="T78" fmla="*/ 0 w 282"/>
                <a:gd name="T79" fmla="*/ 0 h 253"/>
                <a:gd name="T80" fmla="*/ 0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0 w 282"/>
                <a:gd name="T93" fmla="*/ 0 h 253"/>
                <a:gd name="T94" fmla="*/ 0 w 282"/>
                <a:gd name="T95" fmla="*/ 0 h 253"/>
                <a:gd name="T96" fmla="*/ 0 w 282"/>
                <a:gd name="T97" fmla="*/ 0 h 253"/>
                <a:gd name="T98" fmla="*/ 0 w 282"/>
                <a:gd name="T99" fmla="*/ 0 h 253"/>
                <a:gd name="T100" fmla="*/ 0 w 282"/>
                <a:gd name="T101" fmla="*/ 0 h 253"/>
                <a:gd name="T102" fmla="*/ 0 w 282"/>
                <a:gd name="T103" fmla="*/ 0 h 253"/>
                <a:gd name="T104" fmla="*/ 0 w 282"/>
                <a:gd name="T105" fmla="*/ 0 h 253"/>
                <a:gd name="T106" fmla="*/ 0 w 282"/>
                <a:gd name="T107" fmla="*/ 0 h 253"/>
                <a:gd name="T108" fmla="*/ 0 w 282"/>
                <a:gd name="T109" fmla="*/ 0 h 253"/>
                <a:gd name="T110" fmla="*/ 0 w 282"/>
                <a:gd name="T111" fmla="*/ 0 h 253"/>
                <a:gd name="T112" fmla="*/ 0 w 282"/>
                <a:gd name="T113" fmla="*/ 0 h 253"/>
                <a:gd name="T114" fmla="*/ 0 w 282"/>
                <a:gd name="T115" fmla="*/ 0 h 253"/>
                <a:gd name="T116" fmla="*/ 0 w 282"/>
                <a:gd name="T117" fmla="*/ 0 h 253"/>
                <a:gd name="T118" fmla="*/ 0 w 282"/>
                <a:gd name="T119" fmla="*/ 0 h 253"/>
                <a:gd name="T120" fmla="*/ 0 w 282"/>
                <a:gd name="T121" fmla="*/ 0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" name="Freeform 796">
              <a:extLst>
                <a:ext uri="{FF2B5EF4-FFF2-40B4-BE49-F238E27FC236}">
                  <a16:creationId xmlns:a16="http://schemas.microsoft.com/office/drawing/2014/main" id="{24EC81A4-B830-43D9-A1B2-47CC7AAD4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0 h 236"/>
                <a:gd name="T2" fmla="*/ 0 w 115"/>
                <a:gd name="T3" fmla="*/ 0 h 236"/>
                <a:gd name="T4" fmla="*/ 0 w 115"/>
                <a:gd name="T5" fmla="*/ 0 h 236"/>
                <a:gd name="T6" fmla="*/ 0 w 115"/>
                <a:gd name="T7" fmla="*/ 0 h 236"/>
                <a:gd name="T8" fmla="*/ 0 w 115"/>
                <a:gd name="T9" fmla="*/ 0 h 236"/>
                <a:gd name="T10" fmla="*/ 0 w 115"/>
                <a:gd name="T11" fmla="*/ 0 h 236"/>
                <a:gd name="T12" fmla="*/ 0 w 115"/>
                <a:gd name="T13" fmla="*/ 0 h 236"/>
                <a:gd name="T14" fmla="*/ 0 w 115"/>
                <a:gd name="T15" fmla="*/ 0 h 236"/>
                <a:gd name="T16" fmla="*/ 0 w 115"/>
                <a:gd name="T17" fmla="*/ 0 h 236"/>
                <a:gd name="T18" fmla="*/ 0 w 115"/>
                <a:gd name="T19" fmla="*/ 0 h 236"/>
                <a:gd name="T20" fmla="*/ 0 w 115"/>
                <a:gd name="T21" fmla="*/ 0 h 236"/>
                <a:gd name="T22" fmla="*/ 0 w 115"/>
                <a:gd name="T23" fmla="*/ 0 h 236"/>
                <a:gd name="T24" fmla="*/ 0 w 115"/>
                <a:gd name="T25" fmla="*/ 0 h 236"/>
                <a:gd name="T26" fmla="*/ 0 w 115"/>
                <a:gd name="T27" fmla="*/ 0 h 236"/>
                <a:gd name="T28" fmla="*/ 0 w 115"/>
                <a:gd name="T29" fmla="*/ 0 h 236"/>
                <a:gd name="T30" fmla="*/ 0 w 115"/>
                <a:gd name="T31" fmla="*/ 0 h 236"/>
                <a:gd name="T32" fmla="*/ 0 w 115"/>
                <a:gd name="T33" fmla="*/ 0 h 236"/>
                <a:gd name="T34" fmla="*/ 0 w 115"/>
                <a:gd name="T35" fmla="*/ 0 h 236"/>
                <a:gd name="T36" fmla="*/ 0 w 115"/>
                <a:gd name="T37" fmla="*/ 0 h 236"/>
                <a:gd name="T38" fmla="*/ 0 w 115"/>
                <a:gd name="T39" fmla="*/ 0 h 236"/>
                <a:gd name="T40" fmla="*/ 0 w 115"/>
                <a:gd name="T41" fmla="*/ 0 h 236"/>
                <a:gd name="T42" fmla="*/ 0 w 115"/>
                <a:gd name="T43" fmla="*/ 0 h 236"/>
                <a:gd name="T44" fmla="*/ 0 w 115"/>
                <a:gd name="T45" fmla="*/ 0 h 236"/>
                <a:gd name="T46" fmla="*/ 0 w 115"/>
                <a:gd name="T47" fmla="*/ 0 h 236"/>
                <a:gd name="T48" fmla="*/ 0 w 115"/>
                <a:gd name="T49" fmla="*/ 0 h 236"/>
                <a:gd name="T50" fmla="*/ 0 w 115"/>
                <a:gd name="T51" fmla="*/ 0 h 236"/>
                <a:gd name="T52" fmla="*/ 0 w 115"/>
                <a:gd name="T53" fmla="*/ 0 h 236"/>
                <a:gd name="T54" fmla="*/ 0 w 115"/>
                <a:gd name="T55" fmla="*/ 0 h 236"/>
                <a:gd name="T56" fmla="*/ 0 w 115"/>
                <a:gd name="T57" fmla="*/ 0 h 236"/>
                <a:gd name="T58" fmla="*/ 0 w 115"/>
                <a:gd name="T59" fmla="*/ 0 h 236"/>
                <a:gd name="T60" fmla="*/ 0 w 115"/>
                <a:gd name="T61" fmla="*/ 0 h 236"/>
                <a:gd name="T62" fmla="*/ 0 w 115"/>
                <a:gd name="T63" fmla="*/ 0 h 236"/>
                <a:gd name="T64" fmla="*/ 0 w 115"/>
                <a:gd name="T65" fmla="*/ 0 h 236"/>
                <a:gd name="T66" fmla="*/ 0 w 115"/>
                <a:gd name="T67" fmla="*/ 0 h 236"/>
                <a:gd name="T68" fmla="*/ 0 w 115"/>
                <a:gd name="T69" fmla="*/ 0 h 236"/>
                <a:gd name="T70" fmla="*/ 0 w 115"/>
                <a:gd name="T71" fmla="*/ 0 h 236"/>
                <a:gd name="T72" fmla="*/ 0 w 115"/>
                <a:gd name="T73" fmla="*/ 0 h 236"/>
                <a:gd name="T74" fmla="*/ 0 w 115"/>
                <a:gd name="T75" fmla="*/ 0 h 236"/>
                <a:gd name="T76" fmla="*/ 0 w 115"/>
                <a:gd name="T77" fmla="*/ 0 h 236"/>
                <a:gd name="T78" fmla="*/ 0 w 115"/>
                <a:gd name="T79" fmla="*/ 0 h 236"/>
                <a:gd name="T80" fmla="*/ 0 w 115"/>
                <a:gd name="T81" fmla="*/ 0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5" name="Freeform 797">
              <a:extLst>
                <a:ext uri="{FF2B5EF4-FFF2-40B4-BE49-F238E27FC236}">
                  <a16:creationId xmlns:a16="http://schemas.microsoft.com/office/drawing/2014/main" id="{E50E4F6D-B480-416A-A129-018D02A61A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0 w 245"/>
                <a:gd name="T1" fmla="*/ 0 h 310"/>
                <a:gd name="T2" fmla="*/ 0 w 245"/>
                <a:gd name="T3" fmla="*/ 0 h 310"/>
                <a:gd name="T4" fmla="*/ 0 w 245"/>
                <a:gd name="T5" fmla="*/ 0 h 310"/>
                <a:gd name="T6" fmla="*/ 0 w 245"/>
                <a:gd name="T7" fmla="*/ 0 h 310"/>
                <a:gd name="T8" fmla="*/ 0 w 245"/>
                <a:gd name="T9" fmla="*/ 0 h 310"/>
                <a:gd name="T10" fmla="*/ 0 w 245"/>
                <a:gd name="T11" fmla="*/ 0 h 310"/>
                <a:gd name="T12" fmla="*/ 0 w 245"/>
                <a:gd name="T13" fmla="*/ 0 h 310"/>
                <a:gd name="T14" fmla="*/ 0 w 245"/>
                <a:gd name="T15" fmla="*/ 0 h 310"/>
                <a:gd name="T16" fmla="*/ 0 w 245"/>
                <a:gd name="T17" fmla="*/ 0 h 310"/>
                <a:gd name="T18" fmla="*/ 0 w 245"/>
                <a:gd name="T19" fmla="*/ 0 h 310"/>
                <a:gd name="T20" fmla="*/ 0 w 245"/>
                <a:gd name="T21" fmla="*/ 0 h 310"/>
                <a:gd name="T22" fmla="*/ 0 w 245"/>
                <a:gd name="T23" fmla="*/ 0 h 310"/>
                <a:gd name="T24" fmla="*/ 0 w 245"/>
                <a:gd name="T25" fmla="*/ 0 h 310"/>
                <a:gd name="T26" fmla="*/ 0 w 245"/>
                <a:gd name="T27" fmla="*/ 0 h 310"/>
                <a:gd name="T28" fmla="*/ 0 w 245"/>
                <a:gd name="T29" fmla="*/ 0 h 310"/>
                <a:gd name="T30" fmla="*/ 0 w 245"/>
                <a:gd name="T31" fmla="*/ 0 h 310"/>
                <a:gd name="T32" fmla="*/ 0 w 245"/>
                <a:gd name="T33" fmla="*/ 0 h 310"/>
                <a:gd name="T34" fmla="*/ 0 w 245"/>
                <a:gd name="T35" fmla="*/ 0 h 310"/>
                <a:gd name="T36" fmla="*/ 0 w 245"/>
                <a:gd name="T37" fmla="*/ 0 h 310"/>
                <a:gd name="T38" fmla="*/ 0 w 245"/>
                <a:gd name="T39" fmla="*/ 0 h 310"/>
                <a:gd name="T40" fmla="*/ 0 w 245"/>
                <a:gd name="T41" fmla="*/ 0 h 310"/>
                <a:gd name="T42" fmla="*/ 0 w 245"/>
                <a:gd name="T43" fmla="*/ 0 h 310"/>
                <a:gd name="T44" fmla="*/ 0 w 245"/>
                <a:gd name="T45" fmla="*/ 0 h 310"/>
                <a:gd name="T46" fmla="*/ 0 w 245"/>
                <a:gd name="T47" fmla="*/ 0 h 310"/>
                <a:gd name="T48" fmla="*/ 0 w 245"/>
                <a:gd name="T49" fmla="*/ 0 h 310"/>
                <a:gd name="T50" fmla="*/ 0 w 245"/>
                <a:gd name="T51" fmla="*/ 0 h 310"/>
                <a:gd name="T52" fmla="*/ 0 w 245"/>
                <a:gd name="T53" fmla="*/ 0 h 310"/>
                <a:gd name="T54" fmla="*/ 0 w 245"/>
                <a:gd name="T55" fmla="*/ 0 h 310"/>
                <a:gd name="T56" fmla="*/ 0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0 w 245"/>
                <a:gd name="T63" fmla="*/ 0 h 310"/>
                <a:gd name="T64" fmla="*/ 0 w 245"/>
                <a:gd name="T65" fmla="*/ 0 h 310"/>
                <a:gd name="T66" fmla="*/ 0 w 245"/>
                <a:gd name="T67" fmla="*/ 0 h 310"/>
                <a:gd name="T68" fmla="*/ 0 w 245"/>
                <a:gd name="T69" fmla="*/ 0 h 310"/>
                <a:gd name="T70" fmla="*/ 0 w 245"/>
                <a:gd name="T71" fmla="*/ 0 h 310"/>
                <a:gd name="T72" fmla="*/ 0 w 245"/>
                <a:gd name="T73" fmla="*/ 0 h 310"/>
                <a:gd name="T74" fmla="*/ 0 w 245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" name="Freeform 798">
              <a:extLst>
                <a:ext uri="{FF2B5EF4-FFF2-40B4-BE49-F238E27FC236}">
                  <a16:creationId xmlns:a16="http://schemas.microsoft.com/office/drawing/2014/main" id="{C8B82F6E-D43B-4236-BB61-B2E3B3944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7" name="Group 799">
            <a:extLst>
              <a:ext uri="{FF2B5EF4-FFF2-40B4-BE49-F238E27FC236}">
                <a16:creationId xmlns:a16="http://schemas.microsoft.com/office/drawing/2014/main" id="{42855291-4DB3-45C0-9144-070D3FA722F3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2157413"/>
            <a:ext cx="3316287" cy="3265487"/>
            <a:chOff x="2880" y="1307"/>
            <a:chExt cx="2089" cy="2057"/>
          </a:xfrm>
        </p:grpSpPr>
        <p:sp>
          <p:nvSpPr>
            <p:cNvPr id="728" name="Line 800">
              <a:extLst>
                <a:ext uri="{FF2B5EF4-FFF2-40B4-BE49-F238E27FC236}">
                  <a16:creationId xmlns:a16="http://schemas.microsoft.com/office/drawing/2014/main" id="{48000118-E74E-4556-AAB4-D437FA97B1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2" y="1307"/>
              <a:ext cx="877" cy="1762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9" name="Line 801">
              <a:extLst>
                <a:ext uri="{FF2B5EF4-FFF2-40B4-BE49-F238E27FC236}">
                  <a16:creationId xmlns:a16="http://schemas.microsoft.com/office/drawing/2014/main" id="{CBDC5F19-9631-43E7-978D-B37C0AFDB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6" y="2211"/>
              <a:ext cx="1487" cy="1014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0" name="Line 802">
              <a:extLst>
                <a:ext uri="{FF2B5EF4-FFF2-40B4-BE49-F238E27FC236}">
                  <a16:creationId xmlns:a16="http://schemas.microsoft.com/office/drawing/2014/main" id="{D5836B19-4F5A-43CA-8663-46B92C989C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7" y="3158"/>
              <a:ext cx="1014" cy="206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1" name="Text Box 803">
              <a:extLst>
                <a:ext uri="{FF2B5EF4-FFF2-40B4-BE49-F238E27FC236}">
                  <a16:creationId xmlns:a16="http://schemas.microsoft.com/office/drawing/2014/main" id="{6262F65B-ED75-4F4F-B874-5C40A586E6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510"/>
              <a:ext cx="1073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dirty="0">
                  <a:solidFill>
                    <a:srgbClr val="FF3300"/>
                  </a:solidFill>
                  <a:ea typeface="宋体" pitchFamily="2" charset="-122"/>
                </a:rPr>
                <a:t>client/server</a:t>
              </a:r>
            </a:p>
          </p:txBody>
        </p:sp>
      </p:grpSp>
      <p:sp>
        <p:nvSpPr>
          <p:cNvPr id="732" name="标题 1">
            <a:extLst>
              <a:ext uri="{FF2B5EF4-FFF2-40B4-BE49-F238E27FC236}">
                <a16:creationId xmlns:a16="http://schemas.microsoft.com/office/drawing/2014/main" id="{F887660F-1026-491B-838B-3EA703A7EC83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2.1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应用协议与进程通信模型</a:t>
            </a:r>
          </a:p>
        </p:txBody>
      </p:sp>
    </p:spTree>
    <p:extLst>
      <p:ext uri="{BB962C8B-B14F-4D97-AF65-F5344CB8AC3E}">
        <p14:creationId xmlns:p14="http://schemas.microsoft.com/office/powerpoint/2010/main" val="45999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纯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P2P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进程交互模型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12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29359" y="1509712"/>
            <a:ext cx="4146590" cy="4648200"/>
          </a:xfrm>
        </p:spPr>
        <p:txBody>
          <a:bodyPr>
            <a:normAutofit/>
          </a:bodyPr>
          <a:lstStyle/>
          <a:p>
            <a:pPr marL="357188" indent="-357188">
              <a:lnSpc>
                <a:spcPct val="13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无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长久在线的服务器</a:t>
            </a:r>
            <a:endParaRPr lang="en-US" altLang="zh-CN" sz="2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188" indent="-357188">
              <a:lnSpc>
                <a:spcPct val="13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任意的终端系统之间都可能进行</a:t>
            </a:r>
            <a:r>
              <a:rPr lang="zh-CN" altLang="en-US" sz="26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直接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通信</a:t>
            </a:r>
            <a:endParaRPr lang="en-US" altLang="zh-CN" sz="2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188" indent="-357188">
              <a:lnSpc>
                <a:spcPct val="13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端系统之间可能间歇性地进行连接</a:t>
            </a:r>
            <a:endParaRPr lang="en-US" altLang="zh-CN" sz="2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188" indent="-357188">
              <a:lnSpc>
                <a:spcPct val="13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端系统可能使用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动态的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  <a:endParaRPr lang="en-US" altLang="zh-CN" sz="2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13" name="Freeform 691"/>
          <p:cNvSpPr>
            <a:spLocks/>
          </p:cNvSpPr>
          <p:nvPr/>
        </p:nvSpPr>
        <p:spPr bwMode="auto">
          <a:xfrm>
            <a:off x="6999288" y="3457575"/>
            <a:ext cx="1314450" cy="674688"/>
          </a:xfrm>
          <a:custGeom>
            <a:avLst/>
            <a:gdLst>
              <a:gd name="T0" fmla="*/ 2147483647 w 828"/>
              <a:gd name="T1" fmla="*/ 2147483647 h 425"/>
              <a:gd name="T2" fmla="*/ 2147483647 w 828"/>
              <a:gd name="T3" fmla="*/ 2147483647 h 425"/>
              <a:gd name="T4" fmla="*/ 2147483647 w 828"/>
              <a:gd name="T5" fmla="*/ 2147483647 h 425"/>
              <a:gd name="T6" fmla="*/ 2147483647 w 828"/>
              <a:gd name="T7" fmla="*/ 2147483647 h 425"/>
              <a:gd name="T8" fmla="*/ 2147483647 w 828"/>
              <a:gd name="T9" fmla="*/ 2147483647 h 425"/>
              <a:gd name="T10" fmla="*/ 2147483647 w 828"/>
              <a:gd name="T11" fmla="*/ 2147483647 h 425"/>
              <a:gd name="T12" fmla="*/ 2147483647 w 828"/>
              <a:gd name="T13" fmla="*/ 2147483647 h 425"/>
              <a:gd name="T14" fmla="*/ 2147483647 w 828"/>
              <a:gd name="T15" fmla="*/ 2147483647 h 425"/>
              <a:gd name="T16" fmla="*/ 2147483647 w 828"/>
              <a:gd name="T17" fmla="*/ 2147483647 h 425"/>
              <a:gd name="T18" fmla="*/ 2147483647 w 828"/>
              <a:gd name="T19" fmla="*/ 2147483647 h 425"/>
              <a:gd name="T20" fmla="*/ 2147483647 w 828"/>
              <a:gd name="T21" fmla="*/ 2147483647 h 425"/>
              <a:gd name="T22" fmla="*/ 2147483647 w 828"/>
              <a:gd name="T23" fmla="*/ 21474836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4" name="Freeform 692"/>
          <p:cNvSpPr>
            <a:spLocks/>
          </p:cNvSpPr>
          <p:nvPr/>
        </p:nvSpPr>
        <p:spPr bwMode="auto">
          <a:xfrm>
            <a:off x="7018338" y="1931988"/>
            <a:ext cx="1730375" cy="1044575"/>
          </a:xfrm>
          <a:custGeom>
            <a:avLst/>
            <a:gdLst>
              <a:gd name="T0" fmla="*/ 2147483647 w 765"/>
              <a:gd name="T1" fmla="*/ 2147483647 h 459"/>
              <a:gd name="T2" fmla="*/ 2147483647 w 765"/>
              <a:gd name="T3" fmla="*/ 2147483647 h 459"/>
              <a:gd name="T4" fmla="*/ 2147483647 w 765"/>
              <a:gd name="T5" fmla="*/ 2147483647 h 459"/>
              <a:gd name="T6" fmla="*/ 2147483647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2147483647 h 459"/>
              <a:gd name="T22" fmla="*/ 2147483647 w 765"/>
              <a:gd name="T23" fmla="*/ 214748364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5" name="Freeform 693"/>
          <p:cNvSpPr>
            <a:spLocks/>
          </p:cNvSpPr>
          <p:nvPr/>
        </p:nvSpPr>
        <p:spPr bwMode="auto">
          <a:xfrm>
            <a:off x="5278438" y="1639888"/>
            <a:ext cx="1644650" cy="1071562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116" name="Group 694"/>
          <p:cNvGrpSpPr>
            <a:grpSpLocks/>
          </p:cNvGrpSpPr>
          <p:nvPr/>
        </p:nvGrpSpPr>
        <p:grpSpPr bwMode="auto">
          <a:xfrm>
            <a:off x="5365750" y="2974975"/>
            <a:ext cx="1458913" cy="933450"/>
            <a:chOff x="2889" y="1631"/>
            <a:chExt cx="980" cy="743"/>
          </a:xfrm>
        </p:grpSpPr>
        <p:sp>
          <p:nvSpPr>
            <p:cNvPr id="4441" name="Rectangle 695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42" name="AutoShape 696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>
                <a:solidFill>
                  <a:srgbClr val="00CCFF"/>
                </a:solidFill>
              </a:endParaRPr>
            </a:p>
          </p:txBody>
        </p:sp>
      </p:grpSp>
      <p:grpSp>
        <p:nvGrpSpPr>
          <p:cNvPr id="4117" name="Group 697"/>
          <p:cNvGrpSpPr>
            <a:grpSpLocks/>
          </p:cNvGrpSpPr>
          <p:nvPr/>
        </p:nvGrpSpPr>
        <p:grpSpPr bwMode="auto">
          <a:xfrm>
            <a:off x="6067425" y="1831975"/>
            <a:ext cx="336550" cy="531813"/>
            <a:chOff x="3796" y="1043"/>
            <a:chExt cx="865" cy="1237"/>
          </a:xfrm>
        </p:grpSpPr>
        <p:sp>
          <p:nvSpPr>
            <p:cNvPr id="4411" name="Line 698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2" name="Line 699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3" name="Line 700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4" name="Line 701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5" name="Line 702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6" name="Line 703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7" name="Line 704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8" name="Line 705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9" name="Line 706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0" name="Line 707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1" name="Line 708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2" name="Line 709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3" name="Line 710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4" name="Line 711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5" name="Line 712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426" name="Group 713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4437" name="Line 714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38" name="Line 715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39" name="Line 716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40" name="Line 717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427" name="Group 718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4433" name="Line 719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34" name="Line 720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35" name="Line 721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36" name="Line 722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428" name="Group 723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4429" name="Line 724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30" name="Line 725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31" name="Line 726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32" name="Line 727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4118" name="Oval 728"/>
          <p:cNvSpPr>
            <a:spLocks noChangeArrowheads="1"/>
          </p:cNvSpPr>
          <p:nvPr/>
        </p:nvSpPr>
        <p:spPr bwMode="auto">
          <a:xfrm>
            <a:off x="7124700" y="36528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9" name="Line 729"/>
          <p:cNvSpPr>
            <a:spLocks noChangeShapeType="1"/>
          </p:cNvSpPr>
          <p:nvPr/>
        </p:nvSpPr>
        <p:spPr bwMode="auto">
          <a:xfrm>
            <a:off x="7124700" y="3644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0" name="Line 730"/>
          <p:cNvSpPr>
            <a:spLocks noChangeShapeType="1"/>
          </p:cNvSpPr>
          <p:nvPr/>
        </p:nvSpPr>
        <p:spPr bwMode="auto">
          <a:xfrm>
            <a:off x="7483475" y="3644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1" name="Rectangle 731"/>
          <p:cNvSpPr>
            <a:spLocks noChangeArrowheads="1"/>
          </p:cNvSpPr>
          <p:nvPr/>
        </p:nvSpPr>
        <p:spPr bwMode="auto">
          <a:xfrm>
            <a:off x="7124700" y="3644900"/>
            <a:ext cx="355600" cy="5873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/>
          </a:p>
        </p:txBody>
      </p:sp>
      <p:sp>
        <p:nvSpPr>
          <p:cNvPr id="4122" name="Oval 732"/>
          <p:cNvSpPr>
            <a:spLocks noChangeArrowheads="1"/>
          </p:cNvSpPr>
          <p:nvPr/>
        </p:nvSpPr>
        <p:spPr bwMode="auto">
          <a:xfrm>
            <a:off x="7121525" y="35766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23" name="Group 733"/>
          <p:cNvGrpSpPr>
            <a:grpSpLocks/>
          </p:cNvGrpSpPr>
          <p:nvPr/>
        </p:nvGrpSpPr>
        <p:grpSpPr bwMode="auto">
          <a:xfrm>
            <a:off x="7207250" y="3600450"/>
            <a:ext cx="179388" cy="65088"/>
            <a:chOff x="2848" y="848"/>
            <a:chExt cx="140" cy="98"/>
          </a:xfrm>
        </p:grpSpPr>
        <p:sp>
          <p:nvSpPr>
            <p:cNvPr id="4408" name="Line 73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" name="Line 73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0" name="Line 73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24" name="Group 737"/>
          <p:cNvGrpSpPr>
            <a:grpSpLocks/>
          </p:cNvGrpSpPr>
          <p:nvPr/>
        </p:nvGrpSpPr>
        <p:grpSpPr bwMode="auto">
          <a:xfrm flipV="1">
            <a:off x="7207250" y="3600450"/>
            <a:ext cx="179388" cy="65088"/>
            <a:chOff x="2848" y="848"/>
            <a:chExt cx="140" cy="98"/>
          </a:xfrm>
        </p:grpSpPr>
        <p:sp>
          <p:nvSpPr>
            <p:cNvPr id="4405" name="Line 73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" name="Line 73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" name="Line 74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25" name="Oval 741"/>
          <p:cNvSpPr>
            <a:spLocks noChangeArrowheads="1"/>
          </p:cNvSpPr>
          <p:nvPr/>
        </p:nvSpPr>
        <p:spPr bwMode="auto">
          <a:xfrm>
            <a:off x="7480300" y="39322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6" name="Line 742"/>
          <p:cNvSpPr>
            <a:spLocks noChangeShapeType="1"/>
          </p:cNvSpPr>
          <p:nvPr/>
        </p:nvSpPr>
        <p:spPr bwMode="auto">
          <a:xfrm>
            <a:off x="7480300" y="39243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7" name="Line 743"/>
          <p:cNvSpPr>
            <a:spLocks noChangeShapeType="1"/>
          </p:cNvSpPr>
          <p:nvPr/>
        </p:nvSpPr>
        <p:spPr bwMode="auto">
          <a:xfrm>
            <a:off x="7839075" y="39243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8" name="Rectangle 744"/>
          <p:cNvSpPr>
            <a:spLocks noChangeArrowheads="1"/>
          </p:cNvSpPr>
          <p:nvPr/>
        </p:nvSpPr>
        <p:spPr bwMode="auto">
          <a:xfrm>
            <a:off x="7480300" y="3924300"/>
            <a:ext cx="355600" cy="5873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/>
          </a:p>
        </p:txBody>
      </p:sp>
      <p:sp>
        <p:nvSpPr>
          <p:cNvPr id="4129" name="Oval 745"/>
          <p:cNvSpPr>
            <a:spLocks noChangeArrowheads="1"/>
          </p:cNvSpPr>
          <p:nvPr/>
        </p:nvSpPr>
        <p:spPr bwMode="auto">
          <a:xfrm>
            <a:off x="7477125" y="38560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30" name="Group 746"/>
          <p:cNvGrpSpPr>
            <a:grpSpLocks/>
          </p:cNvGrpSpPr>
          <p:nvPr/>
        </p:nvGrpSpPr>
        <p:grpSpPr bwMode="auto">
          <a:xfrm>
            <a:off x="7562850" y="3879850"/>
            <a:ext cx="179388" cy="65088"/>
            <a:chOff x="2848" y="848"/>
            <a:chExt cx="140" cy="98"/>
          </a:xfrm>
        </p:grpSpPr>
        <p:sp>
          <p:nvSpPr>
            <p:cNvPr id="4402" name="Line 74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3" name="Line 74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" name="Line 74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31" name="Group 750"/>
          <p:cNvGrpSpPr>
            <a:grpSpLocks/>
          </p:cNvGrpSpPr>
          <p:nvPr/>
        </p:nvGrpSpPr>
        <p:grpSpPr bwMode="auto">
          <a:xfrm flipV="1">
            <a:off x="7562850" y="3879850"/>
            <a:ext cx="179388" cy="65088"/>
            <a:chOff x="2848" y="848"/>
            <a:chExt cx="140" cy="98"/>
          </a:xfrm>
        </p:grpSpPr>
        <p:sp>
          <p:nvSpPr>
            <p:cNvPr id="4399" name="Line 75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0" name="Line 75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1" name="Line 75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32" name="Oval 754"/>
          <p:cNvSpPr>
            <a:spLocks noChangeArrowheads="1"/>
          </p:cNvSpPr>
          <p:nvPr/>
        </p:nvSpPr>
        <p:spPr bwMode="auto">
          <a:xfrm>
            <a:off x="7759700" y="36655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33" name="Line 755"/>
          <p:cNvSpPr>
            <a:spLocks noChangeShapeType="1"/>
          </p:cNvSpPr>
          <p:nvPr/>
        </p:nvSpPr>
        <p:spPr bwMode="auto">
          <a:xfrm>
            <a:off x="7759700" y="36576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34" name="Line 756"/>
          <p:cNvSpPr>
            <a:spLocks noChangeShapeType="1"/>
          </p:cNvSpPr>
          <p:nvPr/>
        </p:nvSpPr>
        <p:spPr bwMode="auto">
          <a:xfrm>
            <a:off x="8118475" y="36576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35" name="Rectangle 757"/>
          <p:cNvSpPr>
            <a:spLocks noChangeArrowheads="1"/>
          </p:cNvSpPr>
          <p:nvPr/>
        </p:nvSpPr>
        <p:spPr bwMode="auto">
          <a:xfrm>
            <a:off x="7759700" y="3657600"/>
            <a:ext cx="355600" cy="5873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/>
          </a:p>
        </p:txBody>
      </p:sp>
      <p:sp>
        <p:nvSpPr>
          <p:cNvPr id="4136" name="Oval 758"/>
          <p:cNvSpPr>
            <a:spLocks noChangeArrowheads="1"/>
          </p:cNvSpPr>
          <p:nvPr/>
        </p:nvSpPr>
        <p:spPr bwMode="auto">
          <a:xfrm>
            <a:off x="7756525" y="35893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37" name="Group 759"/>
          <p:cNvGrpSpPr>
            <a:grpSpLocks/>
          </p:cNvGrpSpPr>
          <p:nvPr/>
        </p:nvGrpSpPr>
        <p:grpSpPr bwMode="auto">
          <a:xfrm>
            <a:off x="7842250" y="3613150"/>
            <a:ext cx="179388" cy="65088"/>
            <a:chOff x="2848" y="848"/>
            <a:chExt cx="140" cy="98"/>
          </a:xfrm>
        </p:grpSpPr>
        <p:sp>
          <p:nvSpPr>
            <p:cNvPr id="4396" name="Line 76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97" name="Line 76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98" name="Line 76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38" name="Group 763"/>
          <p:cNvGrpSpPr>
            <a:grpSpLocks/>
          </p:cNvGrpSpPr>
          <p:nvPr/>
        </p:nvGrpSpPr>
        <p:grpSpPr bwMode="auto">
          <a:xfrm flipV="1">
            <a:off x="7842250" y="3613150"/>
            <a:ext cx="179388" cy="65088"/>
            <a:chOff x="2848" y="848"/>
            <a:chExt cx="140" cy="98"/>
          </a:xfrm>
        </p:grpSpPr>
        <p:sp>
          <p:nvSpPr>
            <p:cNvPr id="4393" name="Line 76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94" name="Line 76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95" name="Line 76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39" name="Oval 767"/>
          <p:cNvSpPr>
            <a:spLocks noChangeArrowheads="1"/>
          </p:cNvSpPr>
          <p:nvPr/>
        </p:nvSpPr>
        <p:spPr bwMode="auto">
          <a:xfrm>
            <a:off x="7224713" y="2503488"/>
            <a:ext cx="347662" cy="889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0" name="Line 768"/>
          <p:cNvSpPr>
            <a:spLocks noChangeShapeType="1"/>
          </p:cNvSpPr>
          <p:nvPr/>
        </p:nvSpPr>
        <p:spPr bwMode="auto">
          <a:xfrm>
            <a:off x="7224713" y="2495550"/>
            <a:ext cx="0" cy="55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1" name="Line 769"/>
          <p:cNvSpPr>
            <a:spLocks noChangeShapeType="1"/>
          </p:cNvSpPr>
          <p:nvPr/>
        </p:nvSpPr>
        <p:spPr bwMode="auto">
          <a:xfrm>
            <a:off x="7572375" y="2495550"/>
            <a:ext cx="0" cy="55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2" name="Rectangle 770"/>
          <p:cNvSpPr>
            <a:spLocks noChangeArrowheads="1"/>
          </p:cNvSpPr>
          <p:nvPr/>
        </p:nvSpPr>
        <p:spPr bwMode="auto">
          <a:xfrm>
            <a:off x="7224713" y="2495550"/>
            <a:ext cx="344487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/>
          </a:p>
        </p:txBody>
      </p:sp>
      <p:sp>
        <p:nvSpPr>
          <p:cNvPr id="4143" name="Oval 771"/>
          <p:cNvSpPr>
            <a:spLocks noChangeArrowheads="1"/>
          </p:cNvSpPr>
          <p:nvPr/>
        </p:nvSpPr>
        <p:spPr bwMode="auto">
          <a:xfrm>
            <a:off x="7221538" y="2432050"/>
            <a:ext cx="347662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44" name="Group 772"/>
          <p:cNvGrpSpPr>
            <a:grpSpLocks/>
          </p:cNvGrpSpPr>
          <p:nvPr/>
        </p:nvGrpSpPr>
        <p:grpSpPr bwMode="auto">
          <a:xfrm>
            <a:off x="7305675" y="2454275"/>
            <a:ext cx="171450" cy="61913"/>
            <a:chOff x="2848" y="848"/>
            <a:chExt cx="140" cy="98"/>
          </a:xfrm>
        </p:grpSpPr>
        <p:sp>
          <p:nvSpPr>
            <p:cNvPr id="4390" name="Line 77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91" name="Line 77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92" name="Line 77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45" name="Group 776"/>
          <p:cNvGrpSpPr>
            <a:grpSpLocks/>
          </p:cNvGrpSpPr>
          <p:nvPr/>
        </p:nvGrpSpPr>
        <p:grpSpPr bwMode="auto">
          <a:xfrm flipV="1">
            <a:off x="7305675" y="2454275"/>
            <a:ext cx="171450" cy="60325"/>
            <a:chOff x="2848" y="848"/>
            <a:chExt cx="140" cy="98"/>
          </a:xfrm>
        </p:grpSpPr>
        <p:sp>
          <p:nvSpPr>
            <p:cNvPr id="4387" name="Line 77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88" name="Line 77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89" name="Line 77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46" name="Oval 780"/>
          <p:cNvSpPr>
            <a:spLocks noChangeArrowheads="1"/>
          </p:cNvSpPr>
          <p:nvPr/>
        </p:nvSpPr>
        <p:spPr bwMode="auto">
          <a:xfrm>
            <a:off x="7223125" y="27638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7" name="Line 781"/>
          <p:cNvSpPr>
            <a:spLocks noChangeShapeType="1"/>
          </p:cNvSpPr>
          <p:nvPr/>
        </p:nvSpPr>
        <p:spPr bwMode="auto">
          <a:xfrm>
            <a:off x="7223125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8" name="Line 782"/>
          <p:cNvSpPr>
            <a:spLocks noChangeShapeType="1"/>
          </p:cNvSpPr>
          <p:nvPr/>
        </p:nvSpPr>
        <p:spPr bwMode="auto">
          <a:xfrm>
            <a:off x="7581900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9" name="Rectangle 783"/>
          <p:cNvSpPr>
            <a:spLocks noChangeArrowheads="1"/>
          </p:cNvSpPr>
          <p:nvPr/>
        </p:nvSpPr>
        <p:spPr bwMode="auto">
          <a:xfrm>
            <a:off x="7223125" y="2755900"/>
            <a:ext cx="355600" cy="5873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/>
          </a:p>
        </p:txBody>
      </p:sp>
      <p:sp>
        <p:nvSpPr>
          <p:cNvPr id="4150" name="Oval 784"/>
          <p:cNvSpPr>
            <a:spLocks noChangeArrowheads="1"/>
          </p:cNvSpPr>
          <p:nvPr/>
        </p:nvSpPr>
        <p:spPr bwMode="auto">
          <a:xfrm>
            <a:off x="7219950" y="26876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51" name="Group 785"/>
          <p:cNvGrpSpPr>
            <a:grpSpLocks/>
          </p:cNvGrpSpPr>
          <p:nvPr/>
        </p:nvGrpSpPr>
        <p:grpSpPr bwMode="auto">
          <a:xfrm>
            <a:off x="7305675" y="2711450"/>
            <a:ext cx="179388" cy="65088"/>
            <a:chOff x="2848" y="848"/>
            <a:chExt cx="140" cy="98"/>
          </a:xfrm>
        </p:grpSpPr>
        <p:sp>
          <p:nvSpPr>
            <p:cNvPr id="4384" name="Line 78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85" name="Line 78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86" name="Line 78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52" name="Group 789"/>
          <p:cNvGrpSpPr>
            <a:grpSpLocks/>
          </p:cNvGrpSpPr>
          <p:nvPr/>
        </p:nvGrpSpPr>
        <p:grpSpPr bwMode="auto">
          <a:xfrm flipV="1">
            <a:off x="7305675" y="2711450"/>
            <a:ext cx="179388" cy="65088"/>
            <a:chOff x="2848" y="848"/>
            <a:chExt cx="140" cy="98"/>
          </a:xfrm>
        </p:grpSpPr>
        <p:sp>
          <p:nvSpPr>
            <p:cNvPr id="4381" name="Line 79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82" name="Line 79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83" name="Line 79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53" name="Oval 793"/>
          <p:cNvSpPr>
            <a:spLocks noChangeArrowheads="1"/>
          </p:cNvSpPr>
          <p:nvPr/>
        </p:nvSpPr>
        <p:spPr bwMode="auto">
          <a:xfrm>
            <a:off x="7699375" y="2405063"/>
            <a:ext cx="330200" cy="857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54" name="Line 794"/>
          <p:cNvSpPr>
            <a:spLocks noChangeShapeType="1"/>
          </p:cNvSpPr>
          <p:nvPr/>
        </p:nvSpPr>
        <p:spPr bwMode="auto">
          <a:xfrm>
            <a:off x="7699375" y="2398713"/>
            <a:ext cx="0" cy="5238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55" name="Line 795"/>
          <p:cNvSpPr>
            <a:spLocks noChangeShapeType="1"/>
          </p:cNvSpPr>
          <p:nvPr/>
        </p:nvSpPr>
        <p:spPr bwMode="auto">
          <a:xfrm>
            <a:off x="8029575" y="2398713"/>
            <a:ext cx="0" cy="5238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56" name="Rectangle 796"/>
          <p:cNvSpPr>
            <a:spLocks noChangeArrowheads="1"/>
          </p:cNvSpPr>
          <p:nvPr/>
        </p:nvSpPr>
        <p:spPr bwMode="auto">
          <a:xfrm>
            <a:off x="7699375" y="2398713"/>
            <a:ext cx="327025" cy="5238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>
              <a:solidFill>
                <a:schemeClr val="bg2"/>
              </a:solidFill>
            </a:endParaRPr>
          </a:p>
        </p:txBody>
      </p:sp>
      <p:sp>
        <p:nvSpPr>
          <p:cNvPr id="4157" name="Oval 797"/>
          <p:cNvSpPr>
            <a:spLocks noChangeArrowheads="1"/>
          </p:cNvSpPr>
          <p:nvPr/>
        </p:nvSpPr>
        <p:spPr bwMode="auto">
          <a:xfrm>
            <a:off x="7696200" y="2336800"/>
            <a:ext cx="330200" cy="1000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58" name="Group 798"/>
          <p:cNvGrpSpPr>
            <a:grpSpLocks/>
          </p:cNvGrpSpPr>
          <p:nvPr/>
        </p:nvGrpSpPr>
        <p:grpSpPr bwMode="auto">
          <a:xfrm>
            <a:off x="7775575" y="2359025"/>
            <a:ext cx="163513" cy="57150"/>
            <a:chOff x="2848" y="848"/>
            <a:chExt cx="140" cy="98"/>
          </a:xfrm>
        </p:grpSpPr>
        <p:sp>
          <p:nvSpPr>
            <p:cNvPr id="4378" name="Line 79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79" name="Line 80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80" name="Line 80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59" name="Group 802"/>
          <p:cNvGrpSpPr>
            <a:grpSpLocks/>
          </p:cNvGrpSpPr>
          <p:nvPr/>
        </p:nvGrpSpPr>
        <p:grpSpPr bwMode="auto">
          <a:xfrm flipV="1">
            <a:off x="7775575" y="2357438"/>
            <a:ext cx="163513" cy="58737"/>
            <a:chOff x="2848" y="848"/>
            <a:chExt cx="140" cy="98"/>
          </a:xfrm>
        </p:grpSpPr>
        <p:sp>
          <p:nvSpPr>
            <p:cNvPr id="4375" name="Line 80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76" name="Line 80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77" name="Line 80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60" name="Oval 806"/>
          <p:cNvSpPr>
            <a:spLocks noChangeArrowheads="1"/>
          </p:cNvSpPr>
          <p:nvPr/>
        </p:nvSpPr>
        <p:spPr bwMode="auto">
          <a:xfrm>
            <a:off x="7785100" y="27638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61" name="Line 807"/>
          <p:cNvSpPr>
            <a:spLocks noChangeShapeType="1"/>
          </p:cNvSpPr>
          <p:nvPr/>
        </p:nvSpPr>
        <p:spPr bwMode="auto">
          <a:xfrm>
            <a:off x="7785100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62" name="Line 808"/>
          <p:cNvSpPr>
            <a:spLocks noChangeShapeType="1"/>
          </p:cNvSpPr>
          <p:nvPr/>
        </p:nvSpPr>
        <p:spPr bwMode="auto">
          <a:xfrm>
            <a:off x="8143875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63" name="Rectangle 809"/>
          <p:cNvSpPr>
            <a:spLocks noChangeArrowheads="1"/>
          </p:cNvSpPr>
          <p:nvPr/>
        </p:nvSpPr>
        <p:spPr bwMode="auto">
          <a:xfrm>
            <a:off x="7785100" y="2755900"/>
            <a:ext cx="355600" cy="5873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/>
          </a:p>
        </p:txBody>
      </p:sp>
      <p:sp>
        <p:nvSpPr>
          <p:cNvPr id="4164" name="Oval 810"/>
          <p:cNvSpPr>
            <a:spLocks noChangeArrowheads="1"/>
          </p:cNvSpPr>
          <p:nvPr/>
        </p:nvSpPr>
        <p:spPr bwMode="auto">
          <a:xfrm>
            <a:off x="7781925" y="26876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65" name="Group 811"/>
          <p:cNvGrpSpPr>
            <a:grpSpLocks/>
          </p:cNvGrpSpPr>
          <p:nvPr/>
        </p:nvGrpSpPr>
        <p:grpSpPr bwMode="auto">
          <a:xfrm>
            <a:off x="7867650" y="2711450"/>
            <a:ext cx="179388" cy="65088"/>
            <a:chOff x="2848" y="848"/>
            <a:chExt cx="140" cy="98"/>
          </a:xfrm>
        </p:grpSpPr>
        <p:sp>
          <p:nvSpPr>
            <p:cNvPr id="4372" name="Line 81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73" name="Line 81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74" name="Line 81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66" name="Group 815"/>
          <p:cNvGrpSpPr>
            <a:grpSpLocks/>
          </p:cNvGrpSpPr>
          <p:nvPr/>
        </p:nvGrpSpPr>
        <p:grpSpPr bwMode="auto">
          <a:xfrm flipV="1">
            <a:off x="7867650" y="2711450"/>
            <a:ext cx="179388" cy="65088"/>
            <a:chOff x="2848" y="848"/>
            <a:chExt cx="140" cy="98"/>
          </a:xfrm>
        </p:grpSpPr>
        <p:sp>
          <p:nvSpPr>
            <p:cNvPr id="4369" name="Line 81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70" name="Line 81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71" name="Line 81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67" name="Oval 819"/>
          <p:cNvSpPr>
            <a:spLocks noChangeArrowheads="1"/>
          </p:cNvSpPr>
          <p:nvPr/>
        </p:nvSpPr>
        <p:spPr bwMode="auto">
          <a:xfrm>
            <a:off x="6375400" y="2498725"/>
            <a:ext cx="346075" cy="873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68" name="Line 820"/>
          <p:cNvSpPr>
            <a:spLocks noChangeShapeType="1"/>
          </p:cNvSpPr>
          <p:nvPr/>
        </p:nvSpPr>
        <p:spPr bwMode="auto">
          <a:xfrm>
            <a:off x="6375400" y="249078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69" name="Line 821"/>
          <p:cNvSpPr>
            <a:spLocks noChangeShapeType="1"/>
          </p:cNvSpPr>
          <p:nvPr/>
        </p:nvSpPr>
        <p:spPr bwMode="auto">
          <a:xfrm>
            <a:off x="6721475" y="249078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70" name="Rectangle 822"/>
          <p:cNvSpPr>
            <a:spLocks noChangeArrowheads="1"/>
          </p:cNvSpPr>
          <p:nvPr/>
        </p:nvSpPr>
        <p:spPr bwMode="auto">
          <a:xfrm>
            <a:off x="6375400" y="2490788"/>
            <a:ext cx="342900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/>
          </a:p>
        </p:txBody>
      </p:sp>
      <p:sp>
        <p:nvSpPr>
          <p:cNvPr id="4171" name="Oval 823"/>
          <p:cNvSpPr>
            <a:spLocks noChangeArrowheads="1"/>
          </p:cNvSpPr>
          <p:nvPr/>
        </p:nvSpPr>
        <p:spPr bwMode="auto">
          <a:xfrm>
            <a:off x="6372225" y="2427288"/>
            <a:ext cx="346075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72" name="Group 824"/>
          <p:cNvGrpSpPr>
            <a:grpSpLocks/>
          </p:cNvGrpSpPr>
          <p:nvPr/>
        </p:nvGrpSpPr>
        <p:grpSpPr bwMode="auto">
          <a:xfrm>
            <a:off x="6456363" y="2449513"/>
            <a:ext cx="171450" cy="60325"/>
            <a:chOff x="2848" y="848"/>
            <a:chExt cx="140" cy="98"/>
          </a:xfrm>
        </p:grpSpPr>
        <p:sp>
          <p:nvSpPr>
            <p:cNvPr id="4366" name="Line 82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67" name="Line 82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68" name="Line 82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73" name="Group 828"/>
          <p:cNvGrpSpPr>
            <a:grpSpLocks/>
          </p:cNvGrpSpPr>
          <p:nvPr/>
        </p:nvGrpSpPr>
        <p:grpSpPr bwMode="auto">
          <a:xfrm flipV="1">
            <a:off x="6456363" y="2449513"/>
            <a:ext cx="171450" cy="58737"/>
            <a:chOff x="2848" y="848"/>
            <a:chExt cx="140" cy="98"/>
          </a:xfrm>
        </p:grpSpPr>
        <p:sp>
          <p:nvSpPr>
            <p:cNvPr id="4363" name="Line 82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64" name="Line 83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65" name="Line 83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74" name="Oval 832"/>
          <p:cNvSpPr>
            <a:spLocks noChangeArrowheads="1"/>
          </p:cNvSpPr>
          <p:nvPr/>
        </p:nvSpPr>
        <p:spPr bwMode="auto">
          <a:xfrm>
            <a:off x="6069013" y="3648075"/>
            <a:ext cx="346075" cy="873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75" name="Line 833"/>
          <p:cNvSpPr>
            <a:spLocks noChangeShapeType="1"/>
          </p:cNvSpPr>
          <p:nvPr/>
        </p:nvSpPr>
        <p:spPr bwMode="auto">
          <a:xfrm>
            <a:off x="6069013" y="364013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76" name="Line 834"/>
          <p:cNvSpPr>
            <a:spLocks noChangeShapeType="1"/>
          </p:cNvSpPr>
          <p:nvPr/>
        </p:nvSpPr>
        <p:spPr bwMode="auto">
          <a:xfrm>
            <a:off x="6415088" y="364013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77" name="Rectangle 835"/>
          <p:cNvSpPr>
            <a:spLocks noChangeArrowheads="1"/>
          </p:cNvSpPr>
          <p:nvPr/>
        </p:nvSpPr>
        <p:spPr bwMode="auto">
          <a:xfrm>
            <a:off x="6069013" y="3640138"/>
            <a:ext cx="342900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/>
          </a:p>
        </p:txBody>
      </p:sp>
      <p:sp>
        <p:nvSpPr>
          <p:cNvPr id="4178" name="Oval 836"/>
          <p:cNvSpPr>
            <a:spLocks noChangeArrowheads="1"/>
          </p:cNvSpPr>
          <p:nvPr/>
        </p:nvSpPr>
        <p:spPr bwMode="auto">
          <a:xfrm>
            <a:off x="6065838" y="3576638"/>
            <a:ext cx="346075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79" name="Group 837"/>
          <p:cNvGrpSpPr>
            <a:grpSpLocks/>
          </p:cNvGrpSpPr>
          <p:nvPr/>
        </p:nvGrpSpPr>
        <p:grpSpPr bwMode="auto">
          <a:xfrm>
            <a:off x="6149975" y="3598863"/>
            <a:ext cx="171450" cy="60325"/>
            <a:chOff x="2848" y="848"/>
            <a:chExt cx="140" cy="98"/>
          </a:xfrm>
        </p:grpSpPr>
        <p:sp>
          <p:nvSpPr>
            <p:cNvPr id="4360" name="Line 83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61" name="Line 83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62" name="Line 84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80" name="Group 841"/>
          <p:cNvGrpSpPr>
            <a:grpSpLocks/>
          </p:cNvGrpSpPr>
          <p:nvPr/>
        </p:nvGrpSpPr>
        <p:grpSpPr bwMode="auto">
          <a:xfrm flipV="1">
            <a:off x="6149975" y="3598863"/>
            <a:ext cx="171450" cy="58737"/>
            <a:chOff x="2848" y="848"/>
            <a:chExt cx="140" cy="98"/>
          </a:xfrm>
        </p:grpSpPr>
        <p:sp>
          <p:nvSpPr>
            <p:cNvPr id="4357" name="Line 84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58" name="Line 84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59" name="Line 84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81" name="Line 845"/>
          <p:cNvSpPr>
            <a:spLocks noChangeShapeType="1"/>
          </p:cNvSpPr>
          <p:nvPr/>
        </p:nvSpPr>
        <p:spPr bwMode="auto">
          <a:xfrm flipV="1">
            <a:off x="7267575" y="4005263"/>
            <a:ext cx="227013" cy="4365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82" name="Line 846"/>
          <p:cNvSpPr>
            <a:spLocks noChangeShapeType="1"/>
          </p:cNvSpPr>
          <p:nvPr/>
        </p:nvSpPr>
        <p:spPr bwMode="auto">
          <a:xfrm>
            <a:off x="7391400" y="3743325"/>
            <a:ext cx="163513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83" name="Line 847"/>
          <p:cNvSpPr>
            <a:spLocks noChangeShapeType="1"/>
          </p:cNvSpPr>
          <p:nvPr/>
        </p:nvSpPr>
        <p:spPr bwMode="auto">
          <a:xfrm>
            <a:off x="7488238" y="3663950"/>
            <a:ext cx="279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84" name="Line 848"/>
          <p:cNvSpPr>
            <a:spLocks noChangeShapeType="1"/>
          </p:cNvSpPr>
          <p:nvPr/>
        </p:nvSpPr>
        <p:spPr bwMode="auto">
          <a:xfrm flipV="1">
            <a:off x="7724775" y="3749675"/>
            <a:ext cx="134938" cy="104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85" name="Line 849"/>
          <p:cNvSpPr>
            <a:spLocks noChangeShapeType="1"/>
          </p:cNvSpPr>
          <p:nvPr/>
        </p:nvSpPr>
        <p:spPr bwMode="auto">
          <a:xfrm>
            <a:off x="6423025" y="3670300"/>
            <a:ext cx="6794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86" name="Line 850"/>
          <p:cNvSpPr>
            <a:spLocks noChangeShapeType="1"/>
          </p:cNvSpPr>
          <p:nvPr/>
        </p:nvSpPr>
        <p:spPr bwMode="auto">
          <a:xfrm>
            <a:off x="6718300" y="2517775"/>
            <a:ext cx="509588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87" name="Line 851"/>
          <p:cNvSpPr>
            <a:spLocks noChangeShapeType="1"/>
          </p:cNvSpPr>
          <p:nvPr/>
        </p:nvSpPr>
        <p:spPr bwMode="auto">
          <a:xfrm>
            <a:off x="6284913" y="2346325"/>
            <a:ext cx="15240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88" name="Freeform 852"/>
          <p:cNvSpPr>
            <a:spLocks/>
          </p:cNvSpPr>
          <p:nvPr/>
        </p:nvSpPr>
        <p:spPr bwMode="auto">
          <a:xfrm>
            <a:off x="5605463" y="4352925"/>
            <a:ext cx="2979737" cy="1455738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89" name="Line 853"/>
          <p:cNvSpPr>
            <a:spLocks noChangeShapeType="1"/>
          </p:cNvSpPr>
          <p:nvPr/>
        </p:nvSpPr>
        <p:spPr bwMode="auto">
          <a:xfrm rot="-5400000">
            <a:off x="7840662" y="5089526"/>
            <a:ext cx="523875" cy="1397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0" name="Line 854"/>
          <p:cNvSpPr>
            <a:spLocks noChangeShapeType="1"/>
          </p:cNvSpPr>
          <p:nvPr/>
        </p:nvSpPr>
        <p:spPr bwMode="auto">
          <a:xfrm rot="5400000" flipV="1">
            <a:off x="7986713" y="5370513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1" name="Line 855"/>
          <p:cNvSpPr>
            <a:spLocks noChangeShapeType="1"/>
          </p:cNvSpPr>
          <p:nvPr/>
        </p:nvSpPr>
        <p:spPr bwMode="auto">
          <a:xfrm rot="-5400000">
            <a:off x="8172450" y="5046663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92" name="Group 856"/>
          <p:cNvGrpSpPr>
            <a:grpSpLocks/>
          </p:cNvGrpSpPr>
          <p:nvPr/>
        </p:nvGrpSpPr>
        <p:grpSpPr bwMode="auto">
          <a:xfrm>
            <a:off x="7751763" y="4756150"/>
            <a:ext cx="501650" cy="234950"/>
            <a:chOff x="4701" y="2996"/>
            <a:chExt cx="316" cy="148"/>
          </a:xfrm>
        </p:grpSpPr>
        <p:sp>
          <p:nvSpPr>
            <p:cNvPr id="4344" name="Oval 857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45" name="Line 858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46" name="Line 859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47" name="Rectangle 860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/>
            </a:p>
          </p:txBody>
        </p:sp>
        <p:sp>
          <p:nvSpPr>
            <p:cNvPr id="4348" name="Oval 861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349" name="Group 862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4354" name="Line 8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55" name="Line 8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56" name="Line 8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350" name="Group 866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4351" name="Line 86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52" name="Line 86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53" name="Line 86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193" name="Group 870"/>
          <p:cNvGrpSpPr>
            <a:grpSpLocks/>
          </p:cNvGrpSpPr>
          <p:nvPr/>
        </p:nvGrpSpPr>
        <p:grpSpPr bwMode="auto">
          <a:xfrm>
            <a:off x="6935788" y="4479925"/>
            <a:ext cx="501650" cy="234950"/>
            <a:chOff x="3600" y="219"/>
            <a:chExt cx="360" cy="175"/>
          </a:xfrm>
        </p:grpSpPr>
        <p:sp>
          <p:nvSpPr>
            <p:cNvPr id="4331" name="Oval 87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32" name="Line 87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33" name="Line 87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34" name="Rectangle 87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/>
            </a:p>
          </p:txBody>
        </p:sp>
        <p:sp>
          <p:nvSpPr>
            <p:cNvPr id="4335" name="Oval 87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336" name="Group 87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341" name="Line 87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42" name="Line 87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43" name="Line 87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337" name="Group 88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338" name="Line 88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39" name="Line 88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40" name="Line 88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194" name="Group 884"/>
          <p:cNvGrpSpPr>
            <a:grpSpLocks/>
          </p:cNvGrpSpPr>
          <p:nvPr/>
        </p:nvGrpSpPr>
        <p:grpSpPr bwMode="auto">
          <a:xfrm>
            <a:off x="6270625" y="4784725"/>
            <a:ext cx="501650" cy="234950"/>
            <a:chOff x="3600" y="219"/>
            <a:chExt cx="360" cy="175"/>
          </a:xfrm>
        </p:grpSpPr>
        <p:sp>
          <p:nvSpPr>
            <p:cNvPr id="4318" name="Oval 88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9" name="Line 88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20" name="Line 88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21" name="Rectangle 88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/>
            </a:p>
          </p:txBody>
        </p:sp>
        <p:sp>
          <p:nvSpPr>
            <p:cNvPr id="4322" name="Oval 88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323" name="Group 89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328" name="Line 89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29" name="Line 89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30" name="Line 89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324" name="Group 89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325" name="Line 89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26" name="Line 89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27" name="Line 89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195" name="Line 898"/>
          <p:cNvSpPr>
            <a:spLocks noChangeShapeType="1"/>
          </p:cNvSpPr>
          <p:nvPr/>
        </p:nvSpPr>
        <p:spPr bwMode="auto">
          <a:xfrm>
            <a:off x="7385050" y="4691063"/>
            <a:ext cx="358775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96" name="Line 899"/>
          <p:cNvSpPr>
            <a:spLocks noChangeShapeType="1"/>
          </p:cNvSpPr>
          <p:nvPr/>
        </p:nvSpPr>
        <p:spPr bwMode="auto">
          <a:xfrm flipV="1">
            <a:off x="6732588" y="4703763"/>
            <a:ext cx="277812" cy="109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97" name="Line 900"/>
          <p:cNvSpPr>
            <a:spLocks noChangeShapeType="1"/>
          </p:cNvSpPr>
          <p:nvPr/>
        </p:nvSpPr>
        <p:spPr bwMode="auto">
          <a:xfrm flipV="1">
            <a:off x="6775450" y="4906963"/>
            <a:ext cx="9715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98" name="Line 901"/>
          <p:cNvSpPr>
            <a:spLocks noChangeShapeType="1"/>
          </p:cNvSpPr>
          <p:nvPr/>
        </p:nvSpPr>
        <p:spPr bwMode="auto">
          <a:xfrm flipH="1">
            <a:off x="6070600" y="4652963"/>
            <a:ext cx="254000" cy="469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99" name="Line 902"/>
          <p:cNvSpPr>
            <a:spLocks noChangeShapeType="1"/>
          </p:cNvSpPr>
          <p:nvPr/>
        </p:nvSpPr>
        <p:spPr bwMode="auto">
          <a:xfrm>
            <a:off x="6096000" y="4703763"/>
            <a:ext cx="1968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0" name="Line 903"/>
          <p:cNvSpPr>
            <a:spLocks noChangeShapeType="1"/>
          </p:cNvSpPr>
          <p:nvPr/>
        </p:nvSpPr>
        <p:spPr bwMode="auto">
          <a:xfrm>
            <a:off x="5956300" y="5040313"/>
            <a:ext cx="15398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1" name="Line 904"/>
          <p:cNvSpPr>
            <a:spLocks noChangeShapeType="1"/>
          </p:cNvSpPr>
          <p:nvPr/>
        </p:nvSpPr>
        <p:spPr bwMode="auto">
          <a:xfrm>
            <a:off x="6208713" y="5119688"/>
            <a:ext cx="49053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2" name="Line 905"/>
          <p:cNvSpPr>
            <a:spLocks noChangeShapeType="1"/>
          </p:cNvSpPr>
          <p:nvPr/>
        </p:nvSpPr>
        <p:spPr bwMode="auto">
          <a:xfrm flipH="1">
            <a:off x="6448425" y="5027613"/>
            <a:ext cx="53975" cy="857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3" name="Line 906"/>
          <p:cNvSpPr>
            <a:spLocks noChangeShapeType="1"/>
          </p:cNvSpPr>
          <p:nvPr/>
        </p:nvSpPr>
        <p:spPr bwMode="auto">
          <a:xfrm>
            <a:off x="6261100" y="5116513"/>
            <a:ext cx="1588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4" name="Line 907"/>
          <p:cNvSpPr>
            <a:spLocks noChangeShapeType="1"/>
          </p:cNvSpPr>
          <p:nvPr/>
        </p:nvSpPr>
        <p:spPr bwMode="auto">
          <a:xfrm flipH="1" flipV="1">
            <a:off x="6657975" y="5124450"/>
            <a:ext cx="0" cy="76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5" name="Line 908"/>
          <p:cNvSpPr>
            <a:spLocks noChangeShapeType="1"/>
          </p:cNvSpPr>
          <p:nvPr/>
        </p:nvSpPr>
        <p:spPr bwMode="auto">
          <a:xfrm>
            <a:off x="6738938" y="4983163"/>
            <a:ext cx="503237" cy="269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6" name="Line 909"/>
          <p:cNvSpPr>
            <a:spLocks noChangeShapeType="1"/>
          </p:cNvSpPr>
          <p:nvPr/>
        </p:nvSpPr>
        <p:spPr bwMode="auto">
          <a:xfrm>
            <a:off x="6188075" y="4918075"/>
            <a:ext cx="80963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207" name="Group 910"/>
          <p:cNvGrpSpPr>
            <a:grpSpLocks/>
          </p:cNvGrpSpPr>
          <p:nvPr/>
        </p:nvGrpSpPr>
        <p:grpSpPr bwMode="auto">
          <a:xfrm>
            <a:off x="5373688" y="1677988"/>
            <a:ext cx="3021012" cy="3981450"/>
            <a:chOff x="-1203" y="1352"/>
            <a:chExt cx="1903" cy="2508"/>
          </a:xfrm>
        </p:grpSpPr>
        <p:grpSp>
          <p:nvGrpSpPr>
            <p:cNvPr id="4291" name="Group 911"/>
            <p:cNvGrpSpPr>
              <a:grpSpLocks/>
            </p:cNvGrpSpPr>
            <p:nvPr/>
          </p:nvGrpSpPr>
          <p:grpSpPr bwMode="auto">
            <a:xfrm>
              <a:off x="-1203" y="1647"/>
              <a:ext cx="436" cy="114"/>
              <a:chOff x="3072" y="739"/>
              <a:chExt cx="652" cy="146"/>
            </a:xfrm>
          </p:grpSpPr>
          <p:pic>
            <p:nvPicPr>
              <p:cNvPr id="4315" name="Picture 912" descr="lgv_fqmg[1]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316" name="Line 913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7" name="Line 914"/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4292" name="Picture 915" descr="imgyjavg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1027" y="1466"/>
              <a:ext cx="232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293" name="Group 916"/>
            <p:cNvGrpSpPr>
              <a:grpSpLocks/>
            </p:cNvGrpSpPr>
            <p:nvPr/>
          </p:nvGrpSpPr>
          <p:grpSpPr bwMode="auto">
            <a:xfrm>
              <a:off x="-546" y="1352"/>
              <a:ext cx="256" cy="269"/>
              <a:chOff x="2870" y="1518"/>
              <a:chExt cx="292" cy="320"/>
            </a:xfrm>
          </p:grpSpPr>
          <p:graphicFrame>
            <p:nvGraphicFramePr>
              <p:cNvPr id="4109" name="Object 13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4" imgW="819000" imgH="847800" progId="MS_ClipArt_Gallery.2">
                      <p:embed/>
                    </p:oleObj>
                  </mc:Choice>
                  <mc:Fallback>
                    <p:oleObj name="Clip" r:id="rId4" imgW="819000" imgH="847800" progId="MS_ClipArt_Gallery.2">
                      <p:embed/>
                      <p:pic>
                        <p:nvPicPr>
                          <p:cNvPr id="4109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10" name="Object 14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6" imgW="1266840" imgH="1200240" progId="MS_ClipArt_Gallery.2">
                      <p:embed/>
                    </p:oleObj>
                  </mc:Choice>
                  <mc:Fallback>
                    <p:oleObj name="Clip" r:id="rId6" imgW="1266840" imgH="1200240" progId="MS_ClipArt_Gallery.2">
                      <p:embed/>
                      <p:pic>
                        <p:nvPicPr>
                          <p:cNvPr id="411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294" name="Group 919"/>
            <p:cNvGrpSpPr>
              <a:grpSpLocks/>
            </p:cNvGrpSpPr>
            <p:nvPr/>
          </p:nvGrpSpPr>
          <p:grpSpPr bwMode="auto">
            <a:xfrm>
              <a:off x="-1002" y="2262"/>
              <a:ext cx="209" cy="224"/>
              <a:chOff x="2870" y="1518"/>
              <a:chExt cx="292" cy="320"/>
            </a:xfrm>
          </p:grpSpPr>
          <p:graphicFrame>
            <p:nvGraphicFramePr>
              <p:cNvPr id="4107" name="Object 1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8" imgW="819000" imgH="847800" progId="MS_ClipArt_Gallery.2">
                      <p:embed/>
                    </p:oleObj>
                  </mc:Choice>
                  <mc:Fallback>
                    <p:oleObj name="Clip" r:id="rId8" imgW="819000" imgH="847800" progId="MS_ClipArt_Gallery.2">
                      <p:embed/>
                      <p:pic>
                        <p:nvPicPr>
                          <p:cNvPr id="4107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8" name="Object 1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10" imgW="1266840" imgH="1200240" progId="MS_ClipArt_Gallery.2">
                      <p:embed/>
                    </p:oleObj>
                  </mc:Choice>
                  <mc:Fallback>
                    <p:oleObj name="Clip" r:id="rId10" imgW="1266840" imgH="1200240" progId="MS_ClipArt_Gallery.2">
                      <p:embed/>
                      <p:pic>
                        <p:nvPicPr>
                          <p:cNvPr id="4108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098" name="Object 2"/>
            <p:cNvGraphicFramePr>
              <a:graphicFrameLocks noChangeAspect="1"/>
            </p:cNvGraphicFramePr>
            <p:nvPr/>
          </p:nvGraphicFramePr>
          <p:xfrm>
            <a:off x="-732" y="2289"/>
            <a:ext cx="2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2" imgW="1305000" imgH="1085760" progId="MS_ClipArt_Gallery.2">
                    <p:embed/>
                  </p:oleObj>
                </mc:Choice>
                <mc:Fallback>
                  <p:oleObj name="Clip" r:id="rId12" imgW="1305000" imgH="1085760" progId="MS_ClipArt_Gallery.2">
                    <p:embed/>
                    <p:pic>
                      <p:nvPicPr>
                        <p:cNvPr id="4098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32" y="2289"/>
                          <a:ext cx="207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295" name="Group 923"/>
            <p:cNvGrpSpPr>
              <a:grpSpLocks/>
            </p:cNvGrpSpPr>
            <p:nvPr/>
          </p:nvGrpSpPr>
          <p:grpSpPr bwMode="auto">
            <a:xfrm>
              <a:off x="310" y="3575"/>
              <a:ext cx="125" cy="230"/>
              <a:chOff x="4180" y="783"/>
              <a:chExt cx="150" cy="307"/>
            </a:xfrm>
          </p:grpSpPr>
          <p:sp>
            <p:nvSpPr>
              <p:cNvPr id="4307" name="AutoShape 924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8" name="Rectangle 925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9" name="Rectangle 926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0" name="AutoShape 927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1" name="Line 928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2" name="Line 929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3" name="Rectangle 930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4" name="Rectangle 931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4099" name="Object 3"/>
            <p:cNvGraphicFramePr>
              <a:graphicFrameLocks noChangeAspect="1"/>
            </p:cNvGraphicFramePr>
            <p:nvPr/>
          </p:nvGraphicFramePr>
          <p:xfrm>
            <a:off x="-975" y="33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4" imgW="1305000" imgH="1085760" progId="MS_ClipArt_Gallery.2">
                    <p:embed/>
                  </p:oleObj>
                </mc:Choice>
                <mc:Fallback>
                  <p:oleObj name="Clip" r:id="rId14" imgW="1305000" imgH="1085760" progId="MS_ClipArt_Gallery.2">
                    <p:embed/>
                    <p:pic>
                      <p:nvPicPr>
                        <p:cNvPr id="4099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975" y="33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0" name="Object 4"/>
            <p:cNvGraphicFramePr>
              <a:graphicFrameLocks noChangeAspect="1"/>
            </p:cNvGraphicFramePr>
            <p:nvPr/>
          </p:nvGraphicFramePr>
          <p:xfrm>
            <a:off x="-871" y="31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6" imgW="1305000" imgH="1085760" progId="MS_ClipArt_Gallery.2">
                    <p:embed/>
                  </p:oleObj>
                </mc:Choice>
                <mc:Fallback>
                  <p:oleObj name="Clip" r:id="rId16" imgW="1305000" imgH="1085760" progId="MS_ClipArt_Gallery.2">
                    <p:embed/>
                    <p:pic>
                      <p:nvPicPr>
                        <p:cNvPr id="410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71" y="31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1" name="Object 5"/>
            <p:cNvGraphicFramePr>
              <a:graphicFrameLocks noChangeAspect="1"/>
            </p:cNvGraphicFramePr>
            <p:nvPr/>
          </p:nvGraphicFramePr>
          <p:xfrm>
            <a:off x="-703" y="354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7" imgW="1305000" imgH="1085760" progId="MS_ClipArt_Gallery.2">
                    <p:embed/>
                  </p:oleObj>
                </mc:Choice>
                <mc:Fallback>
                  <p:oleObj name="Clip" r:id="rId17" imgW="1305000" imgH="1085760" progId="MS_ClipArt_Gallery.2">
                    <p:embed/>
                    <p:pic>
                      <p:nvPicPr>
                        <p:cNvPr id="410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03" y="354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2" name="Object 6"/>
            <p:cNvGraphicFramePr>
              <a:graphicFrameLocks noChangeAspect="1"/>
            </p:cNvGraphicFramePr>
            <p:nvPr/>
          </p:nvGraphicFramePr>
          <p:xfrm>
            <a:off x="-489" y="3546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8" imgW="1305000" imgH="1085760" progId="MS_ClipArt_Gallery.2">
                    <p:embed/>
                  </p:oleObj>
                </mc:Choice>
                <mc:Fallback>
                  <p:oleObj name="Clip" r:id="rId18" imgW="1305000" imgH="1085760" progId="MS_ClipArt_Gallery.2">
                    <p:embed/>
                    <p:pic>
                      <p:nvPicPr>
                        <p:cNvPr id="410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489" y="3546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296" name="Group 936"/>
            <p:cNvGrpSpPr>
              <a:grpSpLocks/>
            </p:cNvGrpSpPr>
            <p:nvPr/>
          </p:nvGrpSpPr>
          <p:grpSpPr bwMode="auto">
            <a:xfrm>
              <a:off x="83" y="3625"/>
              <a:ext cx="172" cy="215"/>
              <a:chOff x="2870" y="1518"/>
              <a:chExt cx="292" cy="320"/>
            </a:xfrm>
          </p:grpSpPr>
          <p:graphicFrame>
            <p:nvGraphicFramePr>
              <p:cNvPr id="4105" name="Object 9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19" imgW="819000" imgH="847800" progId="MS_ClipArt_Gallery.2">
                      <p:embed/>
                    </p:oleObj>
                  </mc:Choice>
                  <mc:Fallback>
                    <p:oleObj name="Clip" r:id="rId19" imgW="819000" imgH="847800" progId="MS_ClipArt_Gallery.2">
                      <p:embed/>
                      <p:pic>
                        <p:nvPicPr>
                          <p:cNvPr id="4105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6" name="Object 10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20" imgW="1266840" imgH="1200240" progId="MS_ClipArt_Gallery.2">
                      <p:embed/>
                    </p:oleObj>
                  </mc:Choice>
                  <mc:Fallback>
                    <p:oleObj name="Clip" r:id="rId20" imgW="1266840" imgH="1200240" progId="MS_ClipArt_Gallery.2">
                      <p:embed/>
                      <p:pic>
                        <p:nvPicPr>
                          <p:cNvPr id="4106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297" name="Group 939"/>
            <p:cNvGrpSpPr>
              <a:grpSpLocks/>
            </p:cNvGrpSpPr>
            <p:nvPr/>
          </p:nvGrpSpPr>
          <p:grpSpPr bwMode="auto">
            <a:xfrm>
              <a:off x="-201" y="3657"/>
              <a:ext cx="220" cy="203"/>
              <a:chOff x="2870" y="1518"/>
              <a:chExt cx="292" cy="320"/>
            </a:xfrm>
          </p:grpSpPr>
          <p:graphicFrame>
            <p:nvGraphicFramePr>
              <p:cNvPr id="4103" name="Object 7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21" imgW="819000" imgH="847800" progId="MS_ClipArt_Gallery.2">
                      <p:embed/>
                    </p:oleObj>
                  </mc:Choice>
                  <mc:Fallback>
                    <p:oleObj name="Clip" r:id="rId21" imgW="819000" imgH="847800" progId="MS_ClipArt_Gallery.2">
                      <p:embed/>
                      <p:pic>
                        <p:nvPicPr>
                          <p:cNvPr id="4103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4" name="Object 8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22" imgW="1266840" imgH="1200240" progId="MS_ClipArt_Gallery.2">
                      <p:embed/>
                    </p:oleObj>
                  </mc:Choice>
                  <mc:Fallback>
                    <p:oleObj name="Clip" r:id="rId22" imgW="1266840" imgH="1200240" progId="MS_ClipArt_Gallery.2">
                      <p:embed/>
                      <p:pic>
                        <p:nvPicPr>
                          <p:cNvPr id="4104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298" name="Group 942"/>
            <p:cNvGrpSpPr>
              <a:grpSpLocks/>
            </p:cNvGrpSpPr>
            <p:nvPr/>
          </p:nvGrpSpPr>
          <p:grpSpPr bwMode="auto">
            <a:xfrm>
              <a:off x="569" y="3419"/>
              <a:ext cx="131" cy="258"/>
              <a:chOff x="4180" y="783"/>
              <a:chExt cx="150" cy="307"/>
            </a:xfrm>
          </p:grpSpPr>
          <p:sp>
            <p:nvSpPr>
              <p:cNvPr id="4299" name="AutoShape 943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0" name="Rectangle 944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1" name="Rectangle 945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2" name="AutoShape 946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" name="Line 947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" name="Line 948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5" name="Rectangle 949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6" name="Rectangle 950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208" name="Line 951"/>
          <p:cNvSpPr>
            <a:spLocks noChangeShapeType="1"/>
          </p:cNvSpPr>
          <p:nvPr/>
        </p:nvSpPr>
        <p:spPr bwMode="auto">
          <a:xfrm flipH="1">
            <a:off x="6276975" y="3440113"/>
            <a:ext cx="3175" cy="1444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9" name="Line 952"/>
          <p:cNvSpPr>
            <a:spLocks noChangeShapeType="1"/>
          </p:cNvSpPr>
          <p:nvPr/>
        </p:nvSpPr>
        <p:spPr bwMode="auto">
          <a:xfrm flipV="1">
            <a:off x="7573963" y="2422525"/>
            <a:ext cx="123825" cy="8731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10" name="Line 953"/>
          <p:cNvSpPr>
            <a:spLocks noChangeShapeType="1"/>
          </p:cNvSpPr>
          <p:nvPr/>
        </p:nvSpPr>
        <p:spPr bwMode="auto">
          <a:xfrm>
            <a:off x="7400925" y="2595563"/>
            <a:ext cx="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11" name="Line 954"/>
          <p:cNvSpPr>
            <a:spLocks noChangeShapeType="1"/>
          </p:cNvSpPr>
          <p:nvPr/>
        </p:nvSpPr>
        <p:spPr bwMode="auto">
          <a:xfrm flipV="1">
            <a:off x="7585075" y="2492375"/>
            <a:ext cx="263525" cy="2889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12" name="Line 955"/>
          <p:cNvSpPr>
            <a:spLocks noChangeShapeType="1"/>
          </p:cNvSpPr>
          <p:nvPr/>
        </p:nvSpPr>
        <p:spPr bwMode="auto">
          <a:xfrm>
            <a:off x="7937500" y="2490788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13" name="Line 956"/>
          <p:cNvSpPr>
            <a:spLocks noChangeShapeType="1"/>
          </p:cNvSpPr>
          <p:nvPr/>
        </p:nvSpPr>
        <p:spPr bwMode="auto">
          <a:xfrm>
            <a:off x="7591425" y="2797175"/>
            <a:ext cx="188913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14" name="Line 957"/>
          <p:cNvSpPr>
            <a:spLocks noChangeShapeType="1"/>
          </p:cNvSpPr>
          <p:nvPr/>
        </p:nvSpPr>
        <p:spPr bwMode="auto">
          <a:xfrm flipV="1">
            <a:off x="5886450" y="3663950"/>
            <a:ext cx="168275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15" name="Line 958"/>
          <p:cNvSpPr>
            <a:spLocks noChangeShapeType="1"/>
          </p:cNvSpPr>
          <p:nvPr/>
        </p:nvSpPr>
        <p:spPr bwMode="auto">
          <a:xfrm flipV="1">
            <a:off x="8005763" y="2190750"/>
            <a:ext cx="238125" cy="1682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16" name="Line 959"/>
          <p:cNvSpPr>
            <a:spLocks noChangeShapeType="1"/>
          </p:cNvSpPr>
          <p:nvPr/>
        </p:nvSpPr>
        <p:spPr bwMode="auto">
          <a:xfrm>
            <a:off x="8145463" y="2787650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17" name="Line 960"/>
          <p:cNvSpPr>
            <a:spLocks noChangeShapeType="1"/>
          </p:cNvSpPr>
          <p:nvPr/>
        </p:nvSpPr>
        <p:spPr bwMode="auto">
          <a:xfrm flipH="1">
            <a:off x="7291388" y="2863850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18" name="Line 961"/>
          <p:cNvSpPr>
            <a:spLocks noChangeShapeType="1"/>
          </p:cNvSpPr>
          <p:nvPr/>
        </p:nvSpPr>
        <p:spPr bwMode="auto">
          <a:xfrm flipH="1">
            <a:off x="7881938" y="2863850"/>
            <a:ext cx="111125" cy="7270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219" name="Group 962"/>
          <p:cNvGrpSpPr>
            <a:grpSpLocks/>
          </p:cNvGrpSpPr>
          <p:nvPr/>
        </p:nvGrpSpPr>
        <p:grpSpPr bwMode="auto">
          <a:xfrm>
            <a:off x="6934200" y="4481513"/>
            <a:ext cx="501650" cy="234950"/>
            <a:chOff x="4701" y="2996"/>
            <a:chExt cx="316" cy="148"/>
          </a:xfrm>
        </p:grpSpPr>
        <p:sp>
          <p:nvSpPr>
            <p:cNvPr id="4278" name="Oval 963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79" name="Line 964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0" name="Line 965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1" name="Rectangle 966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/>
            </a:p>
          </p:txBody>
        </p:sp>
        <p:sp>
          <p:nvSpPr>
            <p:cNvPr id="4282" name="Oval 967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283" name="Group 968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4288" name="Line 9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89" name="Line 9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90" name="Line 9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284" name="Group 972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4285" name="Line 9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86" name="Line 9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87" name="Line 9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220" name="Group 976"/>
          <p:cNvGrpSpPr>
            <a:grpSpLocks/>
          </p:cNvGrpSpPr>
          <p:nvPr/>
        </p:nvGrpSpPr>
        <p:grpSpPr bwMode="auto">
          <a:xfrm>
            <a:off x="6269038" y="4783138"/>
            <a:ext cx="501650" cy="234950"/>
            <a:chOff x="4701" y="2996"/>
            <a:chExt cx="316" cy="148"/>
          </a:xfrm>
        </p:grpSpPr>
        <p:sp>
          <p:nvSpPr>
            <p:cNvPr id="4265" name="Oval 977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66" name="Line 978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67" name="Line 979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68" name="Rectangle 980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/>
            </a:p>
          </p:txBody>
        </p:sp>
        <p:sp>
          <p:nvSpPr>
            <p:cNvPr id="4269" name="Oval 981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270" name="Group 982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4275" name="Line 98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76" name="Line 98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77" name="Line 98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271" name="Group 986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4272" name="Line 98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73" name="Line 98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74" name="Line 98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221" name="Group 990"/>
          <p:cNvGrpSpPr>
            <a:grpSpLocks/>
          </p:cNvGrpSpPr>
          <p:nvPr/>
        </p:nvGrpSpPr>
        <p:grpSpPr bwMode="auto">
          <a:xfrm>
            <a:off x="7099300" y="4968875"/>
            <a:ext cx="290513" cy="404813"/>
            <a:chOff x="4290" y="3130"/>
            <a:chExt cx="183" cy="255"/>
          </a:xfrm>
        </p:grpSpPr>
        <p:pic>
          <p:nvPicPr>
            <p:cNvPr id="4247" name="Picture 991" descr="31u_bnrz[1]"/>
            <p:cNvPicPr>
              <a:picLocks noChangeAspect="1" noChangeArrowheads="1"/>
            </p:cNvPicPr>
            <p:nvPr/>
          </p:nvPicPr>
          <p:blipFill>
            <a:blip r:embed="rId23"/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4248" name="Freeform 992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0 w 199"/>
                <a:gd name="T1" fmla="*/ 0 h 232"/>
                <a:gd name="T2" fmla="*/ 0 w 199"/>
                <a:gd name="T3" fmla="*/ 0 h 232"/>
                <a:gd name="T4" fmla="*/ 0 w 199"/>
                <a:gd name="T5" fmla="*/ 0 h 232"/>
                <a:gd name="T6" fmla="*/ 0 w 199"/>
                <a:gd name="T7" fmla="*/ 0 h 232"/>
                <a:gd name="T8" fmla="*/ 0 w 199"/>
                <a:gd name="T9" fmla="*/ 0 h 232"/>
                <a:gd name="T10" fmla="*/ 0 w 199"/>
                <a:gd name="T11" fmla="*/ 0 h 232"/>
                <a:gd name="T12" fmla="*/ 0 w 199"/>
                <a:gd name="T13" fmla="*/ 0 h 232"/>
                <a:gd name="T14" fmla="*/ 0 w 199"/>
                <a:gd name="T15" fmla="*/ 0 h 232"/>
                <a:gd name="T16" fmla="*/ 0 w 199"/>
                <a:gd name="T17" fmla="*/ 0 h 232"/>
                <a:gd name="T18" fmla="*/ 0 w 199"/>
                <a:gd name="T19" fmla="*/ 0 h 232"/>
                <a:gd name="T20" fmla="*/ 0 w 199"/>
                <a:gd name="T21" fmla="*/ 0 h 232"/>
                <a:gd name="T22" fmla="*/ 0 w 199"/>
                <a:gd name="T23" fmla="*/ 0 h 232"/>
                <a:gd name="T24" fmla="*/ 0 w 199"/>
                <a:gd name="T25" fmla="*/ 0 h 232"/>
                <a:gd name="T26" fmla="*/ 0 w 199"/>
                <a:gd name="T27" fmla="*/ 0 h 232"/>
                <a:gd name="T28" fmla="*/ 0 w 199"/>
                <a:gd name="T29" fmla="*/ 0 h 232"/>
                <a:gd name="T30" fmla="*/ 0 w 199"/>
                <a:gd name="T31" fmla="*/ 0 h 232"/>
                <a:gd name="T32" fmla="*/ 0 w 199"/>
                <a:gd name="T33" fmla="*/ 0 h 232"/>
                <a:gd name="T34" fmla="*/ 0 w 199"/>
                <a:gd name="T35" fmla="*/ 0 h 232"/>
                <a:gd name="T36" fmla="*/ 0 w 199"/>
                <a:gd name="T37" fmla="*/ 0 h 232"/>
                <a:gd name="T38" fmla="*/ 0 w 199"/>
                <a:gd name="T39" fmla="*/ 0 h 232"/>
                <a:gd name="T40" fmla="*/ 0 w 199"/>
                <a:gd name="T41" fmla="*/ 0 h 232"/>
                <a:gd name="T42" fmla="*/ 0 w 199"/>
                <a:gd name="T43" fmla="*/ 0 h 232"/>
                <a:gd name="T44" fmla="*/ 0 w 199"/>
                <a:gd name="T45" fmla="*/ 0 h 232"/>
                <a:gd name="T46" fmla="*/ 0 w 199"/>
                <a:gd name="T47" fmla="*/ 0 h 232"/>
                <a:gd name="T48" fmla="*/ 0 w 199"/>
                <a:gd name="T49" fmla="*/ 0 h 232"/>
                <a:gd name="T50" fmla="*/ 0 w 199"/>
                <a:gd name="T51" fmla="*/ 0 h 232"/>
                <a:gd name="T52" fmla="*/ 0 w 199"/>
                <a:gd name="T53" fmla="*/ 0 h 232"/>
                <a:gd name="T54" fmla="*/ 0 w 199"/>
                <a:gd name="T55" fmla="*/ 0 h 232"/>
                <a:gd name="T56" fmla="*/ 0 w 199"/>
                <a:gd name="T57" fmla="*/ 0 h 232"/>
                <a:gd name="T58" fmla="*/ 0 w 199"/>
                <a:gd name="T59" fmla="*/ 0 h 232"/>
                <a:gd name="T60" fmla="*/ 0 w 199"/>
                <a:gd name="T61" fmla="*/ 0 h 232"/>
                <a:gd name="T62" fmla="*/ 0 w 199"/>
                <a:gd name="T63" fmla="*/ 0 h 232"/>
                <a:gd name="T64" fmla="*/ 0 w 199"/>
                <a:gd name="T65" fmla="*/ 0 h 232"/>
                <a:gd name="T66" fmla="*/ 0 w 199"/>
                <a:gd name="T67" fmla="*/ 0 h 232"/>
                <a:gd name="T68" fmla="*/ 0 w 199"/>
                <a:gd name="T69" fmla="*/ 0 h 232"/>
                <a:gd name="T70" fmla="*/ 0 w 199"/>
                <a:gd name="T71" fmla="*/ 0 h 232"/>
                <a:gd name="T72" fmla="*/ 0 w 199"/>
                <a:gd name="T73" fmla="*/ 0 h 232"/>
                <a:gd name="T74" fmla="*/ 0 w 199"/>
                <a:gd name="T75" fmla="*/ 0 h 232"/>
                <a:gd name="T76" fmla="*/ 0 w 199"/>
                <a:gd name="T77" fmla="*/ 0 h 232"/>
                <a:gd name="T78" fmla="*/ 0 w 199"/>
                <a:gd name="T79" fmla="*/ 0 h 232"/>
                <a:gd name="T80" fmla="*/ 0 w 199"/>
                <a:gd name="T81" fmla="*/ 0 h 232"/>
                <a:gd name="T82" fmla="*/ 0 w 199"/>
                <a:gd name="T83" fmla="*/ 0 h 232"/>
                <a:gd name="T84" fmla="*/ 0 w 199"/>
                <a:gd name="T85" fmla="*/ 0 h 232"/>
                <a:gd name="T86" fmla="*/ 0 w 199"/>
                <a:gd name="T87" fmla="*/ 0 h 232"/>
                <a:gd name="T88" fmla="*/ 0 w 199"/>
                <a:gd name="T89" fmla="*/ 0 h 232"/>
                <a:gd name="T90" fmla="*/ 0 w 199"/>
                <a:gd name="T91" fmla="*/ 0 h 232"/>
                <a:gd name="T92" fmla="*/ 0 w 199"/>
                <a:gd name="T93" fmla="*/ 0 h 232"/>
                <a:gd name="T94" fmla="*/ 0 w 199"/>
                <a:gd name="T95" fmla="*/ 0 h 232"/>
                <a:gd name="T96" fmla="*/ 0 w 199"/>
                <a:gd name="T97" fmla="*/ 0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49" name="Freeform 993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0 w 128"/>
                <a:gd name="T1" fmla="*/ 0 h 180"/>
                <a:gd name="T2" fmla="*/ 0 w 128"/>
                <a:gd name="T3" fmla="*/ 0 h 180"/>
                <a:gd name="T4" fmla="*/ 0 w 128"/>
                <a:gd name="T5" fmla="*/ 0 h 180"/>
                <a:gd name="T6" fmla="*/ 0 w 128"/>
                <a:gd name="T7" fmla="*/ 0 h 180"/>
                <a:gd name="T8" fmla="*/ 0 w 128"/>
                <a:gd name="T9" fmla="*/ 0 h 180"/>
                <a:gd name="T10" fmla="*/ 0 w 128"/>
                <a:gd name="T11" fmla="*/ 0 h 180"/>
                <a:gd name="T12" fmla="*/ 0 w 128"/>
                <a:gd name="T13" fmla="*/ 0 h 180"/>
                <a:gd name="T14" fmla="*/ 0 w 128"/>
                <a:gd name="T15" fmla="*/ 0 h 180"/>
                <a:gd name="T16" fmla="*/ 0 w 128"/>
                <a:gd name="T17" fmla="*/ 0 h 180"/>
                <a:gd name="T18" fmla="*/ 0 w 128"/>
                <a:gd name="T19" fmla="*/ 0 h 180"/>
                <a:gd name="T20" fmla="*/ 0 w 128"/>
                <a:gd name="T21" fmla="*/ 0 h 180"/>
                <a:gd name="T22" fmla="*/ 0 w 128"/>
                <a:gd name="T23" fmla="*/ 0 h 180"/>
                <a:gd name="T24" fmla="*/ 0 w 128"/>
                <a:gd name="T25" fmla="*/ 0 h 180"/>
                <a:gd name="T26" fmla="*/ 0 w 128"/>
                <a:gd name="T27" fmla="*/ 0 h 180"/>
                <a:gd name="T28" fmla="*/ 0 w 128"/>
                <a:gd name="T29" fmla="*/ 0 h 180"/>
                <a:gd name="T30" fmla="*/ 0 w 128"/>
                <a:gd name="T31" fmla="*/ 0 h 180"/>
                <a:gd name="T32" fmla="*/ 0 w 128"/>
                <a:gd name="T33" fmla="*/ 0 h 180"/>
                <a:gd name="T34" fmla="*/ 0 w 128"/>
                <a:gd name="T35" fmla="*/ 0 h 180"/>
                <a:gd name="T36" fmla="*/ 0 w 128"/>
                <a:gd name="T37" fmla="*/ 0 h 180"/>
                <a:gd name="T38" fmla="*/ 0 w 128"/>
                <a:gd name="T39" fmla="*/ 0 h 180"/>
                <a:gd name="T40" fmla="*/ 0 w 128"/>
                <a:gd name="T41" fmla="*/ 0 h 180"/>
                <a:gd name="T42" fmla="*/ 0 w 128"/>
                <a:gd name="T43" fmla="*/ 0 h 180"/>
                <a:gd name="T44" fmla="*/ 0 w 128"/>
                <a:gd name="T45" fmla="*/ 0 h 180"/>
                <a:gd name="T46" fmla="*/ 0 w 128"/>
                <a:gd name="T47" fmla="*/ 0 h 180"/>
                <a:gd name="T48" fmla="*/ 0 w 128"/>
                <a:gd name="T49" fmla="*/ 0 h 180"/>
                <a:gd name="T50" fmla="*/ 0 w 128"/>
                <a:gd name="T51" fmla="*/ 0 h 180"/>
                <a:gd name="T52" fmla="*/ 0 w 128"/>
                <a:gd name="T53" fmla="*/ 0 h 180"/>
                <a:gd name="T54" fmla="*/ 0 w 128"/>
                <a:gd name="T55" fmla="*/ 0 h 180"/>
                <a:gd name="T56" fmla="*/ 0 w 128"/>
                <a:gd name="T57" fmla="*/ 0 h 180"/>
                <a:gd name="T58" fmla="*/ 0 w 128"/>
                <a:gd name="T59" fmla="*/ 0 h 180"/>
                <a:gd name="T60" fmla="*/ 0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0 w 128"/>
                <a:gd name="T69" fmla="*/ 0 h 180"/>
                <a:gd name="T70" fmla="*/ 0 w 128"/>
                <a:gd name="T71" fmla="*/ 0 h 180"/>
                <a:gd name="T72" fmla="*/ 0 w 128"/>
                <a:gd name="T73" fmla="*/ 0 h 180"/>
                <a:gd name="T74" fmla="*/ 0 w 128"/>
                <a:gd name="T75" fmla="*/ 0 h 180"/>
                <a:gd name="T76" fmla="*/ 0 w 128"/>
                <a:gd name="T77" fmla="*/ 0 h 180"/>
                <a:gd name="T78" fmla="*/ 0 w 128"/>
                <a:gd name="T79" fmla="*/ 0 h 180"/>
                <a:gd name="T80" fmla="*/ 0 w 128"/>
                <a:gd name="T81" fmla="*/ 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0" name="Freeform 994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0 w 322"/>
                <a:gd name="T1" fmla="*/ 0 h 378"/>
                <a:gd name="T2" fmla="*/ 0 w 322"/>
                <a:gd name="T3" fmla="*/ 0 h 378"/>
                <a:gd name="T4" fmla="*/ 0 w 322"/>
                <a:gd name="T5" fmla="*/ 0 h 378"/>
                <a:gd name="T6" fmla="*/ 0 w 322"/>
                <a:gd name="T7" fmla="*/ 0 h 378"/>
                <a:gd name="T8" fmla="*/ 0 w 322"/>
                <a:gd name="T9" fmla="*/ 0 h 378"/>
                <a:gd name="T10" fmla="*/ 0 w 322"/>
                <a:gd name="T11" fmla="*/ 0 h 378"/>
                <a:gd name="T12" fmla="*/ 0 w 322"/>
                <a:gd name="T13" fmla="*/ 0 h 378"/>
                <a:gd name="T14" fmla="*/ 0 w 322"/>
                <a:gd name="T15" fmla="*/ 0 h 378"/>
                <a:gd name="T16" fmla="*/ 0 w 322"/>
                <a:gd name="T17" fmla="*/ 0 h 378"/>
                <a:gd name="T18" fmla="*/ 0 w 322"/>
                <a:gd name="T19" fmla="*/ 0 h 378"/>
                <a:gd name="T20" fmla="*/ 0 w 322"/>
                <a:gd name="T21" fmla="*/ 0 h 378"/>
                <a:gd name="T22" fmla="*/ 0 w 322"/>
                <a:gd name="T23" fmla="*/ 0 h 378"/>
                <a:gd name="T24" fmla="*/ 0 w 322"/>
                <a:gd name="T25" fmla="*/ 0 h 378"/>
                <a:gd name="T26" fmla="*/ 0 w 322"/>
                <a:gd name="T27" fmla="*/ 0 h 378"/>
                <a:gd name="T28" fmla="*/ 0 w 322"/>
                <a:gd name="T29" fmla="*/ 0 h 378"/>
                <a:gd name="T30" fmla="*/ 0 w 322"/>
                <a:gd name="T31" fmla="*/ 0 h 378"/>
                <a:gd name="T32" fmla="*/ 0 w 322"/>
                <a:gd name="T33" fmla="*/ 0 h 378"/>
                <a:gd name="T34" fmla="*/ 0 w 322"/>
                <a:gd name="T35" fmla="*/ 0 h 378"/>
                <a:gd name="T36" fmla="*/ 0 w 322"/>
                <a:gd name="T37" fmla="*/ 0 h 378"/>
                <a:gd name="T38" fmla="*/ 0 w 322"/>
                <a:gd name="T39" fmla="*/ 0 h 378"/>
                <a:gd name="T40" fmla="*/ 0 w 322"/>
                <a:gd name="T41" fmla="*/ 0 h 378"/>
                <a:gd name="T42" fmla="*/ 0 w 322"/>
                <a:gd name="T43" fmla="*/ 0 h 378"/>
                <a:gd name="T44" fmla="*/ 0 w 322"/>
                <a:gd name="T45" fmla="*/ 0 h 378"/>
                <a:gd name="T46" fmla="*/ 0 w 322"/>
                <a:gd name="T47" fmla="*/ 0 h 378"/>
                <a:gd name="T48" fmla="*/ 0 w 322"/>
                <a:gd name="T49" fmla="*/ 0 h 378"/>
                <a:gd name="T50" fmla="*/ 0 w 322"/>
                <a:gd name="T51" fmla="*/ 0 h 378"/>
                <a:gd name="T52" fmla="*/ 0 w 322"/>
                <a:gd name="T53" fmla="*/ 0 h 378"/>
                <a:gd name="T54" fmla="*/ 0 w 322"/>
                <a:gd name="T55" fmla="*/ 0 h 378"/>
                <a:gd name="T56" fmla="*/ 0 w 322"/>
                <a:gd name="T57" fmla="*/ 0 h 378"/>
                <a:gd name="T58" fmla="*/ 0 w 322"/>
                <a:gd name="T59" fmla="*/ 0 h 378"/>
                <a:gd name="T60" fmla="*/ 0 w 322"/>
                <a:gd name="T61" fmla="*/ 0 h 378"/>
                <a:gd name="T62" fmla="*/ 0 w 322"/>
                <a:gd name="T63" fmla="*/ 0 h 378"/>
                <a:gd name="T64" fmla="*/ 0 w 322"/>
                <a:gd name="T65" fmla="*/ 0 h 378"/>
                <a:gd name="T66" fmla="*/ 0 w 322"/>
                <a:gd name="T67" fmla="*/ 0 h 378"/>
                <a:gd name="T68" fmla="*/ 0 w 322"/>
                <a:gd name="T69" fmla="*/ 0 h 378"/>
                <a:gd name="T70" fmla="*/ 0 w 322"/>
                <a:gd name="T71" fmla="*/ 0 h 378"/>
                <a:gd name="T72" fmla="*/ 0 w 322"/>
                <a:gd name="T73" fmla="*/ 0 h 378"/>
                <a:gd name="T74" fmla="*/ 0 w 322"/>
                <a:gd name="T75" fmla="*/ 0 h 378"/>
                <a:gd name="T76" fmla="*/ 0 w 322"/>
                <a:gd name="T77" fmla="*/ 0 h 378"/>
                <a:gd name="T78" fmla="*/ 0 w 322"/>
                <a:gd name="T79" fmla="*/ 0 h 378"/>
                <a:gd name="T80" fmla="*/ 0 w 322"/>
                <a:gd name="T81" fmla="*/ 0 h 378"/>
                <a:gd name="T82" fmla="*/ 0 w 322"/>
                <a:gd name="T83" fmla="*/ 0 h 378"/>
                <a:gd name="T84" fmla="*/ 0 w 322"/>
                <a:gd name="T85" fmla="*/ 0 h 378"/>
                <a:gd name="T86" fmla="*/ 0 w 322"/>
                <a:gd name="T87" fmla="*/ 0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1" name="Freeform 995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0 w 283"/>
                <a:gd name="T1" fmla="*/ 0 h 252"/>
                <a:gd name="T2" fmla="*/ 0 w 283"/>
                <a:gd name="T3" fmla="*/ 0 h 252"/>
                <a:gd name="T4" fmla="*/ 0 w 283"/>
                <a:gd name="T5" fmla="*/ 0 h 252"/>
                <a:gd name="T6" fmla="*/ 0 w 283"/>
                <a:gd name="T7" fmla="*/ 0 h 252"/>
                <a:gd name="T8" fmla="*/ 0 w 283"/>
                <a:gd name="T9" fmla="*/ 0 h 252"/>
                <a:gd name="T10" fmla="*/ 0 w 283"/>
                <a:gd name="T11" fmla="*/ 0 h 252"/>
                <a:gd name="T12" fmla="*/ 0 w 283"/>
                <a:gd name="T13" fmla="*/ 0 h 252"/>
                <a:gd name="T14" fmla="*/ 0 w 283"/>
                <a:gd name="T15" fmla="*/ 0 h 252"/>
                <a:gd name="T16" fmla="*/ 0 w 283"/>
                <a:gd name="T17" fmla="*/ 0 h 252"/>
                <a:gd name="T18" fmla="*/ 0 w 283"/>
                <a:gd name="T19" fmla="*/ 0 h 252"/>
                <a:gd name="T20" fmla="*/ 0 w 283"/>
                <a:gd name="T21" fmla="*/ 0 h 252"/>
                <a:gd name="T22" fmla="*/ 0 w 283"/>
                <a:gd name="T23" fmla="*/ 0 h 252"/>
                <a:gd name="T24" fmla="*/ 0 w 283"/>
                <a:gd name="T25" fmla="*/ 0 h 252"/>
                <a:gd name="T26" fmla="*/ 0 w 283"/>
                <a:gd name="T27" fmla="*/ 0 h 252"/>
                <a:gd name="T28" fmla="*/ 0 w 283"/>
                <a:gd name="T29" fmla="*/ 0 h 252"/>
                <a:gd name="T30" fmla="*/ 0 w 283"/>
                <a:gd name="T31" fmla="*/ 0 h 252"/>
                <a:gd name="T32" fmla="*/ 0 w 283"/>
                <a:gd name="T33" fmla="*/ 0 h 252"/>
                <a:gd name="T34" fmla="*/ 0 w 283"/>
                <a:gd name="T35" fmla="*/ 0 h 252"/>
                <a:gd name="T36" fmla="*/ 0 w 283"/>
                <a:gd name="T37" fmla="*/ 0 h 252"/>
                <a:gd name="T38" fmla="*/ 0 w 283"/>
                <a:gd name="T39" fmla="*/ 0 h 252"/>
                <a:gd name="T40" fmla="*/ 0 w 283"/>
                <a:gd name="T41" fmla="*/ 0 h 252"/>
                <a:gd name="T42" fmla="*/ 0 w 283"/>
                <a:gd name="T43" fmla="*/ 0 h 252"/>
                <a:gd name="T44" fmla="*/ 0 w 283"/>
                <a:gd name="T45" fmla="*/ 0 h 252"/>
                <a:gd name="T46" fmla="*/ 0 w 283"/>
                <a:gd name="T47" fmla="*/ 0 h 252"/>
                <a:gd name="T48" fmla="*/ 0 w 283"/>
                <a:gd name="T49" fmla="*/ 0 h 252"/>
                <a:gd name="T50" fmla="*/ 0 w 283"/>
                <a:gd name="T51" fmla="*/ 0 h 252"/>
                <a:gd name="T52" fmla="*/ 0 w 283"/>
                <a:gd name="T53" fmla="*/ 0 h 252"/>
                <a:gd name="T54" fmla="*/ 0 w 283"/>
                <a:gd name="T55" fmla="*/ 0 h 252"/>
                <a:gd name="T56" fmla="*/ 0 w 283"/>
                <a:gd name="T57" fmla="*/ 0 h 252"/>
                <a:gd name="T58" fmla="*/ 0 w 283"/>
                <a:gd name="T59" fmla="*/ 0 h 252"/>
                <a:gd name="T60" fmla="*/ 0 w 283"/>
                <a:gd name="T61" fmla="*/ 0 h 252"/>
                <a:gd name="T62" fmla="*/ 0 w 283"/>
                <a:gd name="T63" fmla="*/ 0 h 252"/>
                <a:gd name="T64" fmla="*/ 0 w 283"/>
                <a:gd name="T65" fmla="*/ 0 h 252"/>
                <a:gd name="T66" fmla="*/ 0 w 283"/>
                <a:gd name="T67" fmla="*/ 0 h 252"/>
                <a:gd name="T68" fmla="*/ 0 w 283"/>
                <a:gd name="T69" fmla="*/ 0 h 252"/>
                <a:gd name="T70" fmla="*/ 0 w 283"/>
                <a:gd name="T71" fmla="*/ 0 h 252"/>
                <a:gd name="T72" fmla="*/ 0 w 283"/>
                <a:gd name="T73" fmla="*/ 0 h 252"/>
                <a:gd name="T74" fmla="*/ 0 w 283"/>
                <a:gd name="T75" fmla="*/ 0 h 252"/>
                <a:gd name="T76" fmla="*/ 0 w 283"/>
                <a:gd name="T77" fmla="*/ 0 h 252"/>
                <a:gd name="T78" fmla="*/ 0 w 283"/>
                <a:gd name="T79" fmla="*/ 0 h 252"/>
                <a:gd name="T80" fmla="*/ 0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0 w 283"/>
                <a:gd name="T93" fmla="*/ 0 h 252"/>
                <a:gd name="T94" fmla="*/ 0 w 283"/>
                <a:gd name="T95" fmla="*/ 0 h 252"/>
                <a:gd name="T96" fmla="*/ 0 w 283"/>
                <a:gd name="T97" fmla="*/ 0 h 252"/>
                <a:gd name="T98" fmla="*/ 0 w 283"/>
                <a:gd name="T99" fmla="*/ 0 h 252"/>
                <a:gd name="T100" fmla="*/ 0 w 283"/>
                <a:gd name="T101" fmla="*/ 0 h 252"/>
                <a:gd name="T102" fmla="*/ 0 w 283"/>
                <a:gd name="T103" fmla="*/ 0 h 252"/>
                <a:gd name="T104" fmla="*/ 0 w 283"/>
                <a:gd name="T105" fmla="*/ 0 h 252"/>
                <a:gd name="T106" fmla="*/ 0 w 283"/>
                <a:gd name="T107" fmla="*/ 0 h 252"/>
                <a:gd name="T108" fmla="*/ 0 w 283"/>
                <a:gd name="T109" fmla="*/ 0 h 252"/>
                <a:gd name="T110" fmla="*/ 0 w 283"/>
                <a:gd name="T111" fmla="*/ 0 h 252"/>
                <a:gd name="T112" fmla="*/ 0 w 283"/>
                <a:gd name="T113" fmla="*/ 0 h 252"/>
                <a:gd name="T114" fmla="*/ 0 w 283"/>
                <a:gd name="T115" fmla="*/ 0 h 252"/>
                <a:gd name="T116" fmla="*/ 0 w 283"/>
                <a:gd name="T117" fmla="*/ 0 h 252"/>
                <a:gd name="T118" fmla="*/ 0 w 283"/>
                <a:gd name="T119" fmla="*/ 0 h 252"/>
                <a:gd name="T120" fmla="*/ 0 w 283"/>
                <a:gd name="T121" fmla="*/ 0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2" name="Freeform 996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0 h 238"/>
                <a:gd name="T2" fmla="*/ 0 w 114"/>
                <a:gd name="T3" fmla="*/ 0 h 238"/>
                <a:gd name="T4" fmla="*/ 0 w 114"/>
                <a:gd name="T5" fmla="*/ 0 h 238"/>
                <a:gd name="T6" fmla="*/ 0 w 114"/>
                <a:gd name="T7" fmla="*/ 0 h 238"/>
                <a:gd name="T8" fmla="*/ 0 w 114"/>
                <a:gd name="T9" fmla="*/ 0 h 238"/>
                <a:gd name="T10" fmla="*/ 0 w 114"/>
                <a:gd name="T11" fmla="*/ 0 h 238"/>
                <a:gd name="T12" fmla="*/ 0 w 114"/>
                <a:gd name="T13" fmla="*/ 0 h 238"/>
                <a:gd name="T14" fmla="*/ 0 w 114"/>
                <a:gd name="T15" fmla="*/ 0 h 238"/>
                <a:gd name="T16" fmla="*/ 0 w 114"/>
                <a:gd name="T17" fmla="*/ 0 h 238"/>
                <a:gd name="T18" fmla="*/ 0 w 114"/>
                <a:gd name="T19" fmla="*/ 0 h 238"/>
                <a:gd name="T20" fmla="*/ 0 w 114"/>
                <a:gd name="T21" fmla="*/ 0 h 238"/>
                <a:gd name="T22" fmla="*/ 0 w 114"/>
                <a:gd name="T23" fmla="*/ 0 h 238"/>
                <a:gd name="T24" fmla="*/ 0 w 114"/>
                <a:gd name="T25" fmla="*/ 0 h 238"/>
                <a:gd name="T26" fmla="*/ 0 w 114"/>
                <a:gd name="T27" fmla="*/ 0 h 238"/>
                <a:gd name="T28" fmla="*/ 0 w 114"/>
                <a:gd name="T29" fmla="*/ 0 h 238"/>
                <a:gd name="T30" fmla="*/ 0 w 114"/>
                <a:gd name="T31" fmla="*/ 0 h 238"/>
                <a:gd name="T32" fmla="*/ 0 w 114"/>
                <a:gd name="T33" fmla="*/ 0 h 238"/>
                <a:gd name="T34" fmla="*/ 0 w 114"/>
                <a:gd name="T35" fmla="*/ 0 h 238"/>
                <a:gd name="T36" fmla="*/ 0 w 114"/>
                <a:gd name="T37" fmla="*/ 0 h 238"/>
                <a:gd name="T38" fmla="*/ 0 w 114"/>
                <a:gd name="T39" fmla="*/ 0 h 238"/>
                <a:gd name="T40" fmla="*/ 0 w 114"/>
                <a:gd name="T41" fmla="*/ 0 h 238"/>
                <a:gd name="T42" fmla="*/ 0 w 114"/>
                <a:gd name="T43" fmla="*/ 0 h 238"/>
                <a:gd name="T44" fmla="*/ 0 w 114"/>
                <a:gd name="T45" fmla="*/ 0 h 238"/>
                <a:gd name="T46" fmla="*/ 0 w 114"/>
                <a:gd name="T47" fmla="*/ 0 h 238"/>
                <a:gd name="T48" fmla="*/ 0 w 114"/>
                <a:gd name="T49" fmla="*/ 0 h 238"/>
                <a:gd name="T50" fmla="*/ 0 w 114"/>
                <a:gd name="T51" fmla="*/ 0 h 238"/>
                <a:gd name="T52" fmla="*/ 0 w 114"/>
                <a:gd name="T53" fmla="*/ 0 h 238"/>
                <a:gd name="T54" fmla="*/ 0 w 114"/>
                <a:gd name="T55" fmla="*/ 0 h 238"/>
                <a:gd name="T56" fmla="*/ 0 w 114"/>
                <a:gd name="T57" fmla="*/ 0 h 238"/>
                <a:gd name="T58" fmla="*/ 0 w 114"/>
                <a:gd name="T59" fmla="*/ 0 h 238"/>
                <a:gd name="T60" fmla="*/ 0 w 114"/>
                <a:gd name="T61" fmla="*/ 0 h 238"/>
                <a:gd name="T62" fmla="*/ 0 w 114"/>
                <a:gd name="T63" fmla="*/ 0 h 238"/>
                <a:gd name="T64" fmla="*/ 0 w 114"/>
                <a:gd name="T65" fmla="*/ 0 h 238"/>
                <a:gd name="T66" fmla="*/ 0 w 114"/>
                <a:gd name="T67" fmla="*/ 0 h 238"/>
                <a:gd name="T68" fmla="*/ 0 w 114"/>
                <a:gd name="T69" fmla="*/ 0 h 238"/>
                <a:gd name="T70" fmla="*/ 0 w 114"/>
                <a:gd name="T71" fmla="*/ 0 h 238"/>
                <a:gd name="T72" fmla="*/ 0 w 114"/>
                <a:gd name="T73" fmla="*/ 0 h 238"/>
                <a:gd name="T74" fmla="*/ 0 w 114"/>
                <a:gd name="T75" fmla="*/ 0 h 238"/>
                <a:gd name="T76" fmla="*/ 0 w 114"/>
                <a:gd name="T77" fmla="*/ 0 h 238"/>
                <a:gd name="T78" fmla="*/ 0 w 114"/>
                <a:gd name="T79" fmla="*/ 0 h 238"/>
                <a:gd name="T80" fmla="*/ 0 w 114"/>
                <a:gd name="T81" fmla="*/ 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3" name="Freeform 997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0 w 246"/>
                <a:gd name="T1" fmla="*/ 0 h 310"/>
                <a:gd name="T2" fmla="*/ 0 w 246"/>
                <a:gd name="T3" fmla="*/ 0 h 310"/>
                <a:gd name="T4" fmla="*/ 0 w 246"/>
                <a:gd name="T5" fmla="*/ 0 h 310"/>
                <a:gd name="T6" fmla="*/ 0 w 246"/>
                <a:gd name="T7" fmla="*/ 0 h 310"/>
                <a:gd name="T8" fmla="*/ 0 w 246"/>
                <a:gd name="T9" fmla="*/ 0 h 310"/>
                <a:gd name="T10" fmla="*/ 0 w 246"/>
                <a:gd name="T11" fmla="*/ 0 h 310"/>
                <a:gd name="T12" fmla="*/ 0 w 246"/>
                <a:gd name="T13" fmla="*/ 0 h 310"/>
                <a:gd name="T14" fmla="*/ 0 w 246"/>
                <a:gd name="T15" fmla="*/ 0 h 310"/>
                <a:gd name="T16" fmla="*/ 0 w 246"/>
                <a:gd name="T17" fmla="*/ 0 h 310"/>
                <a:gd name="T18" fmla="*/ 0 w 246"/>
                <a:gd name="T19" fmla="*/ 0 h 310"/>
                <a:gd name="T20" fmla="*/ 0 w 246"/>
                <a:gd name="T21" fmla="*/ 0 h 310"/>
                <a:gd name="T22" fmla="*/ 0 w 246"/>
                <a:gd name="T23" fmla="*/ 0 h 310"/>
                <a:gd name="T24" fmla="*/ 0 w 246"/>
                <a:gd name="T25" fmla="*/ 0 h 310"/>
                <a:gd name="T26" fmla="*/ 0 w 246"/>
                <a:gd name="T27" fmla="*/ 0 h 310"/>
                <a:gd name="T28" fmla="*/ 0 w 246"/>
                <a:gd name="T29" fmla="*/ 0 h 310"/>
                <a:gd name="T30" fmla="*/ 0 w 246"/>
                <a:gd name="T31" fmla="*/ 0 h 310"/>
                <a:gd name="T32" fmla="*/ 0 w 246"/>
                <a:gd name="T33" fmla="*/ 0 h 310"/>
                <a:gd name="T34" fmla="*/ 0 w 246"/>
                <a:gd name="T35" fmla="*/ 0 h 310"/>
                <a:gd name="T36" fmla="*/ 0 w 246"/>
                <a:gd name="T37" fmla="*/ 0 h 310"/>
                <a:gd name="T38" fmla="*/ 0 w 246"/>
                <a:gd name="T39" fmla="*/ 0 h 310"/>
                <a:gd name="T40" fmla="*/ 0 w 246"/>
                <a:gd name="T41" fmla="*/ 0 h 310"/>
                <a:gd name="T42" fmla="*/ 0 w 246"/>
                <a:gd name="T43" fmla="*/ 0 h 310"/>
                <a:gd name="T44" fmla="*/ 0 w 246"/>
                <a:gd name="T45" fmla="*/ 0 h 310"/>
                <a:gd name="T46" fmla="*/ 0 w 246"/>
                <a:gd name="T47" fmla="*/ 0 h 310"/>
                <a:gd name="T48" fmla="*/ 0 w 246"/>
                <a:gd name="T49" fmla="*/ 0 h 310"/>
                <a:gd name="T50" fmla="*/ 0 w 246"/>
                <a:gd name="T51" fmla="*/ 0 h 310"/>
                <a:gd name="T52" fmla="*/ 0 w 246"/>
                <a:gd name="T53" fmla="*/ 0 h 310"/>
                <a:gd name="T54" fmla="*/ 0 w 246"/>
                <a:gd name="T55" fmla="*/ 0 h 310"/>
                <a:gd name="T56" fmla="*/ 0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0 w 246"/>
                <a:gd name="T63" fmla="*/ 0 h 310"/>
                <a:gd name="T64" fmla="*/ 0 w 246"/>
                <a:gd name="T65" fmla="*/ 0 h 310"/>
                <a:gd name="T66" fmla="*/ 0 w 246"/>
                <a:gd name="T67" fmla="*/ 0 h 310"/>
                <a:gd name="T68" fmla="*/ 0 w 246"/>
                <a:gd name="T69" fmla="*/ 0 h 310"/>
                <a:gd name="T70" fmla="*/ 0 w 246"/>
                <a:gd name="T71" fmla="*/ 0 h 310"/>
                <a:gd name="T72" fmla="*/ 0 w 246"/>
                <a:gd name="T73" fmla="*/ 0 h 310"/>
                <a:gd name="T74" fmla="*/ 0 w 246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4" name="Freeform 998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0 w 83"/>
                <a:gd name="T1" fmla="*/ 0 h 187"/>
                <a:gd name="T2" fmla="*/ 0 w 83"/>
                <a:gd name="T3" fmla="*/ 0 h 187"/>
                <a:gd name="T4" fmla="*/ 0 w 83"/>
                <a:gd name="T5" fmla="*/ 0 h 187"/>
                <a:gd name="T6" fmla="*/ 0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0 h 187"/>
                <a:gd name="T20" fmla="*/ 0 w 83"/>
                <a:gd name="T21" fmla="*/ 0 h 187"/>
                <a:gd name="T22" fmla="*/ 0 w 83"/>
                <a:gd name="T23" fmla="*/ 0 h 187"/>
                <a:gd name="T24" fmla="*/ 0 w 83"/>
                <a:gd name="T25" fmla="*/ 0 h 187"/>
                <a:gd name="T26" fmla="*/ 0 w 83"/>
                <a:gd name="T27" fmla="*/ 0 h 187"/>
                <a:gd name="T28" fmla="*/ 0 w 83"/>
                <a:gd name="T29" fmla="*/ 0 h 187"/>
                <a:gd name="T30" fmla="*/ 0 w 83"/>
                <a:gd name="T31" fmla="*/ 0 h 187"/>
                <a:gd name="T32" fmla="*/ 0 w 83"/>
                <a:gd name="T33" fmla="*/ 0 h 187"/>
                <a:gd name="T34" fmla="*/ 0 w 83"/>
                <a:gd name="T35" fmla="*/ 0 h 187"/>
                <a:gd name="T36" fmla="*/ 0 w 83"/>
                <a:gd name="T37" fmla="*/ 0 h 187"/>
                <a:gd name="T38" fmla="*/ 0 w 83"/>
                <a:gd name="T39" fmla="*/ 0 h 187"/>
                <a:gd name="T40" fmla="*/ 0 w 83"/>
                <a:gd name="T41" fmla="*/ 0 h 187"/>
                <a:gd name="T42" fmla="*/ 0 w 83"/>
                <a:gd name="T43" fmla="*/ 0 h 187"/>
                <a:gd name="T44" fmla="*/ 0 w 83"/>
                <a:gd name="T45" fmla="*/ 0 h 187"/>
                <a:gd name="T46" fmla="*/ 0 w 83"/>
                <a:gd name="T47" fmla="*/ 0 h 187"/>
                <a:gd name="T48" fmla="*/ 0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5" name="Freeform 999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0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0 h 94"/>
                <a:gd name="T20" fmla="*/ 0 w 44"/>
                <a:gd name="T21" fmla="*/ 0 h 94"/>
                <a:gd name="T22" fmla="*/ 0 w 44"/>
                <a:gd name="T23" fmla="*/ 0 h 94"/>
                <a:gd name="T24" fmla="*/ 0 w 44"/>
                <a:gd name="T25" fmla="*/ 0 h 94"/>
                <a:gd name="T26" fmla="*/ 0 w 44"/>
                <a:gd name="T27" fmla="*/ 0 h 94"/>
                <a:gd name="T28" fmla="*/ 0 w 44"/>
                <a:gd name="T29" fmla="*/ 0 h 94"/>
                <a:gd name="T30" fmla="*/ 0 w 44"/>
                <a:gd name="T31" fmla="*/ 0 h 94"/>
                <a:gd name="T32" fmla="*/ 0 w 44"/>
                <a:gd name="T33" fmla="*/ 0 h 94"/>
                <a:gd name="T34" fmla="*/ 0 w 44"/>
                <a:gd name="T35" fmla="*/ 0 h 94"/>
                <a:gd name="T36" fmla="*/ 0 w 44"/>
                <a:gd name="T37" fmla="*/ 0 h 94"/>
                <a:gd name="T38" fmla="*/ 0 w 44"/>
                <a:gd name="T39" fmla="*/ 0 h 94"/>
                <a:gd name="T40" fmla="*/ 0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6" name="Freeform 1000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0 h 54"/>
                <a:gd name="T28" fmla="*/ 0 w 38"/>
                <a:gd name="T29" fmla="*/ 0 h 54"/>
                <a:gd name="T30" fmla="*/ 0 w 38"/>
                <a:gd name="T31" fmla="*/ 0 h 54"/>
                <a:gd name="T32" fmla="*/ 0 w 38"/>
                <a:gd name="T33" fmla="*/ 0 h 54"/>
                <a:gd name="T34" fmla="*/ 0 w 38"/>
                <a:gd name="T35" fmla="*/ 0 h 54"/>
                <a:gd name="T36" fmla="*/ 0 w 38"/>
                <a:gd name="T37" fmla="*/ 0 h 54"/>
                <a:gd name="T38" fmla="*/ 0 w 38"/>
                <a:gd name="T39" fmla="*/ 0 h 54"/>
                <a:gd name="T40" fmla="*/ 0 w 38"/>
                <a:gd name="T41" fmla="*/ 0 h 54"/>
                <a:gd name="T42" fmla="*/ 0 w 38"/>
                <a:gd name="T43" fmla="*/ 0 h 54"/>
                <a:gd name="T44" fmla="*/ 0 w 38"/>
                <a:gd name="T45" fmla="*/ 0 h 54"/>
                <a:gd name="T46" fmla="*/ 0 w 38"/>
                <a:gd name="T47" fmla="*/ 0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7" name="Freeform 1001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0 w 52"/>
                <a:gd name="T1" fmla="*/ 0 h 36"/>
                <a:gd name="T2" fmla="*/ 0 w 52"/>
                <a:gd name="T3" fmla="*/ 0 h 36"/>
                <a:gd name="T4" fmla="*/ 0 w 52"/>
                <a:gd name="T5" fmla="*/ 0 h 36"/>
                <a:gd name="T6" fmla="*/ 0 w 52"/>
                <a:gd name="T7" fmla="*/ 0 h 36"/>
                <a:gd name="T8" fmla="*/ 0 w 52"/>
                <a:gd name="T9" fmla="*/ 0 h 36"/>
                <a:gd name="T10" fmla="*/ 0 w 52"/>
                <a:gd name="T11" fmla="*/ 0 h 36"/>
                <a:gd name="T12" fmla="*/ 0 w 52"/>
                <a:gd name="T13" fmla="*/ 0 h 36"/>
                <a:gd name="T14" fmla="*/ 0 w 52"/>
                <a:gd name="T15" fmla="*/ 0 h 36"/>
                <a:gd name="T16" fmla="*/ 0 w 52"/>
                <a:gd name="T17" fmla="*/ 0 h 36"/>
                <a:gd name="T18" fmla="*/ 0 w 52"/>
                <a:gd name="T19" fmla="*/ 0 h 36"/>
                <a:gd name="T20" fmla="*/ 0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0 h 36"/>
                <a:gd name="T30" fmla="*/ 0 w 52"/>
                <a:gd name="T31" fmla="*/ 0 h 36"/>
                <a:gd name="T32" fmla="*/ 0 w 52"/>
                <a:gd name="T33" fmla="*/ 0 h 36"/>
                <a:gd name="T34" fmla="*/ 0 w 52"/>
                <a:gd name="T35" fmla="*/ 0 h 36"/>
                <a:gd name="T36" fmla="*/ 0 w 52"/>
                <a:gd name="T37" fmla="*/ 0 h 36"/>
                <a:gd name="T38" fmla="*/ 0 w 52"/>
                <a:gd name="T39" fmla="*/ 0 h 36"/>
                <a:gd name="T40" fmla="*/ 0 w 52"/>
                <a:gd name="T41" fmla="*/ 0 h 36"/>
                <a:gd name="T42" fmla="*/ 0 w 52"/>
                <a:gd name="T43" fmla="*/ 0 h 36"/>
                <a:gd name="T44" fmla="*/ 0 w 52"/>
                <a:gd name="T45" fmla="*/ 0 h 36"/>
                <a:gd name="T46" fmla="*/ 0 w 52"/>
                <a:gd name="T47" fmla="*/ 0 h 36"/>
                <a:gd name="T48" fmla="*/ 0 w 52"/>
                <a:gd name="T49" fmla="*/ 0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8" name="Freeform 1002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0 w 198"/>
                <a:gd name="T1" fmla="*/ 0 h 236"/>
                <a:gd name="T2" fmla="*/ 0 w 198"/>
                <a:gd name="T3" fmla="*/ 0 h 236"/>
                <a:gd name="T4" fmla="*/ 0 w 198"/>
                <a:gd name="T5" fmla="*/ 0 h 236"/>
                <a:gd name="T6" fmla="*/ 0 w 198"/>
                <a:gd name="T7" fmla="*/ 0 h 236"/>
                <a:gd name="T8" fmla="*/ 0 w 198"/>
                <a:gd name="T9" fmla="*/ 0 h 236"/>
                <a:gd name="T10" fmla="*/ 0 w 198"/>
                <a:gd name="T11" fmla="*/ 0 h 236"/>
                <a:gd name="T12" fmla="*/ 0 w 198"/>
                <a:gd name="T13" fmla="*/ 0 h 236"/>
                <a:gd name="T14" fmla="*/ 0 w 198"/>
                <a:gd name="T15" fmla="*/ 0 h 236"/>
                <a:gd name="T16" fmla="*/ 0 w 198"/>
                <a:gd name="T17" fmla="*/ 0 h 236"/>
                <a:gd name="T18" fmla="*/ 0 w 198"/>
                <a:gd name="T19" fmla="*/ 0 h 236"/>
                <a:gd name="T20" fmla="*/ 0 w 198"/>
                <a:gd name="T21" fmla="*/ 0 h 236"/>
                <a:gd name="T22" fmla="*/ 0 w 198"/>
                <a:gd name="T23" fmla="*/ 0 h 236"/>
                <a:gd name="T24" fmla="*/ 0 w 198"/>
                <a:gd name="T25" fmla="*/ 0 h 236"/>
                <a:gd name="T26" fmla="*/ 0 w 198"/>
                <a:gd name="T27" fmla="*/ 0 h 236"/>
                <a:gd name="T28" fmla="*/ 0 w 198"/>
                <a:gd name="T29" fmla="*/ 0 h 236"/>
                <a:gd name="T30" fmla="*/ 0 w 198"/>
                <a:gd name="T31" fmla="*/ 0 h 236"/>
                <a:gd name="T32" fmla="*/ 0 w 198"/>
                <a:gd name="T33" fmla="*/ 0 h 236"/>
                <a:gd name="T34" fmla="*/ 0 w 198"/>
                <a:gd name="T35" fmla="*/ 0 h 236"/>
                <a:gd name="T36" fmla="*/ 0 w 198"/>
                <a:gd name="T37" fmla="*/ 0 h 236"/>
                <a:gd name="T38" fmla="*/ 0 w 198"/>
                <a:gd name="T39" fmla="*/ 0 h 236"/>
                <a:gd name="T40" fmla="*/ 0 w 198"/>
                <a:gd name="T41" fmla="*/ 0 h 236"/>
                <a:gd name="T42" fmla="*/ 0 w 198"/>
                <a:gd name="T43" fmla="*/ 0 h 236"/>
                <a:gd name="T44" fmla="*/ 0 w 198"/>
                <a:gd name="T45" fmla="*/ 0 h 236"/>
                <a:gd name="T46" fmla="*/ 0 w 198"/>
                <a:gd name="T47" fmla="*/ 0 h 236"/>
                <a:gd name="T48" fmla="*/ 0 w 198"/>
                <a:gd name="T49" fmla="*/ 0 h 236"/>
                <a:gd name="T50" fmla="*/ 0 w 198"/>
                <a:gd name="T51" fmla="*/ 0 h 236"/>
                <a:gd name="T52" fmla="*/ 0 w 198"/>
                <a:gd name="T53" fmla="*/ 0 h 236"/>
                <a:gd name="T54" fmla="*/ 0 w 198"/>
                <a:gd name="T55" fmla="*/ 0 h 236"/>
                <a:gd name="T56" fmla="*/ 0 w 198"/>
                <a:gd name="T57" fmla="*/ 0 h 236"/>
                <a:gd name="T58" fmla="*/ 0 w 198"/>
                <a:gd name="T59" fmla="*/ 0 h 236"/>
                <a:gd name="T60" fmla="*/ 0 w 198"/>
                <a:gd name="T61" fmla="*/ 0 h 236"/>
                <a:gd name="T62" fmla="*/ 0 w 198"/>
                <a:gd name="T63" fmla="*/ 0 h 236"/>
                <a:gd name="T64" fmla="*/ 0 w 198"/>
                <a:gd name="T65" fmla="*/ 0 h 236"/>
                <a:gd name="T66" fmla="*/ 0 w 198"/>
                <a:gd name="T67" fmla="*/ 0 h 236"/>
                <a:gd name="T68" fmla="*/ 0 w 198"/>
                <a:gd name="T69" fmla="*/ 0 h 236"/>
                <a:gd name="T70" fmla="*/ 0 w 198"/>
                <a:gd name="T71" fmla="*/ 0 h 236"/>
                <a:gd name="T72" fmla="*/ 0 w 198"/>
                <a:gd name="T73" fmla="*/ 0 h 236"/>
                <a:gd name="T74" fmla="*/ 0 w 198"/>
                <a:gd name="T75" fmla="*/ 0 h 236"/>
                <a:gd name="T76" fmla="*/ 0 w 198"/>
                <a:gd name="T77" fmla="*/ 0 h 236"/>
                <a:gd name="T78" fmla="*/ 0 w 198"/>
                <a:gd name="T79" fmla="*/ 0 h 236"/>
                <a:gd name="T80" fmla="*/ 0 w 198"/>
                <a:gd name="T81" fmla="*/ 0 h 236"/>
                <a:gd name="T82" fmla="*/ 0 w 198"/>
                <a:gd name="T83" fmla="*/ 0 h 236"/>
                <a:gd name="T84" fmla="*/ 0 w 198"/>
                <a:gd name="T85" fmla="*/ 0 h 236"/>
                <a:gd name="T86" fmla="*/ 0 w 198"/>
                <a:gd name="T87" fmla="*/ 0 h 236"/>
                <a:gd name="T88" fmla="*/ 0 w 198"/>
                <a:gd name="T89" fmla="*/ 0 h 236"/>
                <a:gd name="T90" fmla="*/ 0 w 198"/>
                <a:gd name="T91" fmla="*/ 0 h 236"/>
                <a:gd name="T92" fmla="*/ 0 w 198"/>
                <a:gd name="T93" fmla="*/ 0 h 236"/>
                <a:gd name="T94" fmla="*/ 0 w 198"/>
                <a:gd name="T95" fmla="*/ 0 h 236"/>
                <a:gd name="T96" fmla="*/ 0 w 198"/>
                <a:gd name="T97" fmla="*/ 0 h 236"/>
                <a:gd name="T98" fmla="*/ 0 w 198"/>
                <a:gd name="T99" fmla="*/ 0 h 236"/>
                <a:gd name="T100" fmla="*/ 0 w 198"/>
                <a:gd name="T101" fmla="*/ 0 h 236"/>
                <a:gd name="T102" fmla="*/ 0 w 198"/>
                <a:gd name="T103" fmla="*/ 0 h 236"/>
                <a:gd name="T104" fmla="*/ 0 w 198"/>
                <a:gd name="T105" fmla="*/ 0 h 236"/>
                <a:gd name="T106" fmla="*/ 0 w 198"/>
                <a:gd name="T107" fmla="*/ 0 h 236"/>
                <a:gd name="T108" fmla="*/ 0 w 198"/>
                <a:gd name="T109" fmla="*/ 0 h 236"/>
                <a:gd name="T110" fmla="*/ 0 w 198"/>
                <a:gd name="T111" fmla="*/ 0 h 236"/>
                <a:gd name="T112" fmla="*/ 0 w 198"/>
                <a:gd name="T113" fmla="*/ 0 h 236"/>
                <a:gd name="T114" fmla="*/ 0 w 198"/>
                <a:gd name="T115" fmla="*/ 0 h 236"/>
                <a:gd name="T116" fmla="*/ 0 w 198"/>
                <a:gd name="T117" fmla="*/ 0 h 236"/>
                <a:gd name="T118" fmla="*/ 0 w 198"/>
                <a:gd name="T119" fmla="*/ 0 h 236"/>
                <a:gd name="T120" fmla="*/ 0 w 198"/>
                <a:gd name="T121" fmla="*/ 0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9" name="Freeform 1003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0 w 128"/>
                <a:gd name="T1" fmla="*/ 0 h 183"/>
                <a:gd name="T2" fmla="*/ 0 w 128"/>
                <a:gd name="T3" fmla="*/ 0 h 183"/>
                <a:gd name="T4" fmla="*/ 0 w 128"/>
                <a:gd name="T5" fmla="*/ 0 h 183"/>
                <a:gd name="T6" fmla="*/ 0 w 128"/>
                <a:gd name="T7" fmla="*/ 0 h 183"/>
                <a:gd name="T8" fmla="*/ 0 w 128"/>
                <a:gd name="T9" fmla="*/ 0 h 183"/>
                <a:gd name="T10" fmla="*/ 0 w 128"/>
                <a:gd name="T11" fmla="*/ 0 h 183"/>
                <a:gd name="T12" fmla="*/ 0 w 128"/>
                <a:gd name="T13" fmla="*/ 0 h 183"/>
                <a:gd name="T14" fmla="*/ 0 w 128"/>
                <a:gd name="T15" fmla="*/ 0 h 183"/>
                <a:gd name="T16" fmla="*/ 0 w 128"/>
                <a:gd name="T17" fmla="*/ 0 h 183"/>
                <a:gd name="T18" fmla="*/ 0 w 128"/>
                <a:gd name="T19" fmla="*/ 0 h 183"/>
                <a:gd name="T20" fmla="*/ 0 w 128"/>
                <a:gd name="T21" fmla="*/ 0 h 183"/>
                <a:gd name="T22" fmla="*/ 0 w 128"/>
                <a:gd name="T23" fmla="*/ 0 h 183"/>
                <a:gd name="T24" fmla="*/ 0 w 128"/>
                <a:gd name="T25" fmla="*/ 0 h 183"/>
                <a:gd name="T26" fmla="*/ 0 w 128"/>
                <a:gd name="T27" fmla="*/ 0 h 183"/>
                <a:gd name="T28" fmla="*/ 0 w 128"/>
                <a:gd name="T29" fmla="*/ 0 h 183"/>
                <a:gd name="T30" fmla="*/ 0 w 128"/>
                <a:gd name="T31" fmla="*/ 0 h 183"/>
                <a:gd name="T32" fmla="*/ 0 w 128"/>
                <a:gd name="T33" fmla="*/ 0 h 183"/>
                <a:gd name="T34" fmla="*/ 0 w 128"/>
                <a:gd name="T35" fmla="*/ 0 h 183"/>
                <a:gd name="T36" fmla="*/ 0 w 128"/>
                <a:gd name="T37" fmla="*/ 0 h 183"/>
                <a:gd name="T38" fmla="*/ 0 w 128"/>
                <a:gd name="T39" fmla="*/ 0 h 183"/>
                <a:gd name="T40" fmla="*/ 0 w 128"/>
                <a:gd name="T41" fmla="*/ 0 h 183"/>
                <a:gd name="T42" fmla="*/ 0 w 128"/>
                <a:gd name="T43" fmla="*/ 0 h 183"/>
                <a:gd name="T44" fmla="*/ 0 w 128"/>
                <a:gd name="T45" fmla="*/ 0 h 183"/>
                <a:gd name="T46" fmla="*/ 0 w 128"/>
                <a:gd name="T47" fmla="*/ 0 h 183"/>
                <a:gd name="T48" fmla="*/ 0 w 128"/>
                <a:gd name="T49" fmla="*/ 0 h 183"/>
                <a:gd name="T50" fmla="*/ 0 w 128"/>
                <a:gd name="T51" fmla="*/ 0 h 183"/>
                <a:gd name="T52" fmla="*/ 0 w 128"/>
                <a:gd name="T53" fmla="*/ 0 h 183"/>
                <a:gd name="T54" fmla="*/ 0 w 128"/>
                <a:gd name="T55" fmla="*/ 0 h 183"/>
                <a:gd name="T56" fmla="*/ 0 w 128"/>
                <a:gd name="T57" fmla="*/ 0 h 183"/>
                <a:gd name="T58" fmla="*/ 0 w 128"/>
                <a:gd name="T59" fmla="*/ 0 h 183"/>
                <a:gd name="T60" fmla="*/ 0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0 w 128"/>
                <a:gd name="T67" fmla="*/ 0 h 183"/>
                <a:gd name="T68" fmla="*/ 0 w 128"/>
                <a:gd name="T69" fmla="*/ 0 h 183"/>
                <a:gd name="T70" fmla="*/ 0 w 128"/>
                <a:gd name="T71" fmla="*/ 0 h 183"/>
                <a:gd name="T72" fmla="*/ 0 w 128"/>
                <a:gd name="T73" fmla="*/ 0 h 183"/>
                <a:gd name="T74" fmla="*/ 0 w 128"/>
                <a:gd name="T75" fmla="*/ 0 h 183"/>
                <a:gd name="T76" fmla="*/ 0 w 128"/>
                <a:gd name="T77" fmla="*/ 0 h 183"/>
                <a:gd name="T78" fmla="*/ 0 w 128"/>
                <a:gd name="T79" fmla="*/ 0 h 183"/>
                <a:gd name="T80" fmla="*/ 0 w 128"/>
                <a:gd name="T81" fmla="*/ 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0" name="Freeform 1004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0 w 323"/>
                <a:gd name="T1" fmla="*/ 0 h 379"/>
                <a:gd name="T2" fmla="*/ 0 w 323"/>
                <a:gd name="T3" fmla="*/ 0 h 379"/>
                <a:gd name="T4" fmla="*/ 0 w 323"/>
                <a:gd name="T5" fmla="*/ 0 h 379"/>
                <a:gd name="T6" fmla="*/ 0 w 323"/>
                <a:gd name="T7" fmla="*/ 0 h 379"/>
                <a:gd name="T8" fmla="*/ 0 w 323"/>
                <a:gd name="T9" fmla="*/ 0 h 379"/>
                <a:gd name="T10" fmla="*/ 0 w 323"/>
                <a:gd name="T11" fmla="*/ 0 h 379"/>
                <a:gd name="T12" fmla="*/ 0 w 323"/>
                <a:gd name="T13" fmla="*/ 0 h 379"/>
                <a:gd name="T14" fmla="*/ 0 w 323"/>
                <a:gd name="T15" fmla="*/ 0 h 379"/>
                <a:gd name="T16" fmla="*/ 0 w 323"/>
                <a:gd name="T17" fmla="*/ 0 h 379"/>
                <a:gd name="T18" fmla="*/ 0 w 323"/>
                <a:gd name="T19" fmla="*/ 0 h 379"/>
                <a:gd name="T20" fmla="*/ 0 w 323"/>
                <a:gd name="T21" fmla="*/ 0 h 379"/>
                <a:gd name="T22" fmla="*/ 0 w 323"/>
                <a:gd name="T23" fmla="*/ 0 h 379"/>
                <a:gd name="T24" fmla="*/ 0 w 323"/>
                <a:gd name="T25" fmla="*/ 0 h 379"/>
                <a:gd name="T26" fmla="*/ 0 w 323"/>
                <a:gd name="T27" fmla="*/ 0 h 379"/>
                <a:gd name="T28" fmla="*/ 0 w 323"/>
                <a:gd name="T29" fmla="*/ 0 h 379"/>
                <a:gd name="T30" fmla="*/ 0 w 323"/>
                <a:gd name="T31" fmla="*/ 0 h 379"/>
                <a:gd name="T32" fmla="*/ 0 w 323"/>
                <a:gd name="T33" fmla="*/ 0 h 379"/>
                <a:gd name="T34" fmla="*/ 0 w 323"/>
                <a:gd name="T35" fmla="*/ 0 h 379"/>
                <a:gd name="T36" fmla="*/ 0 w 323"/>
                <a:gd name="T37" fmla="*/ 0 h 379"/>
                <a:gd name="T38" fmla="*/ 0 w 323"/>
                <a:gd name="T39" fmla="*/ 0 h 379"/>
                <a:gd name="T40" fmla="*/ 0 w 323"/>
                <a:gd name="T41" fmla="*/ 0 h 379"/>
                <a:gd name="T42" fmla="*/ 0 w 323"/>
                <a:gd name="T43" fmla="*/ 0 h 379"/>
                <a:gd name="T44" fmla="*/ 0 w 323"/>
                <a:gd name="T45" fmla="*/ 0 h 379"/>
                <a:gd name="T46" fmla="*/ 0 w 323"/>
                <a:gd name="T47" fmla="*/ 0 h 379"/>
                <a:gd name="T48" fmla="*/ 0 w 323"/>
                <a:gd name="T49" fmla="*/ 0 h 379"/>
                <a:gd name="T50" fmla="*/ 0 w 323"/>
                <a:gd name="T51" fmla="*/ 0 h 379"/>
                <a:gd name="T52" fmla="*/ 0 w 323"/>
                <a:gd name="T53" fmla="*/ 0 h 379"/>
                <a:gd name="T54" fmla="*/ 0 w 323"/>
                <a:gd name="T55" fmla="*/ 0 h 379"/>
                <a:gd name="T56" fmla="*/ 0 w 323"/>
                <a:gd name="T57" fmla="*/ 0 h 379"/>
                <a:gd name="T58" fmla="*/ 0 w 323"/>
                <a:gd name="T59" fmla="*/ 0 h 379"/>
                <a:gd name="T60" fmla="*/ 0 w 323"/>
                <a:gd name="T61" fmla="*/ 0 h 379"/>
                <a:gd name="T62" fmla="*/ 0 w 323"/>
                <a:gd name="T63" fmla="*/ 0 h 379"/>
                <a:gd name="T64" fmla="*/ 0 w 323"/>
                <a:gd name="T65" fmla="*/ 0 h 379"/>
                <a:gd name="T66" fmla="*/ 0 w 323"/>
                <a:gd name="T67" fmla="*/ 0 h 379"/>
                <a:gd name="T68" fmla="*/ 0 w 323"/>
                <a:gd name="T69" fmla="*/ 0 h 379"/>
                <a:gd name="T70" fmla="*/ 0 w 323"/>
                <a:gd name="T71" fmla="*/ 0 h 379"/>
                <a:gd name="T72" fmla="*/ 0 w 323"/>
                <a:gd name="T73" fmla="*/ 0 h 379"/>
                <a:gd name="T74" fmla="*/ 0 w 323"/>
                <a:gd name="T75" fmla="*/ 0 h 379"/>
                <a:gd name="T76" fmla="*/ 0 w 323"/>
                <a:gd name="T77" fmla="*/ 0 h 379"/>
                <a:gd name="T78" fmla="*/ 0 w 323"/>
                <a:gd name="T79" fmla="*/ 0 h 379"/>
                <a:gd name="T80" fmla="*/ 0 w 323"/>
                <a:gd name="T81" fmla="*/ 0 h 379"/>
                <a:gd name="T82" fmla="*/ 0 w 323"/>
                <a:gd name="T83" fmla="*/ 0 h 379"/>
                <a:gd name="T84" fmla="*/ 0 w 323"/>
                <a:gd name="T85" fmla="*/ 0 h 379"/>
                <a:gd name="T86" fmla="*/ 0 w 323"/>
                <a:gd name="T87" fmla="*/ 0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1" name="Freeform 1005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0 w 282"/>
                <a:gd name="T1" fmla="*/ 0 h 253"/>
                <a:gd name="T2" fmla="*/ 0 w 282"/>
                <a:gd name="T3" fmla="*/ 0 h 253"/>
                <a:gd name="T4" fmla="*/ 0 w 282"/>
                <a:gd name="T5" fmla="*/ 0 h 253"/>
                <a:gd name="T6" fmla="*/ 0 w 282"/>
                <a:gd name="T7" fmla="*/ 0 h 253"/>
                <a:gd name="T8" fmla="*/ 0 w 282"/>
                <a:gd name="T9" fmla="*/ 0 h 253"/>
                <a:gd name="T10" fmla="*/ 0 w 282"/>
                <a:gd name="T11" fmla="*/ 0 h 253"/>
                <a:gd name="T12" fmla="*/ 0 w 282"/>
                <a:gd name="T13" fmla="*/ 0 h 253"/>
                <a:gd name="T14" fmla="*/ 0 w 282"/>
                <a:gd name="T15" fmla="*/ 0 h 253"/>
                <a:gd name="T16" fmla="*/ 0 w 282"/>
                <a:gd name="T17" fmla="*/ 0 h 253"/>
                <a:gd name="T18" fmla="*/ 0 w 282"/>
                <a:gd name="T19" fmla="*/ 0 h 253"/>
                <a:gd name="T20" fmla="*/ 0 w 282"/>
                <a:gd name="T21" fmla="*/ 0 h 253"/>
                <a:gd name="T22" fmla="*/ 0 w 282"/>
                <a:gd name="T23" fmla="*/ 0 h 253"/>
                <a:gd name="T24" fmla="*/ 0 w 282"/>
                <a:gd name="T25" fmla="*/ 0 h 253"/>
                <a:gd name="T26" fmla="*/ 0 w 282"/>
                <a:gd name="T27" fmla="*/ 0 h 253"/>
                <a:gd name="T28" fmla="*/ 0 w 282"/>
                <a:gd name="T29" fmla="*/ 0 h 253"/>
                <a:gd name="T30" fmla="*/ 0 w 282"/>
                <a:gd name="T31" fmla="*/ 0 h 253"/>
                <a:gd name="T32" fmla="*/ 0 w 282"/>
                <a:gd name="T33" fmla="*/ 0 h 253"/>
                <a:gd name="T34" fmla="*/ 0 w 282"/>
                <a:gd name="T35" fmla="*/ 0 h 253"/>
                <a:gd name="T36" fmla="*/ 0 w 282"/>
                <a:gd name="T37" fmla="*/ 0 h 253"/>
                <a:gd name="T38" fmla="*/ 0 w 282"/>
                <a:gd name="T39" fmla="*/ 0 h 253"/>
                <a:gd name="T40" fmla="*/ 0 w 282"/>
                <a:gd name="T41" fmla="*/ 0 h 253"/>
                <a:gd name="T42" fmla="*/ 0 w 282"/>
                <a:gd name="T43" fmla="*/ 0 h 253"/>
                <a:gd name="T44" fmla="*/ 0 w 282"/>
                <a:gd name="T45" fmla="*/ 0 h 253"/>
                <a:gd name="T46" fmla="*/ 0 w 282"/>
                <a:gd name="T47" fmla="*/ 0 h 253"/>
                <a:gd name="T48" fmla="*/ 0 w 282"/>
                <a:gd name="T49" fmla="*/ 0 h 253"/>
                <a:gd name="T50" fmla="*/ 0 w 282"/>
                <a:gd name="T51" fmla="*/ 0 h 253"/>
                <a:gd name="T52" fmla="*/ 0 w 282"/>
                <a:gd name="T53" fmla="*/ 0 h 253"/>
                <a:gd name="T54" fmla="*/ 0 w 282"/>
                <a:gd name="T55" fmla="*/ 0 h 253"/>
                <a:gd name="T56" fmla="*/ 0 w 282"/>
                <a:gd name="T57" fmla="*/ 0 h 253"/>
                <a:gd name="T58" fmla="*/ 0 w 282"/>
                <a:gd name="T59" fmla="*/ 0 h 253"/>
                <a:gd name="T60" fmla="*/ 0 w 282"/>
                <a:gd name="T61" fmla="*/ 0 h 253"/>
                <a:gd name="T62" fmla="*/ 0 w 282"/>
                <a:gd name="T63" fmla="*/ 0 h 253"/>
                <a:gd name="T64" fmla="*/ 0 w 282"/>
                <a:gd name="T65" fmla="*/ 0 h 253"/>
                <a:gd name="T66" fmla="*/ 0 w 282"/>
                <a:gd name="T67" fmla="*/ 0 h 253"/>
                <a:gd name="T68" fmla="*/ 0 w 282"/>
                <a:gd name="T69" fmla="*/ 0 h 253"/>
                <a:gd name="T70" fmla="*/ 0 w 282"/>
                <a:gd name="T71" fmla="*/ 0 h 253"/>
                <a:gd name="T72" fmla="*/ 0 w 282"/>
                <a:gd name="T73" fmla="*/ 0 h 253"/>
                <a:gd name="T74" fmla="*/ 0 w 282"/>
                <a:gd name="T75" fmla="*/ 0 h 253"/>
                <a:gd name="T76" fmla="*/ 0 w 282"/>
                <a:gd name="T77" fmla="*/ 0 h 253"/>
                <a:gd name="T78" fmla="*/ 0 w 282"/>
                <a:gd name="T79" fmla="*/ 0 h 253"/>
                <a:gd name="T80" fmla="*/ 0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0 w 282"/>
                <a:gd name="T93" fmla="*/ 0 h 253"/>
                <a:gd name="T94" fmla="*/ 0 w 282"/>
                <a:gd name="T95" fmla="*/ 0 h 253"/>
                <a:gd name="T96" fmla="*/ 0 w 282"/>
                <a:gd name="T97" fmla="*/ 0 h 253"/>
                <a:gd name="T98" fmla="*/ 0 w 282"/>
                <a:gd name="T99" fmla="*/ 0 h 253"/>
                <a:gd name="T100" fmla="*/ 0 w 282"/>
                <a:gd name="T101" fmla="*/ 0 h 253"/>
                <a:gd name="T102" fmla="*/ 0 w 282"/>
                <a:gd name="T103" fmla="*/ 0 h 253"/>
                <a:gd name="T104" fmla="*/ 0 w 282"/>
                <a:gd name="T105" fmla="*/ 0 h 253"/>
                <a:gd name="T106" fmla="*/ 0 w 282"/>
                <a:gd name="T107" fmla="*/ 0 h 253"/>
                <a:gd name="T108" fmla="*/ 0 w 282"/>
                <a:gd name="T109" fmla="*/ 0 h 253"/>
                <a:gd name="T110" fmla="*/ 0 w 282"/>
                <a:gd name="T111" fmla="*/ 0 h 253"/>
                <a:gd name="T112" fmla="*/ 0 w 282"/>
                <a:gd name="T113" fmla="*/ 0 h 253"/>
                <a:gd name="T114" fmla="*/ 0 w 282"/>
                <a:gd name="T115" fmla="*/ 0 h 253"/>
                <a:gd name="T116" fmla="*/ 0 w 282"/>
                <a:gd name="T117" fmla="*/ 0 h 253"/>
                <a:gd name="T118" fmla="*/ 0 w 282"/>
                <a:gd name="T119" fmla="*/ 0 h 253"/>
                <a:gd name="T120" fmla="*/ 0 w 282"/>
                <a:gd name="T121" fmla="*/ 0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2" name="Freeform 1006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0 h 236"/>
                <a:gd name="T2" fmla="*/ 0 w 115"/>
                <a:gd name="T3" fmla="*/ 0 h 236"/>
                <a:gd name="T4" fmla="*/ 0 w 115"/>
                <a:gd name="T5" fmla="*/ 0 h 236"/>
                <a:gd name="T6" fmla="*/ 0 w 115"/>
                <a:gd name="T7" fmla="*/ 0 h 236"/>
                <a:gd name="T8" fmla="*/ 0 w 115"/>
                <a:gd name="T9" fmla="*/ 0 h 236"/>
                <a:gd name="T10" fmla="*/ 0 w 115"/>
                <a:gd name="T11" fmla="*/ 0 h 236"/>
                <a:gd name="T12" fmla="*/ 0 w 115"/>
                <a:gd name="T13" fmla="*/ 0 h 236"/>
                <a:gd name="T14" fmla="*/ 0 w 115"/>
                <a:gd name="T15" fmla="*/ 0 h 236"/>
                <a:gd name="T16" fmla="*/ 0 w 115"/>
                <a:gd name="T17" fmla="*/ 0 h 236"/>
                <a:gd name="T18" fmla="*/ 0 w 115"/>
                <a:gd name="T19" fmla="*/ 0 h 236"/>
                <a:gd name="T20" fmla="*/ 0 w 115"/>
                <a:gd name="T21" fmla="*/ 0 h 236"/>
                <a:gd name="T22" fmla="*/ 0 w 115"/>
                <a:gd name="T23" fmla="*/ 0 h 236"/>
                <a:gd name="T24" fmla="*/ 0 w 115"/>
                <a:gd name="T25" fmla="*/ 0 h 236"/>
                <a:gd name="T26" fmla="*/ 0 w 115"/>
                <a:gd name="T27" fmla="*/ 0 h 236"/>
                <a:gd name="T28" fmla="*/ 0 w 115"/>
                <a:gd name="T29" fmla="*/ 0 h 236"/>
                <a:gd name="T30" fmla="*/ 0 w 115"/>
                <a:gd name="T31" fmla="*/ 0 h 236"/>
                <a:gd name="T32" fmla="*/ 0 w 115"/>
                <a:gd name="T33" fmla="*/ 0 h 236"/>
                <a:gd name="T34" fmla="*/ 0 w 115"/>
                <a:gd name="T35" fmla="*/ 0 h 236"/>
                <a:gd name="T36" fmla="*/ 0 w 115"/>
                <a:gd name="T37" fmla="*/ 0 h 236"/>
                <a:gd name="T38" fmla="*/ 0 w 115"/>
                <a:gd name="T39" fmla="*/ 0 h 236"/>
                <a:gd name="T40" fmla="*/ 0 w 115"/>
                <a:gd name="T41" fmla="*/ 0 h 236"/>
                <a:gd name="T42" fmla="*/ 0 w 115"/>
                <a:gd name="T43" fmla="*/ 0 h 236"/>
                <a:gd name="T44" fmla="*/ 0 w 115"/>
                <a:gd name="T45" fmla="*/ 0 h 236"/>
                <a:gd name="T46" fmla="*/ 0 w 115"/>
                <a:gd name="T47" fmla="*/ 0 h 236"/>
                <a:gd name="T48" fmla="*/ 0 w 115"/>
                <a:gd name="T49" fmla="*/ 0 h 236"/>
                <a:gd name="T50" fmla="*/ 0 w 115"/>
                <a:gd name="T51" fmla="*/ 0 h 236"/>
                <a:gd name="T52" fmla="*/ 0 w 115"/>
                <a:gd name="T53" fmla="*/ 0 h 236"/>
                <a:gd name="T54" fmla="*/ 0 w 115"/>
                <a:gd name="T55" fmla="*/ 0 h 236"/>
                <a:gd name="T56" fmla="*/ 0 w 115"/>
                <a:gd name="T57" fmla="*/ 0 h 236"/>
                <a:gd name="T58" fmla="*/ 0 w 115"/>
                <a:gd name="T59" fmla="*/ 0 h 236"/>
                <a:gd name="T60" fmla="*/ 0 w 115"/>
                <a:gd name="T61" fmla="*/ 0 h 236"/>
                <a:gd name="T62" fmla="*/ 0 w 115"/>
                <a:gd name="T63" fmla="*/ 0 h 236"/>
                <a:gd name="T64" fmla="*/ 0 w 115"/>
                <a:gd name="T65" fmla="*/ 0 h 236"/>
                <a:gd name="T66" fmla="*/ 0 w 115"/>
                <a:gd name="T67" fmla="*/ 0 h 236"/>
                <a:gd name="T68" fmla="*/ 0 w 115"/>
                <a:gd name="T69" fmla="*/ 0 h 236"/>
                <a:gd name="T70" fmla="*/ 0 w 115"/>
                <a:gd name="T71" fmla="*/ 0 h 236"/>
                <a:gd name="T72" fmla="*/ 0 w 115"/>
                <a:gd name="T73" fmla="*/ 0 h 236"/>
                <a:gd name="T74" fmla="*/ 0 w 115"/>
                <a:gd name="T75" fmla="*/ 0 h 236"/>
                <a:gd name="T76" fmla="*/ 0 w 115"/>
                <a:gd name="T77" fmla="*/ 0 h 236"/>
                <a:gd name="T78" fmla="*/ 0 w 115"/>
                <a:gd name="T79" fmla="*/ 0 h 236"/>
                <a:gd name="T80" fmla="*/ 0 w 115"/>
                <a:gd name="T81" fmla="*/ 0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3" name="Freeform 1007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0 w 245"/>
                <a:gd name="T1" fmla="*/ 0 h 310"/>
                <a:gd name="T2" fmla="*/ 0 w 245"/>
                <a:gd name="T3" fmla="*/ 0 h 310"/>
                <a:gd name="T4" fmla="*/ 0 w 245"/>
                <a:gd name="T5" fmla="*/ 0 h 310"/>
                <a:gd name="T6" fmla="*/ 0 w 245"/>
                <a:gd name="T7" fmla="*/ 0 h 310"/>
                <a:gd name="T8" fmla="*/ 0 w 245"/>
                <a:gd name="T9" fmla="*/ 0 h 310"/>
                <a:gd name="T10" fmla="*/ 0 w 245"/>
                <a:gd name="T11" fmla="*/ 0 h 310"/>
                <a:gd name="T12" fmla="*/ 0 w 245"/>
                <a:gd name="T13" fmla="*/ 0 h 310"/>
                <a:gd name="T14" fmla="*/ 0 w 245"/>
                <a:gd name="T15" fmla="*/ 0 h 310"/>
                <a:gd name="T16" fmla="*/ 0 w 245"/>
                <a:gd name="T17" fmla="*/ 0 h 310"/>
                <a:gd name="T18" fmla="*/ 0 w 245"/>
                <a:gd name="T19" fmla="*/ 0 h 310"/>
                <a:gd name="T20" fmla="*/ 0 w 245"/>
                <a:gd name="T21" fmla="*/ 0 h 310"/>
                <a:gd name="T22" fmla="*/ 0 w 245"/>
                <a:gd name="T23" fmla="*/ 0 h 310"/>
                <a:gd name="T24" fmla="*/ 0 w 245"/>
                <a:gd name="T25" fmla="*/ 0 h 310"/>
                <a:gd name="T26" fmla="*/ 0 w 245"/>
                <a:gd name="T27" fmla="*/ 0 h 310"/>
                <a:gd name="T28" fmla="*/ 0 w 245"/>
                <a:gd name="T29" fmla="*/ 0 h 310"/>
                <a:gd name="T30" fmla="*/ 0 w 245"/>
                <a:gd name="T31" fmla="*/ 0 h 310"/>
                <a:gd name="T32" fmla="*/ 0 w 245"/>
                <a:gd name="T33" fmla="*/ 0 h 310"/>
                <a:gd name="T34" fmla="*/ 0 w 245"/>
                <a:gd name="T35" fmla="*/ 0 h 310"/>
                <a:gd name="T36" fmla="*/ 0 w 245"/>
                <a:gd name="T37" fmla="*/ 0 h 310"/>
                <a:gd name="T38" fmla="*/ 0 w 245"/>
                <a:gd name="T39" fmla="*/ 0 h 310"/>
                <a:gd name="T40" fmla="*/ 0 w 245"/>
                <a:gd name="T41" fmla="*/ 0 h 310"/>
                <a:gd name="T42" fmla="*/ 0 w 245"/>
                <a:gd name="T43" fmla="*/ 0 h 310"/>
                <a:gd name="T44" fmla="*/ 0 w 245"/>
                <a:gd name="T45" fmla="*/ 0 h 310"/>
                <a:gd name="T46" fmla="*/ 0 w 245"/>
                <a:gd name="T47" fmla="*/ 0 h 310"/>
                <a:gd name="T48" fmla="*/ 0 w 245"/>
                <a:gd name="T49" fmla="*/ 0 h 310"/>
                <a:gd name="T50" fmla="*/ 0 w 245"/>
                <a:gd name="T51" fmla="*/ 0 h 310"/>
                <a:gd name="T52" fmla="*/ 0 w 245"/>
                <a:gd name="T53" fmla="*/ 0 h 310"/>
                <a:gd name="T54" fmla="*/ 0 w 245"/>
                <a:gd name="T55" fmla="*/ 0 h 310"/>
                <a:gd name="T56" fmla="*/ 0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0 w 245"/>
                <a:gd name="T63" fmla="*/ 0 h 310"/>
                <a:gd name="T64" fmla="*/ 0 w 245"/>
                <a:gd name="T65" fmla="*/ 0 h 310"/>
                <a:gd name="T66" fmla="*/ 0 w 245"/>
                <a:gd name="T67" fmla="*/ 0 h 310"/>
                <a:gd name="T68" fmla="*/ 0 w 245"/>
                <a:gd name="T69" fmla="*/ 0 h 310"/>
                <a:gd name="T70" fmla="*/ 0 w 245"/>
                <a:gd name="T71" fmla="*/ 0 h 310"/>
                <a:gd name="T72" fmla="*/ 0 w 245"/>
                <a:gd name="T73" fmla="*/ 0 h 310"/>
                <a:gd name="T74" fmla="*/ 0 w 245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4" name="Freeform 1008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222" name="Group 1009"/>
          <p:cNvGrpSpPr>
            <a:grpSpLocks/>
          </p:cNvGrpSpPr>
          <p:nvPr/>
        </p:nvGrpSpPr>
        <p:grpSpPr bwMode="auto">
          <a:xfrm>
            <a:off x="5656263" y="3430588"/>
            <a:ext cx="290512" cy="404812"/>
            <a:chOff x="4290" y="3130"/>
            <a:chExt cx="183" cy="255"/>
          </a:xfrm>
        </p:grpSpPr>
        <p:pic>
          <p:nvPicPr>
            <p:cNvPr id="4229" name="Picture 1010" descr="31u_bnrz[1]"/>
            <p:cNvPicPr>
              <a:picLocks noChangeAspect="1" noChangeArrowheads="1"/>
            </p:cNvPicPr>
            <p:nvPr/>
          </p:nvPicPr>
          <p:blipFill>
            <a:blip r:embed="rId23"/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4230" name="Freeform 1011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0 w 199"/>
                <a:gd name="T1" fmla="*/ 0 h 232"/>
                <a:gd name="T2" fmla="*/ 0 w 199"/>
                <a:gd name="T3" fmla="*/ 0 h 232"/>
                <a:gd name="T4" fmla="*/ 0 w 199"/>
                <a:gd name="T5" fmla="*/ 0 h 232"/>
                <a:gd name="T6" fmla="*/ 0 w 199"/>
                <a:gd name="T7" fmla="*/ 0 h 232"/>
                <a:gd name="T8" fmla="*/ 0 w 199"/>
                <a:gd name="T9" fmla="*/ 0 h 232"/>
                <a:gd name="T10" fmla="*/ 0 w 199"/>
                <a:gd name="T11" fmla="*/ 0 h 232"/>
                <a:gd name="T12" fmla="*/ 0 w 199"/>
                <a:gd name="T13" fmla="*/ 0 h 232"/>
                <a:gd name="T14" fmla="*/ 0 w 199"/>
                <a:gd name="T15" fmla="*/ 0 h 232"/>
                <a:gd name="T16" fmla="*/ 0 w 199"/>
                <a:gd name="T17" fmla="*/ 0 h 232"/>
                <a:gd name="T18" fmla="*/ 0 w 199"/>
                <a:gd name="T19" fmla="*/ 0 h 232"/>
                <a:gd name="T20" fmla="*/ 0 w 199"/>
                <a:gd name="T21" fmla="*/ 0 h 232"/>
                <a:gd name="T22" fmla="*/ 0 w 199"/>
                <a:gd name="T23" fmla="*/ 0 h 232"/>
                <a:gd name="T24" fmla="*/ 0 w 199"/>
                <a:gd name="T25" fmla="*/ 0 h 232"/>
                <a:gd name="T26" fmla="*/ 0 w 199"/>
                <a:gd name="T27" fmla="*/ 0 h 232"/>
                <a:gd name="T28" fmla="*/ 0 w 199"/>
                <a:gd name="T29" fmla="*/ 0 h 232"/>
                <a:gd name="T30" fmla="*/ 0 w 199"/>
                <a:gd name="T31" fmla="*/ 0 h 232"/>
                <a:gd name="T32" fmla="*/ 0 w 199"/>
                <a:gd name="T33" fmla="*/ 0 h 232"/>
                <a:gd name="T34" fmla="*/ 0 w 199"/>
                <a:gd name="T35" fmla="*/ 0 h 232"/>
                <a:gd name="T36" fmla="*/ 0 w 199"/>
                <a:gd name="T37" fmla="*/ 0 h 232"/>
                <a:gd name="T38" fmla="*/ 0 w 199"/>
                <a:gd name="T39" fmla="*/ 0 h 232"/>
                <a:gd name="T40" fmla="*/ 0 w 199"/>
                <a:gd name="T41" fmla="*/ 0 h 232"/>
                <a:gd name="T42" fmla="*/ 0 w 199"/>
                <a:gd name="T43" fmla="*/ 0 h 232"/>
                <a:gd name="T44" fmla="*/ 0 w 199"/>
                <a:gd name="T45" fmla="*/ 0 h 232"/>
                <a:gd name="T46" fmla="*/ 0 w 199"/>
                <a:gd name="T47" fmla="*/ 0 h 232"/>
                <a:gd name="T48" fmla="*/ 0 w 199"/>
                <a:gd name="T49" fmla="*/ 0 h 232"/>
                <a:gd name="T50" fmla="*/ 0 w 199"/>
                <a:gd name="T51" fmla="*/ 0 h 232"/>
                <a:gd name="T52" fmla="*/ 0 w 199"/>
                <a:gd name="T53" fmla="*/ 0 h 232"/>
                <a:gd name="T54" fmla="*/ 0 w 199"/>
                <a:gd name="T55" fmla="*/ 0 h 232"/>
                <a:gd name="T56" fmla="*/ 0 w 199"/>
                <a:gd name="T57" fmla="*/ 0 h 232"/>
                <a:gd name="T58" fmla="*/ 0 w 199"/>
                <a:gd name="T59" fmla="*/ 0 h 232"/>
                <a:gd name="T60" fmla="*/ 0 w 199"/>
                <a:gd name="T61" fmla="*/ 0 h 232"/>
                <a:gd name="T62" fmla="*/ 0 w 199"/>
                <a:gd name="T63" fmla="*/ 0 h 232"/>
                <a:gd name="T64" fmla="*/ 0 w 199"/>
                <a:gd name="T65" fmla="*/ 0 h 232"/>
                <a:gd name="T66" fmla="*/ 0 w 199"/>
                <a:gd name="T67" fmla="*/ 0 h 232"/>
                <a:gd name="T68" fmla="*/ 0 w 199"/>
                <a:gd name="T69" fmla="*/ 0 h 232"/>
                <a:gd name="T70" fmla="*/ 0 w 199"/>
                <a:gd name="T71" fmla="*/ 0 h 232"/>
                <a:gd name="T72" fmla="*/ 0 w 199"/>
                <a:gd name="T73" fmla="*/ 0 h 232"/>
                <a:gd name="T74" fmla="*/ 0 w 199"/>
                <a:gd name="T75" fmla="*/ 0 h 232"/>
                <a:gd name="T76" fmla="*/ 0 w 199"/>
                <a:gd name="T77" fmla="*/ 0 h 232"/>
                <a:gd name="T78" fmla="*/ 0 w 199"/>
                <a:gd name="T79" fmla="*/ 0 h 232"/>
                <a:gd name="T80" fmla="*/ 0 w 199"/>
                <a:gd name="T81" fmla="*/ 0 h 232"/>
                <a:gd name="T82" fmla="*/ 0 w 199"/>
                <a:gd name="T83" fmla="*/ 0 h 232"/>
                <a:gd name="T84" fmla="*/ 0 w 199"/>
                <a:gd name="T85" fmla="*/ 0 h 232"/>
                <a:gd name="T86" fmla="*/ 0 w 199"/>
                <a:gd name="T87" fmla="*/ 0 h 232"/>
                <a:gd name="T88" fmla="*/ 0 w 199"/>
                <a:gd name="T89" fmla="*/ 0 h 232"/>
                <a:gd name="T90" fmla="*/ 0 w 199"/>
                <a:gd name="T91" fmla="*/ 0 h 232"/>
                <a:gd name="T92" fmla="*/ 0 w 199"/>
                <a:gd name="T93" fmla="*/ 0 h 232"/>
                <a:gd name="T94" fmla="*/ 0 w 199"/>
                <a:gd name="T95" fmla="*/ 0 h 232"/>
                <a:gd name="T96" fmla="*/ 0 w 199"/>
                <a:gd name="T97" fmla="*/ 0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1" name="Freeform 1012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0 w 128"/>
                <a:gd name="T1" fmla="*/ 0 h 180"/>
                <a:gd name="T2" fmla="*/ 0 w 128"/>
                <a:gd name="T3" fmla="*/ 0 h 180"/>
                <a:gd name="T4" fmla="*/ 0 w 128"/>
                <a:gd name="T5" fmla="*/ 0 h 180"/>
                <a:gd name="T6" fmla="*/ 0 w 128"/>
                <a:gd name="T7" fmla="*/ 0 h 180"/>
                <a:gd name="T8" fmla="*/ 0 w 128"/>
                <a:gd name="T9" fmla="*/ 0 h 180"/>
                <a:gd name="T10" fmla="*/ 0 w 128"/>
                <a:gd name="T11" fmla="*/ 0 h 180"/>
                <a:gd name="T12" fmla="*/ 0 w 128"/>
                <a:gd name="T13" fmla="*/ 0 h 180"/>
                <a:gd name="T14" fmla="*/ 0 w 128"/>
                <a:gd name="T15" fmla="*/ 0 h 180"/>
                <a:gd name="T16" fmla="*/ 0 w 128"/>
                <a:gd name="T17" fmla="*/ 0 h 180"/>
                <a:gd name="T18" fmla="*/ 0 w 128"/>
                <a:gd name="T19" fmla="*/ 0 h 180"/>
                <a:gd name="T20" fmla="*/ 0 w 128"/>
                <a:gd name="T21" fmla="*/ 0 h 180"/>
                <a:gd name="T22" fmla="*/ 0 w 128"/>
                <a:gd name="T23" fmla="*/ 0 h 180"/>
                <a:gd name="T24" fmla="*/ 0 w 128"/>
                <a:gd name="T25" fmla="*/ 0 h 180"/>
                <a:gd name="T26" fmla="*/ 0 w 128"/>
                <a:gd name="T27" fmla="*/ 0 h 180"/>
                <a:gd name="T28" fmla="*/ 0 w 128"/>
                <a:gd name="T29" fmla="*/ 0 h 180"/>
                <a:gd name="T30" fmla="*/ 0 w 128"/>
                <a:gd name="T31" fmla="*/ 0 h 180"/>
                <a:gd name="T32" fmla="*/ 0 w 128"/>
                <a:gd name="T33" fmla="*/ 0 h 180"/>
                <a:gd name="T34" fmla="*/ 0 w 128"/>
                <a:gd name="T35" fmla="*/ 0 h 180"/>
                <a:gd name="T36" fmla="*/ 0 w 128"/>
                <a:gd name="T37" fmla="*/ 0 h 180"/>
                <a:gd name="T38" fmla="*/ 0 w 128"/>
                <a:gd name="T39" fmla="*/ 0 h 180"/>
                <a:gd name="T40" fmla="*/ 0 w 128"/>
                <a:gd name="T41" fmla="*/ 0 h 180"/>
                <a:gd name="T42" fmla="*/ 0 w 128"/>
                <a:gd name="T43" fmla="*/ 0 h 180"/>
                <a:gd name="T44" fmla="*/ 0 w 128"/>
                <a:gd name="T45" fmla="*/ 0 h 180"/>
                <a:gd name="T46" fmla="*/ 0 w 128"/>
                <a:gd name="T47" fmla="*/ 0 h 180"/>
                <a:gd name="T48" fmla="*/ 0 w 128"/>
                <a:gd name="T49" fmla="*/ 0 h 180"/>
                <a:gd name="T50" fmla="*/ 0 w 128"/>
                <a:gd name="T51" fmla="*/ 0 h 180"/>
                <a:gd name="T52" fmla="*/ 0 w 128"/>
                <a:gd name="T53" fmla="*/ 0 h 180"/>
                <a:gd name="T54" fmla="*/ 0 w 128"/>
                <a:gd name="T55" fmla="*/ 0 h 180"/>
                <a:gd name="T56" fmla="*/ 0 w 128"/>
                <a:gd name="T57" fmla="*/ 0 h 180"/>
                <a:gd name="T58" fmla="*/ 0 w 128"/>
                <a:gd name="T59" fmla="*/ 0 h 180"/>
                <a:gd name="T60" fmla="*/ 0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0 w 128"/>
                <a:gd name="T69" fmla="*/ 0 h 180"/>
                <a:gd name="T70" fmla="*/ 0 w 128"/>
                <a:gd name="T71" fmla="*/ 0 h 180"/>
                <a:gd name="T72" fmla="*/ 0 w 128"/>
                <a:gd name="T73" fmla="*/ 0 h 180"/>
                <a:gd name="T74" fmla="*/ 0 w 128"/>
                <a:gd name="T75" fmla="*/ 0 h 180"/>
                <a:gd name="T76" fmla="*/ 0 w 128"/>
                <a:gd name="T77" fmla="*/ 0 h 180"/>
                <a:gd name="T78" fmla="*/ 0 w 128"/>
                <a:gd name="T79" fmla="*/ 0 h 180"/>
                <a:gd name="T80" fmla="*/ 0 w 128"/>
                <a:gd name="T81" fmla="*/ 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2" name="Freeform 1013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0 w 322"/>
                <a:gd name="T1" fmla="*/ 0 h 378"/>
                <a:gd name="T2" fmla="*/ 0 w 322"/>
                <a:gd name="T3" fmla="*/ 0 h 378"/>
                <a:gd name="T4" fmla="*/ 0 w 322"/>
                <a:gd name="T5" fmla="*/ 0 h 378"/>
                <a:gd name="T6" fmla="*/ 0 w 322"/>
                <a:gd name="T7" fmla="*/ 0 h 378"/>
                <a:gd name="T8" fmla="*/ 0 w 322"/>
                <a:gd name="T9" fmla="*/ 0 h 378"/>
                <a:gd name="T10" fmla="*/ 0 w 322"/>
                <a:gd name="T11" fmla="*/ 0 h 378"/>
                <a:gd name="T12" fmla="*/ 0 w 322"/>
                <a:gd name="T13" fmla="*/ 0 h 378"/>
                <a:gd name="T14" fmla="*/ 0 w 322"/>
                <a:gd name="T15" fmla="*/ 0 h 378"/>
                <a:gd name="T16" fmla="*/ 0 w 322"/>
                <a:gd name="T17" fmla="*/ 0 h 378"/>
                <a:gd name="T18" fmla="*/ 0 w 322"/>
                <a:gd name="T19" fmla="*/ 0 h 378"/>
                <a:gd name="T20" fmla="*/ 0 w 322"/>
                <a:gd name="T21" fmla="*/ 0 h 378"/>
                <a:gd name="T22" fmla="*/ 0 w 322"/>
                <a:gd name="T23" fmla="*/ 0 h 378"/>
                <a:gd name="T24" fmla="*/ 0 w 322"/>
                <a:gd name="T25" fmla="*/ 0 h 378"/>
                <a:gd name="T26" fmla="*/ 0 w 322"/>
                <a:gd name="T27" fmla="*/ 0 h 378"/>
                <a:gd name="T28" fmla="*/ 0 w 322"/>
                <a:gd name="T29" fmla="*/ 0 h 378"/>
                <a:gd name="T30" fmla="*/ 0 w 322"/>
                <a:gd name="T31" fmla="*/ 0 h 378"/>
                <a:gd name="T32" fmla="*/ 0 w 322"/>
                <a:gd name="T33" fmla="*/ 0 h 378"/>
                <a:gd name="T34" fmla="*/ 0 w 322"/>
                <a:gd name="T35" fmla="*/ 0 h 378"/>
                <a:gd name="T36" fmla="*/ 0 w 322"/>
                <a:gd name="T37" fmla="*/ 0 h 378"/>
                <a:gd name="T38" fmla="*/ 0 w 322"/>
                <a:gd name="T39" fmla="*/ 0 h 378"/>
                <a:gd name="T40" fmla="*/ 0 w 322"/>
                <a:gd name="T41" fmla="*/ 0 h 378"/>
                <a:gd name="T42" fmla="*/ 0 w 322"/>
                <a:gd name="T43" fmla="*/ 0 h 378"/>
                <a:gd name="T44" fmla="*/ 0 w 322"/>
                <a:gd name="T45" fmla="*/ 0 h 378"/>
                <a:gd name="T46" fmla="*/ 0 w 322"/>
                <a:gd name="T47" fmla="*/ 0 h 378"/>
                <a:gd name="T48" fmla="*/ 0 w 322"/>
                <a:gd name="T49" fmla="*/ 0 h 378"/>
                <a:gd name="T50" fmla="*/ 0 w 322"/>
                <a:gd name="T51" fmla="*/ 0 h 378"/>
                <a:gd name="T52" fmla="*/ 0 w 322"/>
                <a:gd name="T53" fmla="*/ 0 h 378"/>
                <a:gd name="T54" fmla="*/ 0 w 322"/>
                <a:gd name="T55" fmla="*/ 0 h 378"/>
                <a:gd name="T56" fmla="*/ 0 w 322"/>
                <a:gd name="T57" fmla="*/ 0 h 378"/>
                <a:gd name="T58" fmla="*/ 0 w 322"/>
                <a:gd name="T59" fmla="*/ 0 h 378"/>
                <a:gd name="T60" fmla="*/ 0 w 322"/>
                <a:gd name="T61" fmla="*/ 0 h 378"/>
                <a:gd name="T62" fmla="*/ 0 w 322"/>
                <a:gd name="T63" fmla="*/ 0 h 378"/>
                <a:gd name="T64" fmla="*/ 0 w 322"/>
                <a:gd name="T65" fmla="*/ 0 h 378"/>
                <a:gd name="T66" fmla="*/ 0 w 322"/>
                <a:gd name="T67" fmla="*/ 0 h 378"/>
                <a:gd name="T68" fmla="*/ 0 w 322"/>
                <a:gd name="T69" fmla="*/ 0 h 378"/>
                <a:gd name="T70" fmla="*/ 0 w 322"/>
                <a:gd name="T71" fmla="*/ 0 h 378"/>
                <a:gd name="T72" fmla="*/ 0 w 322"/>
                <a:gd name="T73" fmla="*/ 0 h 378"/>
                <a:gd name="T74" fmla="*/ 0 w 322"/>
                <a:gd name="T75" fmla="*/ 0 h 378"/>
                <a:gd name="T76" fmla="*/ 0 w 322"/>
                <a:gd name="T77" fmla="*/ 0 h 378"/>
                <a:gd name="T78" fmla="*/ 0 w 322"/>
                <a:gd name="T79" fmla="*/ 0 h 378"/>
                <a:gd name="T80" fmla="*/ 0 w 322"/>
                <a:gd name="T81" fmla="*/ 0 h 378"/>
                <a:gd name="T82" fmla="*/ 0 w 322"/>
                <a:gd name="T83" fmla="*/ 0 h 378"/>
                <a:gd name="T84" fmla="*/ 0 w 322"/>
                <a:gd name="T85" fmla="*/ 0 h 378"/>
                <a:gd name="T86" fmla="*/ 0 w 322"/>
                <a:gd name="T87" fmla="*/ 0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3" name="Freeform 1014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0 w 283"/>
                <a:gd name="T1" fmla="*/ 0 h 252"/>
                <a:gd name="T2" fmla="*/ 0 w 283"/>
                <a:gd name="T3" fmla="*/ 0 h 252"/>
                <a:gd name="T4" fmla="*/ 0 w 283"/>
                <a:gd name="T5" fmla="*/ 0 h 252"/>
                <a:gd name="T6" fmla="*/ 0 w 283"/>
                <a:gd name="T7" fmla="*/ 0 h 252"/>
                <a:gd name="T8" fmla="*/ 0 w 283"/>
                <a:gd name="T9" fmla="*/ 0 h 252"/>
                <a:gd name="T10" fmla="*/ 0 w 283"/>
                <a:gd name="T11" fmla="*/ 0 h 252"/>
                <a:gd name="T12" fmla="*/ 0 w 283"/>
                <a:gd name="T13" fmla="*/ 0 h 252"/>
                <a:gd name="T14" fmla="*/ 0 w 283"/>
                <a:gd name="T15" fmla="*/ 0 h 252"/>
                <a:gd name="T16" fmla="*/ 0 w 283"/>
                <a:gd name="T17" fmla="*/ 0 h 252"/>
                <a:gd name="T18" fmla="*/ 0 w 283"/>
                <a:gd name="T19" fmla="*/ 0 h 252"/>
                <a:gd name="T20" fmla="*/ 0 w 283"/>
                <a:gd name="T21" fmla="*/ 0 h 252"/>
                <a:gd name="T22" fmla="*/ 0 w 283"/>
                <a:gd name="T23" fmla="*/ 0 h 252"/>
                <a:gd name="T24" fmla="*/ 0 w 283"/>
                <a:gd name="T25" fmla="*/ 0 h 252"/>
                <a:gd name="T26" fmla="*/ 0 w 283"/>
                <a:gd name="T27" fmla="*/ 0 h 252"/>
                <a:gd name="T28" fmla="*/ 0 w 283"/>
                <a:gd name="T29" fmla="*/ 0 h 252"/>
                <a:gd name="T30" fmla="*/ 0 w 283"/>
                <a:gd name="T31" fmla="*/ 0 h 252"/>
                <a:gd name="T32" fmla="*/ 0 w 283"/>
                <a:gd name="T33" fmla="*/ 0 h 252"/>
                <a:gd name="T34" fmla="*/ 0 w 283"/>
                <a:gd name="T35" fmla="*/ 0 h 252"/>
                <a:gd name="T36" fmla="*/ 0 w 283"/>
                <a:gd name="T37" fmla="*/ 0 h 252"/>
                <a:gd name="T38" fmla="*/ 0 w 283"/>
                <a:gd name="T39" fmla="*/ 0 h 252"/>
                <a:gd name="T40" fmla="*/ 0 w 283"/>
                <a:gd name="T41" fmla="*/ 0 h 252"/>
                <a:gd name="T42" fmla="*/ 0 w 283"/>
                <a:gd name="T43" fmla="*/ 0 h 252"/>
                <a:gd name="T44" fmla="*/ 0 w 283"/>
                <a:gd name="T45" fmla="*/ 0 h 252"/>
                <a:gd name="T46" fmla="*/ 0 w 283"/>
                <a:gd name="T47" fmla="*/ 0 h 252"/>
                <a:gd name="T48" fmla="*/ 0 w 283"/>
                <a:gd name="T49" fmla="*/ 0 h 252"/>
                <a:gd name="T50" fmla="*/ 0 w 283"/>
                <a:gd name="T51" fmla="*/ 0 h 252"/>
                <a:gd name="T52" fmla="*/ 0 w 283"/>
                <a:gd name="T53" fmla="*/ 0 h 252"/>
                <a:gd name="T54" fmla="*/ 0 w 283"/>
                <a:gd name="T55" fmla="*/ 0 h 252"/>
                <a:gd name="T56" fmla="*/ 0 w 283"/>
                <a:gd name="T57" fmla="*/ 0 h 252"/>
                <a:gd name="T58" fmla="*/ 0 w 283"/>
                <a:gd name="T59" fmla="*/ 0 h 252"/>
                <a:gd name="T60" fmla="*/ 0 w 283"/>
                <a:gd name="T61" fmla="*/ 0 h 252"/>
                <a:gd name="T62" fmla="*/ 0 w 283"/>
                <a:gd name="T63" fmla="*/ 0 h 252"/>
                <a:gd name="T64" fmla="*/ 0 w 283"/>
                <a:gd name="T65" fmla="*/ 0 h 252"/>
                <a:gd name="T66" fmla="*/ 0 w 283"/>
                <a:gd name="T67" fmla="*/ 0 h 252"/>
                <a:gd name="T68" fmla="*/ 0 w 283"/>
                <a:gd name="T69" fmla="*/ 0 h 252"/>
                <a:gd name="T70" fmla="*/ 0 w 283"/>
                <a:gd name="T71" fmla="*/ 0 h 252"/>
                <a:gd name="T72" fmla="*/ 0 w 283"/>
                <a:gd name="T73" fmla="*/ 0 h 252"/>
                <a:gd name="T74" fmla="*/ 0 w 283"/>
                <a:gd name="T75" fmla="*/ 0 h 252"/>
                <a:gd name="T76" fmla="*/ 0 w 283"/>
                <a:gd name="T77" fmla="*/ 0 h 252"/>
                <a:gd name="T78" fmla="*/ 0 w 283"/>
                <a:gd name="T79" fmla="*/ 0 h 252"/>
                <a:gd name="T80" fmla="*/ 0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0 w 283"/>
                <a:gd name="T93" fmla="*/ 0 h 252"/>
                <a:gd name="T94" fmla="*/ 0 w 283"/>
                <a:gd name="T95" fmla="*/ 0 h 252"/>
                <a:gd name="T96" fmla="*/ 0 w 283"/>
                <a:gd name="T97" fmla="*/ 0 h 252"/>
                <a:gd name="T98" fmla="*/ 0 w 283"/>
                <a:gd name="T99" fmla="*/ 0 h 252"/>
                <a:gd name="T100" fmla="*/ 0 w 283"/>
                <a:gd name="T101" fmla="*/ 0 h 252"/>
                <a:gd name="T102" fmla="*/ 0 w 283"/>
                <a:gd name="T103" fmla="*/ 0 h 252"/>
                <a:gd name="T104" fmla="*/ 0 w 283"/>
                <a:gd name="T105" fmla="*/ 0 h 252"/>
                <a:gd name="T106" fmla="*/ 0 w 283"/>
                <a:gd name="T107" fmla="*/ 0 h 252"/>
                <a:gd name="T108" fmla="*/ 0 w 283"/>
                <a:gd name="T109" fmla="*/ 0 h 252"/>
                <a:gd name="T110" fmla="*/ 0 w 283"/>
                <a:gd name="T111" fmla="*/ 0 h 252"/>
                <a:gd name="T112" fmla="*/ 0 w 283"/>
                <a:gd name="T113" fmla="*/ 0 h 252"/>
                <a:gd name="T114" fmla="*/ 0 w 283"/>
                <a:gd name="T115" fmla="*/ 0 h 252"/>
                <a:gd name="T116" fmla="*/ 0 w 283"/>
                <a:gd name="T117" fmla="*/ 0 h 252"/>
                <a:gd name="T118" fmla="*/ 0 w 283"/>
                <a:gd name="T119" fmla="*/ 0 h 252"/>
                <a:gd name="T120" fmla="*/ 0 w 283"/>
                <a:gd name="T121" fmla="*/ 0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4" name="Freeform 1015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0 h 238"/>
                <a:gd name="T2" fmla="*/ 0 w 114"/>
                <a:gd name="T3" fmla="*/ 0 h 238"/>
                <a:gd name="T4" fmla="*/ 0 w 114"/>
                <a:gd name="T5" fmla="*/ 0 h 238"/>
                <a:gd name="T6" fmla="*/ 0 w 114"/>
                <a:gd name="T7" fmla="*/ 0 h 238"/>
                <a:gd name="T8" fmla="*/ 0 w 114"/>
                <a:gd name="T9" fmla="*/ 0 h 238"/>
                <a:gd name="T10" fmla="*/ 0 w 114"/>
                <a:gd name="T11" fmla="*/ 0 h 238"/>
                <a:gd name="T12" fmla="*/ 0 w 114"/>
                <a:gd name="T13" fmla="*/ 0 h 238"/>
                <a:gd name="T14" fmla="*/ 0 w 114"/>
                <a:gd name="T15" fmla="*/ 0 h 238"/>
                <a:gd name="T16" fmla="*/ 0 w 114"/>
                <a:gd name="T17" fmla="*/ 0 h 238"/>
                <a:gd name="T18" fmla="*/ 0 w 114"/>
                <a:gd name="T19" fmla="*/ 0 h 238"/>
                <a:gd name="T20" fmla="*/ 0 w 114"/>
                <a:gd name="T21" fmla="*/ 0 h 238"/>
                <a:gd name="T22" fmla="*/ 0 w 114"/>
                <a:gd name="T23" fmla="*/ 0 h 238"/>
                <a:gd name="T24" fmla="*/ 0 w 114"/>
                <a:gd name="T25" fmla="*/ 0 h 238"/>
                <a:gd name="T26" fmla="*/ 0 w 114"/>
                <a:gd name="T27" fmla="*/ 0 h 238"/>
                <a:gd name="T28" fmla="*/ 0 w 114"/>
                <a:gd name="T29" fmla="*/ 0 h 238"/>
                <a:gd name="T30" fmla="*/ 0 w 114"/>
                <a:gd name="T31" fmla="*/ 0 h 238"/>
                <a:gd name="T32" fmla="*/ 0 w 114"/>
                <a:gd name="T33" fmla="*/ 0 h 238"/>
                <a:gd name="T34" fmla="*/ 0 w 114"/>
                <a:gd name="T35" fmla="*/ 0 h 238"/>
                <a:gd name="T36" fmla="*/ 0 w 114"/>
                <a:gd name="T37" fmla="*/ 0 h 238"/>
                <a:gd name="T38" fmla="*/ 0 w 114"/>
                <a:gd name="T39" fmla="*/ 0 h 238"/>
                <a:gd name="T40" fmla="*/ 0 w 114"/>
                <a:gd name="T41" fmla="*/ 0 h 238"/>
                <a:gd name="T42" fmla="*/ 0 w 114"/>
                <a:gd name="T43" fmla="*/ 0 h 238"/>
                <a:gd name="T44" fmla="*/ 0 w 114"/>
                <a:gd name="T45" fmla="*/ 0 h 238"/>
                <a:gd name="T46" fmla="*/ 0 w 114"/>
                <a:gd name="T47" fmla="*/ 0 h 238"/>
                <a:gd name="T48" fmla="*/ 0 w 114"/>
                <a:gd name="T49" fmla="*/ 0 h 238"/>
                <a:gd name="T50" fmla="*/ 0 w 114"/>
                <a:gd name="T51" fmla="*/ 0 h 238"/>
                <a:gd name="T52" fmla="*/ 0 w 114"/>
                <a:gd name="T53" fmla="*/ 0 h 238"/>
                <a:gd name="T54" fmla="*/ 0 w 114"/>
                <a:gd name="T55" fmla="*/ 0 h 238"/>
                <a:gd name="T56" fmla="*/ 0 w 114"/>
                <a:gd name="T57" fmla="*/ 0 h 238"/>
                <a:gd name="T58" fmla="*/ 0 w 114"/>
                <a:gd name="T59" fmla="*/ 0 h 238"/>
                <a:gd name="T60" fmla="*/ 0 w 114"/>
                <a:gd name="T61" fmla="*/ 0 h 238"/>
                <a:gd name="T62" fmla="*/ 0 w 114"/>
                <a:gd name="T63" fmla="*/ 0 h 238"/>
                <a:gd name="T64" fmla="*/ 0 w 114"/>
                <a:gd name="T65" fmla="*/ 0 h 238"/>
                <a:gd name="T66" fmla="*/ 0 w 114"/>
                <a:gd name="T67" fmla="*/ 0 h 238"/>
                <a:gd name="T68" fmla="*/ 0 w 114"/>
                <a:gd name="T69" fmla="*/ 0 h 238"/>
                <a:gd name="T70" fmla="*/ 0 w 114"/>
                <a:gd name="T71" fmla="*/ 0 h 238"/>
                <a:gd name="T72" fmla="*/ 0 w 114"/>
                <a:gd name="T73" fmla="*/ 0 h 238"/>
                <a:gd name="T74" fmla="*/ 0 w 114"/>
                <a:gd name="T75" fmla="*/ 0 h 238"/>
                <a:gd name="T76" fmla="*/ 0 w 114"/>
                <a:gd name="T77" fmla="*/ 0 h 238"/>
                <a:gd name="T78" fmla="*/ 0 w 114"/>
                <a:gd name="T79" fmla="*/ 0 h 238"/>
                <a:gd name="T80" fmla="*/ 0 w 114"/>
                <a:gd name="T81" fmla="*/ 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5" name="Freeform 1016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0 w 246"/>
                <a:gd name="T1" fmla="*/ 0 h 310"/>
                <a:gd name="T2" fmla="*/ 0 w 246"/>
                <a:gd name="T3" fmla="*/ 0 h 310"/>
                <a:gd name="T4" fmla="*/ 0 w 246"/>
                <a:gd name="T5" fmla="*/ 0 h 310"/>
                <a:gd name="T6" fmla="*/ 0 w 246"/>
                <a:gd name="T7" fmla="*/ 0 h 310"/>
                <a:gd name="T8" fmla="*/ 0 w 246"/>
                <a:gd name="T9" fmla="*/ 0 h 310"/>
                <a:gd name="T10" fmla="*/ 0 w 246"/>
                <a:gd name="T11" fmla="*/ 0 h 310"/>
                <a:gd name="T12" fmla="*/ 0 w 246"/>
                <a:gd name="T13" fmla="*/ 0 h 310"/>
                <a:gd name="T14" fmla="*/ 0 w 246"/>
                <a:gd name="T15" fmla="*/ 0 h 310"/>
                <a:gd name="T16" fmla="*/ 0 w 246"/>
                <a:gd name="T17" fmla="*/ 0 h 310"/>
                <a:gd name="T18" fmla="*/ 0 w 246"/>
                <a:gd name="T19" fmla="*/ 0 h 310"/>
                <a:gd name="T20" fmla="*/ 0 w 246"/>
                <a:gd name="T21" fmla="*/ 0 h 310"/>
                <a:gd name="T22" fmla="*/ 0 w 246"/>
                <a:gd name="T23" fmla="*/ 0 h 310"/>
                <a:gd name="T24" fmla="*/ 0 w 246"/>
                <a:gd name="T25" fmla="*/ 0 h 310"/>
                <a:gd name="T26" fmla="*/ 0 w 246"/>
                <a:gd name="T27" fmla="*/ 0 h 310"/>
                <a:gd name="T28" fmla="*/ 0 w 246"/>
                <a:gd name="T29" fmla="*/ 0 h 310"/>
                <a:gd name="T30" fmla="*/ 0 w 246"/>
                <a:gd name="T31" fmla="*/ 0 h 310"/>
                <a:gd name="T32" fmla="*/ 0 w 246"/>
                <a:gd name="T33" fmla="*/ 0 h 310"/>
                <a:gd name="T34" fmla="*/ 0 w 246"/>
                <a:gd name="T35" fmla="*/ 0 h 310"/>
                <a:gd name="T36" fmla="*/ 0 w 246"/>
                <a:gd name="T37" fmla="*/ 0 h 310"/>
                <a:gd name="T38" fmla="*/ 0 w 246"/>
                <a:gd name="T39" fmla="*/ 0 h 310"/>
                <a:gd name="T40" fmla="*/ 0 w 246"/>
                <a:gd name="T41" fmla="*/ 0 h 310"/>
                <a:gd name="T42" fmla="*/ 0 w 246"/>
                <a:gd name="T43" fmla="*/ 0 h 310"/>
                <a:gd name="T44" fmla="*/ 0 w 246"/>
                <a:gd name="T45" fmla="*/ 0 h 310"/>
                <a:gd name="T46" fmla="*/ 0 w 246"/>
                <a:gd name="T47" fmla="*/ 0 h 310"/>
                <a:gd name="T48" fmla="*/ 0 w 246"/>
                <a:gd name="T49" fmla="*/ 0 h 310"/>
                <a:gd name="T50" fmla="*/ 0 w 246"/>
                <a:gd name="T51" fmla="*/ 0 h 310"/>
                <a:gd name="T52" fmla="*/ 0 w 246"/>
                <a:gd name="T53" fmla="*/ 0 h 310"/>
                <a:gd name="T54" fmla="*/ 0 w 246"/>
                <a:gd name="T55" fmla="*/ 0 h 310"/>
                <a:gd name="T56" fmla="*/ 0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0 w 246"/>
                <a:gd name="T63" fmla="*/ 0 h 310"/>
                <a:gd name="T64" fmla="*/ 0 w 246"/>
                <a:gd name="T65" fmla="*/ 0 h 310"/>
                <a:gd name="T66" fmla="*/ 0 w 246"/>
                <a:gd name="T67" fmla="*/ 0 h 310"/>
                <a:gd name="T68" fmla="*/ 0 w 246"/>
                <a:gd name="T69" fmla="*/ 0 h 310"/>
                <a:gd name="T70" fmla="*/ 0 w 246"/>
                <a:gd name="T71" fmla="*/ 0 h 310"/>
                <a:gd name="T72" fmla="*/ 0 w 246"/>
                <a:gd name="T73" fmla="*/ 0 h 310"/>
                <a:gd name="T74" fmla="*/ 0 w 246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6" name="Freeform 1017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0 w 83"/>
                <a:gd name="T1" fmla="*/ 0 h 187"/>
                <a:gd name="T2" fmla="*/ 0 w 83"/>
                <a:gd name="T3" fmla="*/ 0 h 187"/>
                <a:gd name="T4" fmla="*/ 0 w 83"/>
                <a:gd name="T5" fmla="*/ 0 h 187"/>
                <a:gd name="T6" fmla="*/ 0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0 h 187"/>
                <a:gd name="T20" fmla="*/ 0 w 83"/>
                <a:gd name="T21" fmla="*/ 0 h 187"/>
                <a:gd name="T22" fmla="*/ 0 w 83"/>
                <a:gd name="T23" fmla="*/ 0 h 187"/>
                <a:gd name="T24" fmla="*/ 0 w 83"/>
                <a:gd name="T25" fmla="*/ 0 h 187"/>
                <a:gd name="T26" fmla="*/ 0 w 83"/>
                <a:gd name="T27" fmla="*/ 0 h 187"/>
                <a:gd name="T28" fmla="*/ 0 w 83"/>
                <a:gd name="T29" fmla="*/ 0 h 187"/>
                <a:gd name="T30" fmla="*/ 0 w 83"/>
                <a:gd name="T31" fmla="*/ 0 h 187"/>
                <a:gd name="T32" fmla="*/ 0 w 83"/>
                <a:gd name="T33" fmla="*/ 0 h 187"/>
                <a:gd name="T34" fmla="*/ 0 w 83"/>
                <a:gd name="T35" fmla="*/ 0 h 187"/>
                <a:gd name="T36" fmla="*/ 0 w 83"/>
                <a:gd name="T37" fmla="*/ 0 h 187"/>
                <a:gd name="T38" fmla="*/ 0 w 83"/>
                <a:gd name="T39" fmla="*/ 0 h 187"/>
                <a:gd name="T40" fmla="*/ 0 w 83"/>
                <a:gd name="T41" fmla="*/ 0 h 187"/>
                <a:gd name="T42" fmla="*/ 0 w 83"/>
                <a:gd name="T43" fmla="*/ 0 h 187"/>
                <a:gd name="T44" fmla="*/ 0 w 83"/>
                <a:gd name="T45" fmla="*/ 0 h 187"/>
                <a:gd name="T46" fmla="*/ 0 w 83"/>
                <a:gd name="T47" fmla="*/ 0 h 187"/>
                <a:gd name="T48" fmla="*/ 0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7" name="Freeform 1018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0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0 h 94"/>
                <a:gd name="T20" fmla="*/ 0 w 44"/>
                <a:gd name="T21" fmla="*/ 0 h 94"/>
                <a:gd name="T22" fmla="*/ 0 w 44"/>
                <a:gd name="T23" fmla="*/ 0 h 94"/>
                <a:gd name="T24" fmla="*/ 0 w 44"/>
                <a:gd name="T25" fmla="*/ 0 h 94"/>
                <a:gd name="T26" fmla="*/ 0 w 44"/>
                <a:gd name="T27" fmla="*/ 0 h 94"/>
                <a:gd name="T28" fmla="*/ 0 w 44"/>
                <a:gd name="T29" fmla="*/ 0 h 94"/>
                <a:gd name="T30" fmla="*/ 0 w 44"/>
                <a:gd name="T31" fmla="*/ 0 h 94"/>
                <a:gd name="T32" fmla="*/ 0 w 44"/>
                <a:gd name="T33" fmla="*/ 0 h 94"/>
                <a:gd name="T34" fmla="*/ 0 w 44"/>
                <a:gd name="T35" fmla="*/ 0 h 94"/>
                <a:gd name="T36" fmla="*/ 0 w 44"/>
                <a:gd name="T37" fmla="*/ 0 h 94"/>
                <a:gd name="T38" fmla="*/ 0 w 44"/>
                <a:gd name="T39" fmla="*/ 0 h 94"/>
                <a:gd name="T40" fmla="*/ 0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8" name="Freeform 1019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0 h 54"/>
                <a:gd name="T28" fmla="*/ 0 w 38"/>
                <a:gd name="T29" fmla="*/ 0 h 54"/>
                <a:gd name="T30" fmla="*/ 0 w 38"/>
                <a:gd name="T31" fmla="*/ 0 h 54"/>
                <a:gd name="T32" fmla="*/ 0 w 38"/>
                <a:gd name="T33" fmla="*/ 0 h 54"/>
                <a:gd name="T34" fmla="*/ 0 w 38"/>
                <a:gd name="T35" fmla="*/ 0 h 54"/>
                <a:gd name="T36" fmla="*/ 0 w 38"/>
                <a:gd name="T37" fmla="*/ 0 h 54"/>
                <a:gd name="T38" fmla="*/ 0 w 38"/>
                <a:gd name="T39" fmla="*/ 0 h 54"/>
                <a:gd name="T40" fmla="*/ 0 w 38"/>
                <a:gd name="T41" fmla="*/ 0 h 54"/>
                <a:gd name="T42" fmla="*/ 0 w 38"/>
                <a:gd name="T43" fmla="*/ 0 h 54"/>
                <a:gd name="T44" fmla="*/ 0 w 38"/>
                <a:gd name="T45" fmla="*/ 0 h 54"/>
                <a:gd name="T46" fmla="*/ 0 w 38"/>
                <a:gd name="T47" fmla="*/ 0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9" name="Freeform 1020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0 w 52"/>
                <a:gd name="T1" fmla="*/ 0 h 36"/>
                <a:gd name="T2" fmla="*/ 0 w 52"/>
                <a:gd name="T3" fmla="*/ 0 h 36"/>
                <a:gd name="T4" fmla="*/ 0 w 52"/>
                <a:gd name="T5" fmla="*/ 0 h 36"/>
                <a:gd name="T6" fmla="*/ 0 w 52"/>
                <a:gd name="T7" fmla="*/ 0 h 36"/>
                <a:gd name="T8" fmla="*/ 0 w 52"/>
                <a:gd name="T9" fmla="*/ 0 h 36"/>
                <a:gd name="T10" fmla="*/ 0 w 52"/>
                <a:gd name="T11" fmla="*/ 0 h 36"/>
                <a:gd name="T12" fmla="*/ 0 w 52"/>
                <a:gd name="T13" fmla="*/ 0 h 36"/>
                <a:gd name="T14" fmla="*/ 0 w 52"/>
                <a:gd name="T15" fmla="*/ 0 h 36"/>
                <a:gd name="T16" fmla="*/ 0 w 52"/>
                <a:gd name="T17" fmla="*/ 0 h 36"/>
                <a:gd name="T18" fmla="*/ 0 w 52"/>
                <a:gd name="T19" fmla="*/ 0 h 36"/>
                <a:gd name="T20" fmla="*/ 0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0 h 36"/>
                <a:gd name="T30" fmla="*/ 0 w 52"/>
                <a:gd name="T31" fmla="*/ 0 h 36"/>
                <a:gd name="T32" fmla="*/ 0 w 52"/>
                <a:gd name="T33" fmla="*/ 0 h 36"/>
                <a:gd name="T34" fmla="*/ 0 w 52"/>
                <a:gd name="T35" fmla="*/ 0 h 36"/>
                <a:gd name="T36" fmla="*/ 0 w 52"/>
                <a:gd name="T37" fmla="*/ 0 h 36"/>
                <a:gd name="T38" fmla="*/ 0 w 52"/>
                <a:gd name="T39" fmla="*/ 0 h 36"/>
                <a:gd name="T40" fmla="*/ 0 w 52"/>
                <a:gd name="T41" fmla="*/ 0 h 36"/>
                <a:gd name="T42" fmla="*/ 0 w 52"/>
                <a:gd name="T43" fmla="*/ 0 h 36"/>
                <a:gd name="T44" fmla="*/ 0 w 52"/>
                <a:gd name="T45" fmla="*/ 0 h 36"/>
                <a:gd name="T46" fmla="*/ 0 w 52"/>
                <a:gd name="T47" fmla="*/ 0 h 36"/>
                <a:gd name="T48" fmla="*/ 0 w 52"/>
                <a:gd name="T49" fmla="*/ 0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40" name="Freeform 1021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0 w 198"/>
                <a:gd name="T1" fmla="*/ 0 h 236"/>
                <a:gd name="T2" fmla="*/ 0 w 198"/>
                <a:gd name="T3" fmla="*/ 0 h 236"/>
                <a:gd name="T4" fmla="*/ 0 w 198"/>
                <a:gd name="T5" fmla="*/ 0 h 236"/>
                <a:gd name="T6" fmla="*/ 0 w 198"/>
                <a:gd name="T7" fmla="*/ 0 h 236"/>
                <a:gd name="T8" fmla="*/ 0 w 198"/>
                <a:gd name="T9" fmla="*/ 0 h 236"/>
                <a:gd name="T10" fmla="*/ 0 w 198"/>
                <a:gd name="T11" fmla="*/ 0 h 236"/>
                <a:gd name="T12" fmla="*/ 0 w 198"/>
                <a:gd name="T13" fmla="*/ 0 h 236"/>
                <a:gd name="T14" fmla="*/ 0 w 198"/>
                <a:gd name="T15" fmla="*/ 0 h 236"/>
                <a:gd name="T16" fmla="*/ 0 w 198"/>
                <a:gd name="T17" fmla="*/ 0 h 236"/>
                <a:gd name="T18" fmla="*/ 0 w 198"/>
                <a:gd name="T19" fmla="*/ 0 h 236"/>
                <a:gd name="T20" fmla="*/ 0 w 198"/>
                <a:gd name="T21" fmla="*/ 0 h 236"/>
                <a:gd name="T22" fmla="*/ 0 w 198"/>
                <a:gd name="T23" fmla="*/ 0 h 236"/>
                <a:gd name="T24" fmla="*/ 0 w 198"/>
                <a:gd name="T25" fmla="*/ 0 h 236"/>
                <a:gd name="T26" fmla="*/ 0 w 198"/>
                <a:gd name="T27" fmla="*/ 0 h 236"/>
                <a:gd name="T28" fmla="*/ 0 w 198"/>
                <a:gd name="T29" fmla="*/ 0 h 236"/>
                <a:gd name="T30" fmla="*/ 0 w 198"/>
                <a:gd name="T31" fmla="*/ 0 h 236"/>
                <a:gd name="T32" fmla="*/ 0 w 198"/>
                <a:gd name="T33" fmla="*/ 0 h 236"/>
                <a:gd name="T34" fmla="*/ 0 w 198"/>
                <a:gd name="T35" fmla="*/ 0 h 236"/>
                <a:gd name="T36" fmla="*/ 0 w 198"/>
                <a:gd name="T37" fmla="*/ 0 h 236"/>
                <a:gd name="T38" fmla="*/ 0 w 198"/>
                <a:gd name="T39" fmla="*/ 0 h 236"/>
                <a:gd name="T40" fmla="*/ 0 w 198"/>
                <a:gd name="T41" fmla="*/ 0 h 236"/>
                <a:gd name="T42" fmla="*/ 0 w 198"/>
                <a:gd name="T43" fmla="*/ 0 h 236"/>
                <a:gd name="T44" fmla="*/ 0 w 198"/>
                <a:gd name="T45" fmla="*/ 0 h 236"/>
                <a:gd name="T46" fmla="*/ 0 w 198"/>
                <a:gd name="T47" fmla="*/ 0 h 236"/>
                <a:gd name="T48" fmla="*/ 0 w 198"/>
                <a:gd name="T49" fmla="*/ 0 h 236"/>
                <a:gd name="T50" fmla="*/ 0 w 198"/>
                <a:gd name="T51" fmla="*/ 0 h 236"/>
                <a:gd name="T52" fmla="*/ 0 w 198"/>
                <a:gd name="T53" fmla="*/ 0 h 236"/>
                <a:gd name="T54" fmla="*/ 0 w 198"/>
                <a:gd name="T55" fmla="*/ 0 h 236"/>
                <a:gd name="T56" fmla="*/ 0 w 198"/>
                <a:gd name="T57" fmla="*/ 0 h 236"/>
                <a:gd name="T58" fmla="*/ 0 w 198"/>
                <a:gd name="T59" fmla="*/ 0 h 236"/>
                <a:gd name="T60" fmla="*/ 0 w 198"/>
                <a:gd name="T61" fmla="*/ 0 h 236"/>
                <a:gd name="T62" fmla="*/ 0 w 198"/>
                <a:gd name="T63" fmla="*/ 0 h 236"/>
                <a:gd name="T64" fmla="*/ 0 w 198"/>
                <a:gd name="T65" fmla="*/ 0 h 236"/>
                <a:gd name="T66" fmla="*/ 0 w 198"/>
                <a:gd name="T67" fmla="*/ 0 h 236"/>
                <a:gd name="T68" fmla="*/ 0 w 198"/>
                <a:gd name="T69" fmla="*/ 0 h 236"/>
                <a:gd name="T70" fmla="*/ 0 w 198"/>
                <a:gd name="T71" fmla="*/ 0 h 236"/>
                <a:gd name="T72" fmla="*/ 0 w 198"/>
                <a:gd name="T73" fmla="*/ 0 h 236"/>
                <a:gd name="T74" fmla="*/ 0 w 198"/>
                <a:gd name="T75" fmla="*/ 0 h 236"/>
                <a:gd name="T76" fmla="*/ 0 w 198"/>
                <a:gd name="T77" fmla="*/ 0 h 236"/>
                <a:gd name="T78" fmla="*/ 0 w 198"/>
                <a:gd name="T79" fmla="*/ 0 h 236"/>
                <a:gd name="T80" fmla="*/ 0 w 198"/>
                <a:gd name="T81" fmla="*/ 0 h 236"/>
                <a:gd name="T82" fmla="*/ 0 w 198"/>
                <a:gd name="T83" fmla="*/ 0 h 236"/>
                <a:gd name="T84" fmla="*/ 0 w 198"/>
                <a:gd name="T85" fmla="*/ 0 h 236"/>
                <a:gd name="T86" fmla="*/ 0 w 198"/>
                <a:gd name="T87" fmla="*/ 0 h 236"/>
                <a:gd name="T88" fmla="*/ 0 w 198"/>
                <a:gd name="T89" fmla="*/ 0 h 236"/>
                <a:gd name="T90" fmla="*/ 0 w 198"/>
                <a:gd name="T91" fmla="*/ 0 h 236"/>
                <a:gd name="T92" fmla="*/ 0 w 198"/>
                <a:gd name="T93" fmla="*/ 0 h 236"/>
                <a:gd name="T94" fmla="*/ 0 w 198"/>
                <a:gd name="T95" fmla="*/ 0 h 236"/>
                <a:gd name="T96" fmla="*/ 0 w 198"/>
                <a:gd name="T97" fmla="*/ 0 h 236"/>
                <a:gd name="T98" fmla="*/ 0 w 198"/>
                <a:gd name="T99" fmla="*/ 0 h 236"/>
                <a:gd name="T100" fmla="*/ 0 w 198"/>
                <a:gd name="T101" fmla="*/ 0 h 236"/>
                <a:gd name="T102" fmla="*/ 0 w 198"/>
                <a:gd name="T103" fmla="*/ 0 h 236"/>
                <a:gd name="T104" fmla="*/ 0 w 198"/>
                <a:gd name="T105" fmla="*/ 0 h 236"/>
                <a:gd name="T106" fmla="*/ 0 w 198"/>
                <a:gd name="T107" fmla="*/ 0 h 236"/>
                <a:gd name="T108" fmla="*/ 0 w 198"/>
                <a:gd name="T109" fmla="*/ 0 h 236"/>
                <a:gd name="T110" fmla="*/ 0 w 198"/>
                <a:gd name="T111" fmla="*/ 0 h 236"/>
                <a:gd name="T112" fmla="*/ 0 w 198"/>
                <a:gd name="T113" fmla="*/ 0 h 236"/>
                <a:gd name="T114" fmla="*/ 0 w 198"/>
                <a:gd name="T115" fmla="*/ 0 h 236"/>
                <a:gd name="T116" fmla="*/ 0 w 198"/>
                <a:gd name="T117" fmla="*/ 0 h 236"/>
                <a:gd name="T118" fmla="*/ 0 w 198"/>
                <a:gd name="T119" fmla="*/ 0 h 236"/>
                <a:gd name="T120" fmla="*/ 0 w 198"/>
                <a:gd name="T121" fmla="*/ 0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41" name="Freeform 1022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0 w 128"/>
                <a:gd name="T1" fmla="*/ 0 h 183"/>
                <a:gd name="T2" fmla="*/ 0 w 128"/>
                <a:gd name="T3" fmla="*/ 0 h 183"/>
                <a:gd name="T4" fmla="*/ 0 w 128"/>
                <a:gd name="T5" fmla="*/ 0 h 183"/>
                <a:gd name="T6" fmla="*/ 0 w 128"/>
                <a:gd name="T7" fmla="*/ 0 h 183"/>
                <a:gd name="T8" fmla="*/ 0 w 128"/>
                <a:gd name="T9" fmla="*/ 0 h 183"/>
                <a:gd name="T10" fmla="*/ 0 w 128"/>
                <a:gd name="T11" fmla="*/ 0 h 183"/>
                <a:gd name="T12" fmla="*/ 0 w 128"/>
                <a:gd name="T13" fmla="*/ 0 h 183"/>
                <a:gd name="T14" fmla="*/ 0 w 128"/>
                <a:gd name="T15" fmla="*/ 0 h 183"/>
                <a:gd name="T16" fmla="*/ 0 w 128"/>
                <a:gd name="T17" fmla="*/ 0 h 183"/>
                <a:gd name="T18" fmla="*/ 0 w 128"/>
                <a:gd name="T19" fmla="*/ 0 h 183"/>
                <a:gd name="T20" fmla="*/ 0 w 128"/>
                <a:gd name="T21" fmla="*/ 0 h 183"/>
                <a:gd name="T22" fmla="*/ 0 w 128"/>
                <a:gd name="T23" fmla="*/ 0 h 183"/>
                <a:gd name="T24" fmla="*/ 0 w 128"/>
                <a:gd name="T25" fmla="*/ 0 h 183"/>
                <a:gd name="T26" fmla="*/ 0 w 128"/>
                <a:gd name="T27" fmla="*/ 0 h 183"/>
                <a:gd name="T28" fmla="*/ 0 w 128"/>
                <a:gd name="T29" fmla="*/ 0 h 183"/>
                <a:gd name="T30" fmla="*/ 0 w 128"/>
                <a:gd name="T31" fmla="*/ 0 h 183"/>
                <a:gd name="T32" fmla="*/ 0 w 128"/>
                <a:gd name="T33" fmla="*/ 0 h 183"/>
                <a:gd name="T34" fmla="*/ 0 w 128"/>
                <a:gd name="T35" fmla="*/ 0 h 183"/>
                <a:gd name="T36" fmla="*/ 0 w 128"/>
                <a:gd name="T37" fmla="*/ 0 h 183"/>
                <a:gd name="T38" fmla="*/ 0 w 128"/>
                <a:gd name="T39" fmla="*/ 0 h 183"/>
                <a:gd name="T40" fmla="*/ 0 w 128"/>
                <a:gd name="T41" fmla="*/ 0 h 183"/>
                <a:gd name="T42" fmla="*/ 0 w 128"/>
                <a:gd name="T43" fmla="*/ 0 h 183"/>
                <a:gd name="T44" fmla="*/ 0 w 128"/>
                <a:gd name="T45" fmla="*/ 0 h 183"/>
                <a:gd name="T46" fmla="*/ 0 w 128"/>
                <a:gd name="T47" fmla="*/ 0 h 183"/>
                <a:gd name="T48" fmla="*/ 0 w 128"/>
                <a:gd name="T49" fmla="*/ 0 h 183"/>
                <a:gd name="T50" fmla="*/ 0 w 128"/>
                <a:gd name="T51" fmla="*/ 0 h 183"/>
                <a:gd name="T52" fmla="*/ 0 w 128"/>
                <a:gd name="T53" fmla="*/ 0 h 183"/>
                <a:gd name="T54" fmla="*/ 0 w 128"/>
                <a:gd name="T55" fmla="*/ 0 h 183"/>
                <a:gd name="T56" fmla="*/ 0 w 128"/>
                <a:gd name="T57" fmla="*/ 0 h 183"/>
                <a:gd name="T58" fmla="*/ 0 w 128"/>
                <a:gd name="T59" fmla="*/ 0 h 183"/>
                <a:gd name="T60" fmla="*/ 0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0 w 128"/>
                <a:gd name="T67" fmla="*/ 0 h 183"/>
                <a:gd name="T68" fmla="*/ 0 w 128"/>
                <a:gd name="T69" fmla="*/ 0 h 183"/>
                <a:gd name="T70" fmla="*/ 0 w 128"/>
                <a:gd name="T71" fmla="*/ 0 h 183"/>
                <a:gd name="T72" fmla="*/ 0 w 128"/>
                <a:gd name="T73" fmla="*/ 0 h 183"/>
                <a:gd name="T74" fmla="*/ 0 w 128"/>
                <a:gd name="T75" fmla="*/ 0 h 183"/>
                <a:gd name="T76" fmla="*/ 0 w 128"/>
                <a:gd name="T77" fmla="*/ 0 h 183"/>
                <a:gd name="T78" fmla="*/ 0 w 128"/>
                <a:gd name="T79" fmla="*/ 0 h 183"/>
                <a:gd name="T80" fmla="*/ 0 w 128"/>
                <a:gd name="T81" fmla="*/ 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42" name="Freeform 1023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0 w 323"/>
                <a:gd name="T1" fmla="*/ 0 h 379"/>
                <a:gd name="T2" fmla="*/ 0 w 323"/>
                <a:gd name="T3" fmla="*/ 0 h 379"/>
                <a:gd name="T4" fmla="*/ 0 w 323"/>
                <a:gd name="T5" fmla="*/ 0 h 379"/>
                <a:gd name="T6" fmla="*/ 0 w 323"/>
                <a:gd name="T7" fmla="*/ 0 h 379"/>
                <a:gd name="T8" fmla="*/ 0 w 323"/>
                <a:gd name="T9" fmla="*/ 0 h 379"/>
                <a:gd name="T10" fmla="*/ 0 w 323"/>
                <a:gd name="T11" fmla="*/ 0 h 379"/>
                <a:gd name="T12" fmla="*/ 0 w 323"/>
                <a:gd name="T13" fmla="*/ 0 h 379"/>
                <a:gd name="T14" fmla="*/ 0 w 323"/>
                <a:gd name="T15" fmla="*/ 0 h 379"/>
                <a:gd name="T16" fmla="*/ 0 w 323"/>
                <a:gd name="T17" fmla="*/ 0 h 379"/>
                <a:gd name="T18" fmla="*/ 0 w 323"/>
                <a:gd name="T19" fmla="*/ 0 h 379"/>
                <a:gd name="T20" fmla="*/ 0 w 323"/>
                <a:gd name="T21" fmla="*/ 0 h 379"/>
                <a:gd name="T22" fmla="*/ 0 w 323"/>
                <a:gd name="T23" fmla="*/ 0 h 379"/>
                <a:gd name="T24" fmla="*/ 0 w 323"/>
                <a:gd name="T25" fmla="*/ 0 h 379"/>
                <a:gd name="T26" fmla="*/ 0 w 323"/>
                <a:gd name="T27" fmla="*/ 0 h 379"/>
                <a:gd name="T28" fmla="*/ 0 w 323"/>
                <a:gd name="T29" fmla="*/ 0 h 379"/>
                <a:gd name="T30" fmla="*/ 0 w 323"/>
                <a:gd name="T31" fmla="*/ 0 h 379"/>
                <a:gd name="T32" fmla="*/ 0 w 323"/>
                <a:gd name="T33" fmla="*/ 0 h 379"/>
                <a:gd name="T34" fmla="*/ 0 w 323"/>
                <a:gd name="T35" fmla="*/ 0 h 379"/>
                <a:gd name="T36" fmla="*/ 0 w 323"/>
                <a:gd name="T37" fmla="*/ 0 h 379"/>
                <a:gd name="T38" fmla="*/ 0 w 323"/>
                <a:gd name="T39" fmla="*/ 0 h 379"/>
                <a:gd name="T40" fmla="*/ 0 w 323"/>
                <a:gd name="T41" fmla="*/ 0 h 379"/>
                <a:gd name="T42" fmla="*/ 0 w 323"/>
                <a:gd name="T43" fmla="*/ 0 h 379"/>
                <a:gd name="T44" fmla="*/ 0 w 323"/>
                <a:gd name="T45" fmla="*/ 0 h 379"/>
                <a:gd name="T46" fmla="*/ 0 w 323"/>
                <a:gd name="T47" fmla="*/ 0 h 379"/>
                <a:gd name="T48" fmla="*/ 0 w 323"/>
                <a:gd name="T49" fmla="*/ 0 h 379"/>
                <a:gd name="T50" fmla="*/ 0 w 323"/>
                <a:gd name="T51" fmla="*/ 0 h 379"/>
                <a:gd name="T52" fmla="*/ 0 w 323"/>
                <a:gd name="T53" fmla="*/ 0 h 379"/>
                <a:gd name="T54" fmla="*/ 0 w 323"/>
                <a:gd name="T55" fmla="*/ 0 h 379"/>
                <a:gd name="T56" fmla="*/ 0 w 323"/>
                <a:gd name="T57" fmla="*/ 0 h 379"/>
                <a:gd name="T58" fmla="*/ 0 w 323"/>
                <a:gd name="T59" fmla="*/ 0 h 379"/>
                <a:gd name="T60" fmla="*/ 0 w 323"/>
                <a:gd name="T61" fmla="*/ 0 h 379"/>
                <a:gd name="T62" fmla="*/ 0 w 323"/>
                <a:gd name="T63" fmla="*/ 0 h 379"/>
                <a:gd name="T64" fmla="*/ 0 w 323"/>
                <a:gd name="T65" fmla="*/ 0 h 379"/>
                <a:gd name="T66" fmla="*/ 0 w 323"/>
                <a:gd name="T67" fmla="*/ 0 h 379"/>
                <a:gd name="T68" fmla="*/ 0 w 323"/>
                <a:gd name="T69" fmla="*/ 0 h 379"/>
                <a:gd name="T70" fmla="*/ 0 w 323"/>
                <a:gd name="T71" fmla="*/ 0 h 379"/>
                <a:gd name="T72" fmla="*/ 0 w 323"/>
                <a:gd name="T73" fmla="*/ 0 h 379"/>
                <a:gd name="T74" fmla="*/ 0 w 323"/>
                <a:gd name="T75" fmla="*/ 0 h 379"/>
                <a:gd name="T76" fmla="*/ 0 w 323"/>
                <a:gd name="T77" fmla="*/ 0 h 379"/>
                <a:gd name="T78" fmla="*/ 0 w 323"/>
                <a:gd name="T79" fmla="*/ 0 h 379"/>
                <a:gd name="T80" fmla="*/ 0 w 323"/>
                <a:gd name="T81" fmla="*/ 0 h 379"/>
                <a:gd name="T82" fmla="*/ 0 w 323"/>
                <a:gd name="T83" fmla="*/ 0 h 379"/>
                <a:gd name="T84" fmla="*/ 0 w 323"/>
                <a:gd name="T85" fmla="*/ 0 h 379"/>
                <a:gd name="T86" fmla="*/ 0 w 323"/>
                <a:gd name="T87" fmla="*/ 0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43" name="Freeform 1024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0 w 282"/>
                <a:gd name="T1" fmla="*/ 0 h 253"/>
                <a:gd name="T2" fmla="*/ 0 w 282"/>
                <a:gd name="T3" fmla="*/ 0 h 253"/>
                <a:gd name="T4" fmla="*/ 0 w 282"/>
                <a:gd name="T5" fmla="*/ 0 h 253"/>
                <a:gd name="T6" fmla="*/ 0 w 282"/>
                <a:gd name="T7" fmla="*/ 0 h 253"/>
                <a:gd name="T8" fmla="*/ 0 w 282"/>
                <a:gd name="T9" fmla="*/ 0 h 253"/>
                <a:gd name="T10" fmla="*/ 0 w 282"/>
                <a:gd name="T11" fmla="*/ 0 h 253"/>
                <a:gd name="T12" fmla="*/ 0 w 282"/>
                <a:gd name="T13" fmla="*/ 0 h 253"/>
                <a:gd name="T14" fmla="*/ 0 w 282"/>
                <a:gd name="T15" fmla="*/ 0 h 253"/>
                <a:gd name="T16" fmla="*/ 0 w 282"/>
                <a:gd name="T17" fmla="*/ 0 h 253"/>
                <a:gd name="T18" fmla="*/ 0 w 282"/>
                <a:gd name="T19" fmla="*/ 0 h 253"/>
                <a:gd name="T20" fmla="*/ 0 w 282"/>
                <a:gd name="T21" fmla="*/ 0 h 253"/>
                <a:gd name="T22" fmla="*/ 0 w 282"/>
                <a:gd name="T23" fmla="*/ 0 h 253"/>
                <a:gd name="T24" fmla="*/ 0 w 282"/>
                <a:gd name="T25" fmla="*/ 0 h 253"/>
                <a:gd name="T26" fmla="*/ 0 w 282"/>
                <a:gd name="T27" fmla="*/ 0 h 253"/>
                <a:gd name="T28" fmla="*/ 0 w 282"/>
                <a:gd name="T29" fmla="*/ 0 h 253"/>
                <a:gd name="T30" fmla="*/ 0 w 282"/>
                <a:gd name="T31" fmla="*/ 0 h 253"/>
                <a:gd name="T32" fmla="*/ 0 w 282"/>
                <a:gd name="T33" fmla="*/ 0 h 253"/>
                <a:gd name="T34" fmla="*/ 0 w 282"/>
                <a:gd name="T35" fmla="*/ 0 h 253"/>
                <a:gd name="T36" fmla="*/ 0 w 282"/>
                <a:gd name="T37" fmla="*/ 0 h 253"/>
                <a:gd name="T38" fmla="*/ 0 w 282"/>
                <a:gd name="T39" fmla="*/ 0 h 253"/>
                <a:gd name="T40" fmla="*/ 0 w 282"/>
                <a:gd name="T41" fmla="*/ 0 h 253"/>
                <a:gd name="T42" fmla="*/ 0 w 282"/>
                <a:gd name="T43" fmla="*/ 0 h 253"/>
                <a:gd name="T44" fmla="*/ 0 w 282"/>
                <a:gd name="T45" fmla="*/ 0 h 253"/>
                <a:gd name="T46" fmla="*/ 0 w 282"/>
                <a:gd name="T47" fmla="*/ 0 h 253"/>
                <a:gd name="T48" fmla="*/ 0 w 282"/>
                <a:gd name="T49" fmla="*/ 0 h 253"/>
                <a:gd name="T50" fmla="*/ 0 w 282"/>
                <a:gd name="T51" fmla="*/ 0 h 253"/>
                <a:gd name="T52" fmla="*/ 0 w 282"/>
                <a:gd name="T53" fmla="*/ 0 h 253"/>
                <a:gd name="T54" fmla="*/ 0 w 282"/>
                <a:gd name="T55" fmla="*/ 0 h 253"/>
                <a:gd name="T56" fmla="*/ 0 w 282"/>
                <a:gd name="T57" fmla="*/ 0 h 253"/>
                <a:gd name="T58" fmla="*/ 0 w 282"/>
                <a:gd name="T59" fmla="*/ 0 h 253"/>
                <a:gd name="T60" fmla="*/ 0 w 282"/>
                <a:gd name="T61" fmla="*/ 0 h 253"/>
                <a:gd name="T62" fmla="*/ 0 w 282"/>
                <a:gd name="T63" fmla="*/ 0 h 253"/>
                <a:gd name="T64" fmla="*/ 0 w 282"/>
                <a:gd name="T65" fmla="*/ 0 h 253"/>
                <a:gd name="T66" fmla="*/ 0 w 282"/>
                <a:gd name="T67" fmla="*/ 0 h 253"/>
                <a:gd name="T68" fmla="*/ 0 w 282"/>
                <a:gd name="T69" fmla="*/ 0 h 253"/>
                <a:gd name="T70" fmla="*/ 0 w 282"/>
                <a:gd name="T71" fmla="*/ 0 h 253"/>
                <a:gd name="T72" fmla="*/ 0 w 282"/>
                <a:gd name="T73" fmla="*/ 0 h 253"/>
                <a:gd name="T74" fmla="*/ 0 w 282"/>
                <a:gd name="T75" fmla="*/ 0 h 253"/>
                <a:gd name="T76" fmla="*/ 0 w 282"/>
                <a:gd name="T77" fmla="*/ 0 h 253"/>
                <a:gd name="T78" fmla="*/ 0 w 282"/>
                <a:gd name="T79" fmla="*/ 0 h 253"/>
                <a:gd name="T80" fmla="*/ 0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0 w 282"/>
                <a:gd name="T93" fmla="*/ 0 h 253"/>
                <a:gd name="T94" fmla="*/ 0 w 282"/>
                <a:gd name="T95" fmla="*/ 0 h 253"/>
                <a:gd name="T96" fmla="*/ 0 w 282"/>
                <a:gd name="T97" fmla="*/ 0 h 253"/>
                <a:gd name="T98" fmla="*/ 0 w 282"/>
                <a:gd name="T99" fmla="*/ 0 h 253"/>
                <a:gd name="T100" fmla="*/ 0 w 282"/>
                <a:gd name="T101" fmla="*/ 0 h 253"/>
                <a:gd name="T102" fmla="*/ 0 w 282"/>
                <a:gd name="T103" fmla="*/ 0 h 253"/>
                <a:gd name="T104" fmla="*/ 0 w 282"/>
                <a:gd name="T105" fmla="*/ 0 h 253"/>
                <a:gd name="T106" fmla="*/ 0 w 282"/>
                <a:gd name="T107" fmla="*/ 0 h 253"/>
                <a:gd name="T108" fmla="*/ 0 w 282"/>
                <a:gd name="T109" fmla="*/ 0 h 253"/>
                <a:gd name="T110" fmla="*/ 0 w 282"/>
                <a:gd name="T111" fmla="*/ 0 h 253"/>
                <a:gd name="T112" fmla="*/ 0 w 282"/>
                <a:gd name="T113" fmla="*/ 0 h 253"/>
                <a:gd name="T114" fmla="*/ 0 w 282"/>
                <a:gd name="T115" fmla="*/ 0 h 253"/>
                <a:gd name="T116" fmla="*/ 0 w 282"/>
                <a:gd name="T117" fmla="*/ 0 h 253"/>
                <a:gd name="T118" fmla="*/ 0 w 282"/>
                <a:gd name="T119" fmla="*/ 0 h 253"/>
                <a:gd name="T120" fmla="*/ 0 w 282"/>
                <a:gd name="T121" fmla="*/ 0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44" name="Freeform 1025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0 h 236"/>
                <a:gd name="T2" fmla="*/ 0 w 115"/>
                <a:gd name="T3" fmla="*/ 0 h 236"/>
                <a:gd name="T4" fmla="*/ 0 w 115"/>
                <a:gd name="T5" fmla="*/ 0 h 236"/>
                <a:gd name="T6" fmla="*/ 0 w 115"/>
                <a:gd name="T7" fmla="*/ 0 h 236"/>
                <a:gd name="T8" fmla="*/ 0 w 115"/>
                <a:gd name="T9" fmla="*/ 0 h 236"/>
                <a:gd name="T10" fmla="*/ 0 w 115"/>
                <a:gd name="T11" fmla="*/ 0 h 236"/>
                <a:gd name="T12" fmla="*/ 0 w 115"/>
                <a:gd name="T13" fmla="*/ 0 h 236"/>
                <a:gd name="T14" fmla="*/ 0 w 115"/>
                <a:gd name="T15" fmla="*/ 0 h 236"/>
                <a:gd name="T16" fmla="*/ 0 w 115"/>
                <a:gd name="T17" fmla="*/ 0 h 236"/>
                <a:gd name="T18" fmla="*/ 0 w 115"/>
                <a:gd name="T19" fmla="*/ 0 h 236"/>
                <a:gd name="T20" fmla="*/ 0 w 115"/>
                <a:gd name="T21" fmla="*/ 0 h 236"/>
                <a:gd name="T22" fmla="*/ 0 w 115"/>
                <a:gd name="T23" fmla="*/ 0 h 236"/>
                <a:gd name="T24" fmla="*/ 0 w 115"/>
                <a:gd name="T25" fmla="*/ 0 h 236"/>
                <a:gd name="T26" fmla="*/ 0 w 115"/>
                <a:gd name="T27" fmla="*/ 0 h 236"/>
                <a:gd name="T28" fmla="*/ 0 w 115"/>
                <a:gd name="T29" fmla="*/ 0 h 236"/>
                <a:gd name="T30" fmla="*/ 0 w 115"/>
                <a:gd name="T31" fmla="*/ 0 h 236"/>
                <a:gd name="T32" fmla="*/ 0 w 115"/>
                <a:gd name="T33" fmla="*/ 0 h 236"/>
                <a:gd name="T34" fmla="*/ 0 w 115"/>
                <a:gd name="T35" fmla="*/ 0 h 236"/>
                <a:gd name="T36" fmla="*/ 0 w 115"/>
                <a:gd name="T37" fmla="*/ 0 h 236"/>
                <a:gd name="T38" fmla="*/ 0 w 115"/>
                <a:gd name="T39" fmla="*/ 0 h 236"/>
                <a:gd name="T40" fmla="*/ 0 w 115"/>
                <a:gd name="T41" fmla="*/ 0 h 236"/>
                <a:gd name="T42" fmla="*/ 0 w 115"/>
                <a:gd name="T43" fmla="*/ 0 h 236"/>
                <a:gd name="T44" fmla="*/ 0 w 115"/>
                <a:gd name="T45" fmla="*/ 0 h 236"/>
                <a:gd name="T46" fmla="*/ 0 w 115"/>
                <a:gd name="T47" fmla="*/ 0 h 236"/>
                <a:gd name="T48" fmla="*/ 0 w 115"/>
                <a:gd name="T49" fmla="*/ 0 h 236"/>
                <a:gd name="T50" fmla="*/ 0 w 115"/>
                <a:gd name="T51" fmla="*/ 0 h 236"/>
                <a:gd name="T52" fmla="*/ 0 w 115"/>
                <a:gd name="T53" fmla="*/ 0 h 236"/>
                <a:gd name="T54" fmla="*/ 0 w 115"/>
                <a:gd name="T55" fmla="*/ 0 h 236"/>
                <a:gd name="T56" fmla="*/ 0 w 115"/>
                <a:gd name="T57" fmla="*/ 0 h 236"/>
                <a:gd name="T58" fmla="*/ 0 w 115"/>
                <a:gd name="T59" fmla="*/ 0 h 236"/>
                <a:gd name="T60" fmla="*/ 0 w 115"/>
                <a:gd name="T61" fmla="*/ 0 h 236"/>
                <a:gd name="T62" fmla="*/ 0 w 115"/>
                <a:gd name="T63" fmla="*/ 0 h 236"/>
                <a:gd name="T64" fmla="*/ 0 w 115"/>
                <a:gd name="T65" fmla="*/ 0 h 236"/>
                <a:gd name="T66" fmla="*/ 0 w 115"/>
                <a:gd name="T67" fmla="*/ 0 h 236"/>
                <a:gd name="T68" fmla="*/ 0 w 115"/>
                <a:gd name="T69" fmla="*/ 0 h 236"/>
                <a:gd name="T70" fmla="*/ 0 w 115"/>
                <a:gd name="T71" fmla="*/ 0 h 236"/>
                <a:gd name="T72" fmla="*/ 0 w 115"/>
                <a:gd name="T73" fmla="*/ 0 h 236"/>
                <a:gd name="T74" fmla="*/ 0 w 115"/>
                <a:gd name="T75" fmla="*/ 0 h 236"/>
                <a:gd name="T76" fmla="*/ 0 w 115"/>
                <a:gd name="T77" fmla="*/ 0 h 236"/>
                <a:gd name="T78" fmla="*/ 0 w 115"/>
                <a:gd name="T79" fmla="*/ 0 h 236"/>
                <a:gd name="T80" fmla="*/ 0 w 115"/>
                <a:gd name="T81" fmla="*/ 0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45" name="Freeform 1026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0 w 245"/>
                <a:gd name="T1" fmla="*/ 0 h 310"/>
                <a:gd name="T2" fmla="*/ 0 w 245"/>
                <a:gd name="T3" fmla="*/ 0 h 310"/>
                <a:gd name="T4" fmla="*/ 0 w 245"/>
                <a:gd name="T5" fmla="*/ 0 h 310"/>
                <a:gd name="T6" fmla="*/ 0 w 245"/>
                <a:gd name="T7" fmla="*/ 0 h 310"/>
                <a:gd name="T8" fmla="*/ 0 w 245"/>
                <a:gd name="T9" fmla="*/ 0 h 310"/>
                <a:gd name="T10" fmla="*/ 0 w 245"/>
                <a:gd name="T11" fmla="*/ 0 h 310"/>
                <a:gd name="T12" fmla="*/ 0 w 245"/>
                <a:gd name="T13" fmla="*/ 0 h 310"/>
                <a:gd name="T14" fmla="*/ 0 w 245"/>
                <a:gd name="T15" fmla="*/ 0 h 310"/>
                <a:gd name="T16" fmla="*/ 0 w 245"/>
                <a:gd name="T17" fmla="*/ 0 h 310"/>
                <a:gd name="T18" fmla="*/ 0 w 245"/>
                <a:gd name="T19" fmla="*/ 0 h 310"/>
                <a:gd name="T20" fmla="*/ 0 w 245"/>
                <a:gd name="T21" fmla="*/ 0 h 310"/>
                <a:gd name="T22" fmla="*/ 0 w 245"/>
                <a:gd name="T23" fmla="*/ 0 h 310"/>
                <a:gd name="T24" fmla="*/ 0 w 245"/>
                <a:gd name="T25" fmla="*/ 0 h 310"/>
                <a:gd name="T26" fmla="*/ 0 w 245"/>
                <a:gd name="T27" fmla="*/ 0 h 310"/>
                <a:gd name="T28" fmla="*/ 0 w 245"/>
                <a:gd name="T29" fmla="*/ 0 h 310"/>
                <a:gd name="T30" fmla="*/ 0 w 245"/>
                <a:gd name="T31" fmla="*/ 0 h 310"/>
                <a:gd name="T32" fmla="*/ 0 w 245"/>
                <a:gd name="T33" fmla="*/ 0 h 310"/>
                <a:gd name="T34" fmla="*/ 0 w 245"/>
                <a:gd name="T35" fmla="*/ 0 h 310"/>
                <a:gd name="T36" fmla="*/ 0 w 245"/>
                <a:gd name="T37" fmla="*/ 0 h 310"/>
                <a:gd name="T38" fmla="*/ 0 w 245"/>
                <a:gd name="T39" fmla="*/ 0 h 310"/>
                <a:gd name="T40" fmla="*/ 0 w 245"/>
                <a:gd name="T41" fmla="*/ 0 h 310"/>
                <a:gd name="T42" fmla="*/ 0 w 245"/>
                <a:gd name="T43" fmla="*/ 0 h 310"/>
                <a:gd name="T44" fmla="*/ 0 w 245"/>
                <a:gd name="T45" fmla="*/ 0 h 310"/>
                <a:gd name="T46" fmla="*/ 0 w 245"/>
                <a:gd name="T47" fmla="*/ 0 h 310"/>
                <a:gd name="T48" fmla="*/ 0 w 245"/>
                <a:gd name="T49" fmla="*/ 0 h 310"/>
                <a:gd name="T50" fmla="*/ 0 w 245"/>
                <a:gd name="T51" fmla="*/ 0 h 310"/>
                <a:gd name="T52" fmla="*/ 0 w 245"/>
                <a:gd name="T53" fmla="*/ 0 h 310"/>
                <a:gd name="T54" fmla="*/ 0 w 245"/>
                <a:gd name="T55" fmla="*/ 0 h 310"/>
                <a:gd name="T56" fmla="*/ 0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0 w 245"/>
                <a:gd name="T63" fmla="*/ 0 h 310"/>
                <a:gd name="T64" fmla="*/ 0 w 245"/>
                <a:gd name="T65" fmla="*/ 0 h 310"/>
                <a:gd name="T66" fmla="*/ 0 w 245"/>
                <a:gd name="T67" fmla="*/ 0 h 310"/>
                <a:gd name="T68" fmla="*/ 0 w 245"/>
                <a:gd name="T69" fmla="*/ 0 h 310"/>
                <a:gd name="T70" fmla="*/ 0 w 245"/>
                <a:gd name="T71" fmla="*/ 0 h 310"/>
                <a:gd name="T72" fmla="*/ 0 w 245"/>
                <a:gd name="T73" fmla="*/ 0 h 310"/>
                <a:gd name="T74" fmla="*/ 0 w 245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46" name="Freeform 1027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0" name="Group 1033"/>
          <p:cNvGrpSpPr>
            <a:grpSpLocks/>
          </p:cNvGrpSpPr>
          <p:nvPr/>
        </p:nvGrpSpPr>
        <p:grpSpPr bwMode="auto">
          <a:xfrm>
            <a:off x="4510088" y="2076450"/>
            <a:ext cx="2998787" cy="3355975"/>
            <a:chOff x="2659" y="1308"/>
            <a:chExt cx="1889" cy="2114"/>
          </a:xfrm>
        </p:grpSpPr>
        <p:sp>
          <p:nvSpPr>
            <p:cNvPr id="4225" name="Line 1034"/>
            <p:cNvSpPr>
              <a:spLocks noChangeShapeType="1"/>
            </p:cNvSpPr>
            <p:nvPr/>
          </p:nvSpPr>
          <p:spPr bwMode="auto">
            <a:xfrm flipH="1">
              <a:off x="3800" y="1315"/>
              <a:ext cx="188" cy="671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26" name="Line 1035"/>
            <p:cNvSpPr>
              <a:spLocks noChangeShapeType="1"/>
            </p:cNvSpPr>
            <p:nvPr/>
          </p:nvSpPr>
          <p:spPr bwMode="auto">
            <a:xfrm flipH="1">
              <a:off x="3501" y="1308"/>
              <a:ext cx="15" cy="1831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27" name="Line 1036"/>
            <p:cNvSpPr>
              <a:spLocks noChangeShapeType="1"/>
            </p:cNvSpPr>
            <p:nvPr/>
          </p:nvSpPr>
          <p:spPr bwMode="auto">
            <a:xfrm>
              <a:off x="3740" y="2940"/>
              <a:ext cx="808" cy="482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28" name="Text Box 1037"/>
            <p:cNvSpPr txBox="1">
              <a:spLocks noChangeArrowheads="1"/>
            </p:cNvSpPr>
            <p:nvPr/>
          </p:nvSpPr>
          <p:spPr bwMode="auto">
            <a:xfrm>
              <a:off x="2659" y="1581"/>
              <a:ext cx="844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dirty="0">
                  <a:solidFill>
                    <a:srgbClr val="FF3300"/>
                  </a:solidFill>
                  <a:ea typeface="宋体" pitchFamily="2" charset="-122"/>
                </a:rPr>
                <a:t>peer-peer</a:t>
              </a:r>
            </a:p>
          </p:txBody>
        </p:sp>
      </p:grpSp>
      <p:sp>
        <p:nvSpPr>
          <p:cNvPr id="693" name="标题 1">
            <a:extLst>
              <a:ext uri="{FF2B5EF4-FFF2-40B4-BE49-F238E27FC236}">
                <a16:creationId xmlns:a16="http://schemas.microsoft.com/office/drawing/2014/main" id="{EB1F2958-7A31-4108-9A11-AF6D2835E503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2.1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应用协议与进程通信模型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609600"/>
            <a:ext cx="8496300" cy="803275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客户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服务器与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P2P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的混合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09505"/>
            <a:ext cx="8496300" cy="50812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Font typeface="ZapfDingbats" pitchFamily="82" charset="2"/>
              <a:buNone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Skype</a:t>
            </a:r>
          </a:p>
          <a:p>
            <a:pPr lvl="1" indent="-4191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VoIP P2P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应用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-4191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中心服务器：远程客户的地址发现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lvl="1" indent="-4191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端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端连接：直连（不通过服务器）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1800"/>
              </a:spcBef>
              <a:buFont typeface="ZapfDingbats" pitchFamily="8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即时消息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indent="-4191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用户间利用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P2P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模式进行消息发送与聊天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-4191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中心服务器：用户呈现探测与位置发现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85838" lvl="2" indent="-269875">
              <a:lnSpc>
                <a:spcPct val="100000"/>
              </a:lnSpc>
              <a:spcBef>
                <a:spcPts val="12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当在线时，用户向中心服务器注册他的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85838" lvl="2" indent="-269875">
              <a:lnSpc>
                <a:spcPct val="100000"/>
              </a:lnSpc>
              <a:spcBef>
                <a:spcPts val="12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用户利用中心服务器搜索对方用户的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C91EFAD-3CAB-4807-B437-17092BD69E7C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2.1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应用协议与进程通信模型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12171</TotalTime>
  <Words>4136</Words>
  <Application>Microsoft Office PowerPoint</Application>
  <PresentationFormat>全屏显示(4:3)</PresentationFormat>
  <Paragraphs>659</Paragraphs>
  <Slides>49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49</vt:i4>
      </vt:variant>
    </vt:vector>
  </HeadingPairs>
  <TitlesOfParts>
    <vt:vector size="64" baseType="lpstr">
      <vt:lpstr>ZapfDingbats</vt:lpstr>
      <vt:lpstr>等线</vt:lpstr>
      <vt:lpstr>黑体</vt:lpstr>
      <vt:lpstr>楷体</vt:lpstr>
      <vt:lpstr>宋体</vt:lpstr>
      <vt:lpstr>Arial</vt:lpstr>
      <vt:lpstr>Calibri</vt:lpstr>
      <vt:lpstr>Calibri Light</vt:lpstr>
      <vt:lpstr>Symbol</vt:lpstr>
      <vt:lpstr>Times New Roman</vt:lpstr>
      <vt:lpstr>Wingdings</vt:lpstr>
      <vt:lpstr>Office 主题​​</vt:lpstr>
      <vt:lpstr>ClipArt</vt:lpstr>
      <vt:lpstr>Clip</vt:lpstr>
      <vt:lpstr>Visio</vt:lpstr>
      <vt:lpstr>PowerPoint 演示文稿</vt:lpstr>
      <vt:lpstr>PowerPoint 演示文稿</vt:lpstr>
      <vt:lpstr>PowerPoint 演示文稿</vt:lpstr>
      <vt:lpstr>回顾: TCP/IP体系结构</vt:lpstr>
      <vt:lpstr>应用与应用层协议</vt:lpstr>
      <vt:lpstr>进程间通信</vt:lpstr>
      <vt:lpstr>客户/服务器进程交互模型</vt:lpstr>
      <vt:lpstr>纯P2P进程交互模型</vt:lpstr>
      <vt:lpstr>客户/服务器与P2P的混合</vt:lpstr>
      <vt:lpstr>进程的地址标识</vt:lpstr>
      <vt:lpstr>进程的地址标识（续）</vt:lpstr>
      <vt:lpstr>应用层协议定义的内容</vt:lpstr>
      <vt:lpstr>应用需要怎么的传输层服务？</vt:lpstr>
      <vt:lpstr>常用应用对传输层的要求</vt:lpstr>
      <vt:lpstr>互联网传输层提供的服务</vt:lpstr>
      <vt:lpstr>互联网应用：常用应用使用的传输层服务</vt:lpstr>
      <vt:lpstr>2.3 Socket编程</vt:lpstr>
      <vt:lpstr>套接字sockets</vt:lpstr>
      <vt:lpstr>套接字sockets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WSAStartup</vt:lpstr>
      <vt:lpstr>WSAStartup</vt:lpstr>
      <vt:lpstr>WSACleanup</vt:lpstr>
      <vt:lpstr>socket</vt:lpstr>
      <vt:lpstr>bind</vt:lpstr>
      <vt:lpstr>listen</vt:lpstr>
      <vt:lpstr>connect</vt:lpstr>
      <vt:lpstr>accept</vt:lpstr>
      <vt:lpstr>sendto</vt:lpstr>
      <vt:lpstr>recvfrom</vt:lpstr>
      <vt:lpstr>send</vt:lpstr>
      <vt:lpstr>closesocket</vt:lpstr>
      <vt:lpstr>SOCKADDR 结构</vt:lpstr>
      <vt:lpstr>in_addr 结构</vt:lpstr>
      <vt:lpstr>Big-Endian和Little-Endian</vt:lpstr>
      <vt:lpstr>Big-Endian和Little-Endian</vt:lpstr>
      <vt:lpstr>CreateThread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Wireshark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</dc:creator>
  <cp:lastModifiedBy>强</cp:lastModifiedBy>
  <cp:revision>710</cp:revision>
  <dcterms:created xsi:type="dcterms:W3CDTF">2019-06-10T02:39:00Z</dcterms:created>
  <dcterms:modified xsi:type="dcterms:W3CDTF">2022-10-07T05:53:00Z</dcterms:modified>
</cp:coreProperties>
</file>