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7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6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78" y="67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9/26/2022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9/26/2022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计算机启动和引导过程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检测硬件信息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内核程序需要硬件信息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内核运行在保护模式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需要调用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运行在实模式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来获取上述信息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解析物理地址信息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处理器模式切换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运行的实模式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使用的保护模式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64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位操作系统使用的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IA-32e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模式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向内核传递数据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控制信息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控制内核程序的执行流程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硬件数据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为内核程序的初始化提供支持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854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 (20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4G (32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寄存器可以在实模式下将内核代码映射到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之上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构建系统数据结构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代码段全局描述符表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数据段全局描述符表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局部描述符表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中断和异常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中断描述表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段页内存管理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多任务机制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类似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boot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程序在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文件系统中加载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kernel.bin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跳转操作系统内核程序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43400" y="3081635"/>
            <a:ext cx="468471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进入到保护模式以及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IA-32e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操作系统内核程序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内核程序入口</a:t>
            </a:r>
            <a:r>
              <a:rPr lang="en-US" altLang="zh-CN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start_kernel</a:t>
            </a:r>
            <a:r>
              <a:rPr lang="en-US" altLang="zh-CN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INIT_TASK(): 0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系统进程</a:t>
            </a:r>
            <a:r>
              <a:rPr lang="en-US" altLang="zh-CN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进程列表首位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trap_init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设置中断门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用于处理各种中断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(e.g.,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系统调用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mm_init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初始化内存管理模块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sched_init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初始化进程调度策略模块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vfs_caches_init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虚拟文件系统初始化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kernel_thread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1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第一个用户进程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2535535"/>
            <a:ext cx="9144000" cy="57624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不同进程开始竞争资源、拥有不同权限等等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6485"/>
            <a:ext cx="5175789" cy="3021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69105" y="4193080"/>
            <a:ext cx="4276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体现保护模式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用户不能为所欲为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用户想访问重要资源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硬件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需要向内核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大总管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申请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由它帮用户完成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中断和系统调用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操作系统内核程序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内核程序入口</a:t>
            </a:r>
            <a:r>
              <a:rPr lang="en-US" altLang="zh-CN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start_kernel</a:t>
            </a:r>
            <a:r>
              <a:rPr lang="en-US" altLang="zh-CN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INIT_TASK(): 0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系统进程</a:t>
            </a:r>
            <a:r>
              <a:rPr lang="en-US" altLang="zh-CN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进程列表首位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trap_init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设置中断门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用于处理各种中断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(e.g.,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系统调用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mm_init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初始化内存管理模块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sched_init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初始化进程调度策略模块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vfs_caches_init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虚拟文件系统初始化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kernel_thread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1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第一个用户进程</a:t>
            </a:r>
            <a:r>
              <a:rPr lang="en-US" altLang="zh-CN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管理其他用户进程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kernel_thread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2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管理系统进程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系统启动完成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等待用户创建新的进程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927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操作系统内核程序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7345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9954" y="1557677"/>
            <a:ext cx="9329547" cy="3557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56200" y="3301121"/>
            <a:ext cx="192881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系统调用简图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按下主机上的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第一个运行程序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基本输入输出系统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(BIOS): Base Input &amp; Output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它是由谁加载到内存的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它被加载到内存哪里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CS:IP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如何定位的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它如何体现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”?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实模式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体系下的工作环境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计算机内存以字节为基本单位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根地址总线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1MB, 0x00000 ~ 0xFFFFF)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寻址空间由多个部分组成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3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实模式下的内存布局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758306"/>
            <a:ext cx="6915579" cy="609969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8701" y="4456590"/>
            <a:ext cx="6915579" cy="2130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24878" y="5575775"/>
            <a:ext cx="292850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动态随机访问内存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(DRAM) </a:t>
            </a: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即内存条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640KB</a:t>
            </a:r>
          </a:p>
        </p:txBody>
      </p:sp>
      <p:sp>
        <p:nvSpPr>
          <p:cNvPr id="8" name="矩形 7"/>
          <p:cNvSpPr/>
          <p:nvPr/>
        </p:nvSpPr>
        <p:spPr>
          <a:xfrm>
            <a:off x="248700" y="1273585"/>
            <a:ext cx="6915579" cy="18506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1650" y="1938180"/>
            <a:ext cx="191135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只读内存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(ROM)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19890" y="1267276"/>
            <a:ext cx="213064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计算机硬件会提供初始化功能调用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调用它们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完成硬件检测、初始化</a:t>
            </a:r>
            <a:endParaRPr lang="en-US" altLang="zh-CN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0x000~0x3FF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建立中断向量表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个中断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每个大小均为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Bytes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583250"/>
            <a:ext cx="4645510" cy="2969402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7241587" y="3480981"/>
            <a:ext cx="1851734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字节存的什么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88138" y="3986492"/>
            <a:ext cx="79414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479881" y="1557532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617918" y="2347571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18979" y="1806559"/>
            <a:ext cx="1851734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为什么是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”?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 animBg="1"/>
      <p:bldP spid="13" grpId="0" animBg="1"/>
      <p:bldP spid="14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758306"/>
            <a:ext cx="6915579" cy="60996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8700" y="1273585"/>
            <a:ext cx="6915579" cy="18506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18593" y="1739793"/>
            <a:ext cx="191135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只读内存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(ROM)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</a:p>
        </p:txBody>
      </p:sp>
      <p:sp>
        <p:nvSpPr>
          <p:cNvPr id="13" name="矩形 12"/>
          <p:cNvSpPr/>
          <p:nvPr/>
        </p:nvSpPr>
        <p:spPr>
          <a:xfrm>
            <a:off x="233253" y="3181354"/>
            <a:ext cx="6957660" cy="13111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是一个程序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它需要一个入口地址才能执行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这个地址是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0xFFFF0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开机时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寄存器被强制初始化为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0xF000:0xFFF0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这个位置其实只有一条跳转语句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0xF000:0xE05B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479881" y="1557532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17918" y="2347571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9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758306"/>
            <a:ext cx="6915579" cy="60996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8700" y="1273585"/>
            <a:ext cx="6915579" cy="18506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18593" y="1739793"/>
            <a:ext cx="191135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只读内存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(ROM)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</a:p>
        </p:txBody>
      </p:sp>
      <p:sp>
        <p:nvSpPr>
          <p:cNvPr id="13" name="矩形 12"/>
          <p:cNvSpPr/>
          <p:nvPr/>
        </p:nvSpPr>
        <p:spPr>
          <a:xfrm>
            <a:off x="233253" y="3181354"/>
            <a:ext cx="6957660" cy="19205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是一个程序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它需要一个入口地址才能执行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这个地址是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0xFFFF0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开机时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寄存器被强制初始化为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0xF000:0xFFF0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这个位置其实只有一条跳转语句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0xF000:0xE05B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会调用中断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0x19 (19h)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检测计算机中硬、软盘数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存在可用的磁盘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把它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道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扇区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的内容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加载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0x7C00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3253" y="5257799"/>
            <a:ext cx="6915579" cy="252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479881" y="1557532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17918" y="2347571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引导扇区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48701" y="1139490"/>
            <a:ext cx="7403850" cy="10064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存在可用的磁盘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把它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道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扇区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的内容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加载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0x7C00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若该扇区内容最后以魔数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0x55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0xaa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该扇区为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MBR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引导扇区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MBR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程序的大小为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512 Bytes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8" y="2246052"/>
            <a:ext cx="4158112" cy="439669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7030" y="2246052"/>
            <a:ext cx="454489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3.5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英寸软盘为例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+ 80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+ 18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扇区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道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扇区需要磁头移动最少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一个扇区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512 Bytes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MBR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中的是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BootLoader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引导启动程序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负责开机启动、加载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完成硬件环境配置、加载内核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17" y="4444398"/>
            <a:ext cx="2174688" cy="1742394"/>
          </a:xfrm>
          <a:prstGeom prst="rect">
            <a:avLst/>
          </a:prstGeom>
        </p:spPr>
      </p:pic>
      <p:pic>
        <p:nvPicPr>
          <p:cNvPr id="1026" name="Picture 2" descr="âè½¯ç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75" y="4534657"/>
            <a:ext cx="2262542" cy="15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/>
          <p:cNvSpPr/>
          <p:nvPr/>
        </p:nvSpPr>
        <p:spPr>
          <a:xfrm rot="6860697">
            <a:off x="2653929" y="4989468"/>
            <a:ext cx="1516458" cy="49590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3" y="1707139"/>
            <a:ext cx="6057115" cy="437470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862087" y="1513173"/>
            <a:ext cx="528191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指定了程序起始地址为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0x7c00,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0x0000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开始；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跳转到这句用的指令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 (CS) : 0x7c00 (IP)</a:t>
            </a:r>
          </a:p>
        </p:txBody>
      </p:sp>
      <p:sp>
        <p:nvSpPr>
          <p:cNvPr id="16" name="矩形 15"/>
          <p:cNvSpPr/>
          <p:nvPr/>
        </p:nvSpPr>
        <p:spPr>
          <a:xfrm>
            <a:off x="5039723" y="4256373"/>
            <a:ext cx="410427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寄存器初始化过程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段寄存器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除了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CS)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只能被通用寄存器赋值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那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呢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946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1081953"/>
            <a:ext cx="6373772" cy="59464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92051" y="5488771"/>
            <a:ext cx="423949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0x10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中断的清屏、打印字符串等功能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45" y="1680441"/>
            <a:ext cx="5347855" cy="156031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06847" y="2804159"/>
            <a:ext cx="1319633" cy="190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347986" y="3608928"/>
            <a:ext cx="3245453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如何执行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程序呢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30" name="Picture 6" descr="âfile systemâçå¾çæç´¢ç»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59" y="4164501"/>
            <a:ext cx="6628984" cy="256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01" y="1084116"/>
            <a:ext cx="4361199" cy="24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v2.0 (FAT12)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格式化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文件系统会将软、硬盘的扇区内容清空，并进行结构化处理。以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文件系统对软盘格式化为例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1161051"/>
            <a:ext cx="8526999" cy="56969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矩形 11"/>
          <p:cNvSpPr/>
          <p:nvPr/>
        </p:nvSpPr>
        <p:spPr>
          <a:xfrm>
            <a:off x="4797629" y="1189560"/>
            <a:ext cx="397807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遍历根目录区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寻找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load.bin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97629" y="1732133"/>
            <a:ext cx="397807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若找到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确定程序所在的起始簇号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4797629" y="2274706"/>
            <a:ext cx="397807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根据起始簇号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计算对应的扇区号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表项中定位所在数据区的位置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4797629" y="5221106"/>
            <a:ext cx="397807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读入数据区内容到指定内存地址中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矩形 17"/>
          <p:cNvSpPr/>
          <p:nvPr/>
        </p:nvSpPr>
        <p:spPr>
          <a:xfrm>
            <a:off x="4797629" y="5805596"/>
            <a:ext cx="397807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表项继续读该程序的内容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直至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表项等于终止符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0xFFFH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2389006"/>
            <a:ext cx="28321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load.bin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全部读入内存后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跳转到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的地址，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开始执行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16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55601"/>
            <a:ext cx="9028111" cy="295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0" y="6128869"/>
            <a:ext cx="9144000" cy="2887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12243</TotalTime>
  <Words>1109</Words>
  <Application>Microsoft Office PowerPoint</Application>
  <PresentationFormat>全屏显示(4:3)</PresentationFormat>
  <Paragraphs>141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Georgia</vt:lpstr>
      <vt:lpstr>Times New Roman</vt:lpstr>
      <vt:lpstr>Wingdings</vt:lpstr>
      <vt:lpstr>Office 主题​​</vt:lpstr>
      <vt:lpstr>1_Office 主题​​</vt:lpstr>
      <vt:lpstr>计算机启动和引导过程</vt:lpstr>
      <vt:lpstr>计算机启动过程</vt:lpstr>
      <vt:lpstr>实模式下的内存布局</vt:lpstr>
      <vt:lpstr>BIOS引导原理</vt:lpstr>
      <vt:lpstr>BIOS引导原理</vt:lpstr>
      <vt:lpstr>BIOS引导原理—引导扇区</vt:lpstr>
      <vt:lpstr>BIOS引导原理—Boot程序v1.0</vt:lpstr>
      <vt:lpstr>BIOS引导原理—Boot程序v1.0</vt:lpstr>
      <vt:lpstr>BIOS引导原理—Boot程序v2.0 (FAT12)</vt:lpstr>
      <vt:lpstr>BIOS引导原理—loader程序</vt:lpstr>
      <vt:lpstr>BIOS引导原理—loader程序</vt:lpstr>
      <vt:lpstr>操作系统内核程序</vt:lpstr>
      <vt:lpstr>操作系统内核程序</vt:lpstr>
      <vt:lpstr>操作系统内核程序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519</cp:revision>
  <dcterms:created xsi:type="dcterms:W3CDTF">2019-06-15T13:18:55Z</dcterms:created>
  <dcterms:modified xsi:type="dcterms:W3CDTF">2022-09-26T05:31:05Z</dcterms:modified>
</cp:coreProperties>
</file>