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58C9E-7463-4D9B-971D-B6AA4AD38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48FAAA-7508-4AAC-899D-6501053B2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F927C-2520-4C22-BC61-FCE1258B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2C3-79E7-4436-BD07-760F1C5ACC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B1D20-8101-45AF-A2F9-16B83E83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F9988-518D-45C0-B0DA-CD05629D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1AC8-EF08-4FDD-9E23-BBB04524A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08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03BBE-795A-4DA0-83CD-D5E1B6D0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0CEE66-82F3-4785-A047-6AC02AB2A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47245-7713-44E4-B00C-5ECA4A2C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2C3-79E7-4436-BD07-760F1C5ACC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DC554-9DBD-44EA-B8FE-AAFBC1BE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62BDA-0AF3-4E7B-8F93-52145824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1AC8-EF08-4FDD-9E23-BBB04524A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05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06A36-37C1-439C-8F12-65B50078E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785A66-94BE-4D25-A56A-DD643AE4B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216E8-D63E-42DA-AEE5-75619997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2C3-79E7-4436-BD07-760F1C5ACC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A3505-6361-46BD-BB15-25BE1627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254E5-0E47-48BB-B98C-0003A9C0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1AC8-EF08-4FDD-9E23-BBB04524A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9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67FEF-7D8D-41D4-A327-C8BEE341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BDC9D-3A43-4BC7-AB89-5B3AC4094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402F0-8FAC-4E0F-AAEF-74BDA322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2C3-79E7-4436-BD07-760F1C5ACC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183DF-215C-4751-959E-487543B9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5CE1C-E03C-4D9C-8813-64D35D64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1AC8-EF08-4FDD-9E23-BBB04524A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66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C97FB-2C35-4189-AAE0-1EA45706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D5AA3D-9712-4938-8DA1-2F0200BE0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E2BFE-2865-48B7-9E1B-C673934E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2C3-79E7-4436-BD07-760F1C5ACC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23D2F-1D8F-40E2-978F-95BD67EB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27A18-1F06-4031-A054-004C89A7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1AC8-EF08-4FDD-9E23-BBB04524A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00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B6C7F-174E-4FD4-A95F-C4D71834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C6AB6A-474C-4D38-A4C5-0279B5AE7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E8A0FB-64CB-4E0F-9FD6-67468E6AF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0DCFA-2252-41FC-B1A5-ECD6BA20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2C3-79E7-4436-BD07-760F1C5ACC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400D7-8311-4AB3-8FCA-61CD029B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BCB6D1-602D-4C06-B5DD-4A3FABDB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1AC8-EF08-4FDD-9E23-BBB04524A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4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F63C4-3C21-41E5-836E-D91F0BD6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79866-ADC0-4BEE-BF53-FB3E7CE7B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B4880D-2986-496B-8A1B-AA757BD21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9B606E-EEBB-4FD7-90AD-BDD508AAE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859EBF-CBC9-4930-9AF0-1422191EB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E6CE83-2EE2-4BA8-A7BA-77ACA169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2C3-79E7-4436-BD07-760F1C5ACC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129D6D-2B39-446D-8DF2-731FC8DE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B6099C-1BC4-43D4-B408-A834C26E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1AC8-EF08-4FDD-9E23-BBB04524A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2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D4EB8-89A9-4CA7-8DBA-62F1EEC3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C32E62-6FEE-4567-AE6E-54F76517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2C3-79E7-4436-BD07-760F1C5ACC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96A8A2-06CB-49FC-A481-A2E347D9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66E6B6-D794-49EE-BC2E-41FAA9F6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1AC8-EF08-4FDD-9E23-BBB04524A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4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CD2F2F-B8AE-4C28-B559-EA792790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2C3-79E7-4436-BD07-760F1C5ACC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FDDB15-7F2A-4EB3-828B-CD996927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384C4C-A4FD-4823-9EC6-E5A2A7D2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1AC8-EF08-4FDD-9E23-BBB04524A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87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7EF22-857E-4B98-B029-125EA02D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B3ADE-869D-41A5-901D-2ECDEC13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5B93A5-4D97-44E9-9E03-6B692BE9F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4E508-AD55-434C-9B4F-79B50BD6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2C3-79E7-4436-BD07-760F1C5ACC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36A7-E36E-49F8-935A-0647569E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3FE977-69BA-42DB-88B6-B8592C72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1AC8-EF08-4FDD-9E23-BBB04524A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FCD1D-3BB3-41BA-8A74-103B5563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0FAE7F-D360-470C-8767-7E6D065CA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E66ECA-50D2-4A8A-99B1-C34FCCFB6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E0166-B81E-46EB-BB00-07B3214E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2C3-79E7-4436-BD07-760F1C5ACC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8388A6-3022-4A0C-B1DA-6C90142C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FBE95-BE2F-4EE4-9039-241C58E6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1AC8-EF08-4FDD-9E23-BBB04524A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0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69FBAC-94A9-4824-B8A3-D14CF2BD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5C8D54-A903-4B15-A7D0-98559685A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3D2DE-ADBA-479E-91BB-F2143A51E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E82C3-79E7-4436-BD07-760F1C5ACC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EA367-6BB4-4103-8941-1DF947252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2149A-4EE7-4A02-BC71-9DFAC5C03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A1AC8-EF08-4FDD-9E23-BBB04524A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D952A7-DED9-4B79-80F3-96331DB05CD8}"/>
              </a:ext>
            </a:extLst>
          </p:cNvPr>
          <p:cNvSpPr/>
          <p:nvPr/>
        </p:nvSpPr>
        <p:spPr>
          <a:xfrm>
            <a:off x="2318350" y="3790181"/>
            <a:ext cx="909045" cy="8871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0AF688-F550-4A94-AF19-B59442A0C620}"/>
              </a:ext>
            </a:extLst>
          </p:cNvPr>
          <p:cNvSpPr/>
          <p:nvPr/>
        </p:nvSpPr>
        <p:spPr>
          <a:xfrm>
            <a:off x="3679630" y="3790181"/>
            <a:ext cx="909045" cy="8871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A9014C-D835-486E-B976-6EA9AA32ABBF}"/>
              </a:ext>
            </a:extLst>
          </p:cNvPr>
          <p:cNvSpPr/>
          <p:nvPr/>
        </p:nvSpPr>
        <p:spPr>
          <a:xfrm>
            <a:off x="5040911" y="3790181"/>
            <a:ext cx="909045" cy="8871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9551DD6-1422-4281-8A9A-83DB34E992D7}"/>
              </a:ext>
            </a:extLst>
          </p:cNvPr>
          <p:cNvSpPr/>
          <p:nvPr/>
        </p:nvSpPr>
        <p:spPr>
          <a:xfrm>
            <a:off x="6662958" y="4212121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C8A442-0DD3-4BBA-893F-E8A5538EBC56}"/>
              </a:ext>
            </a:extLst>
          </p:cNvPr>
          <p:cNvSpPr/>
          <p:nvPr/>
        </p:nvSpPr>
        <p:spPr>
          <a:xfrm>
            <a:off x="6931009" y="4212121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F9004B-390A-46E9-B4DC-4334929E49B8}"/>
              </a:ext>
            </a:extLst>
          </p:cNvPr>
          <p:cNvSpPr/>
          <p:nvPr/>
        </p:nvSpPr>
        <p:spPr>
          <a:xfrm>
            <a:off x="7199060" y="4212121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5A30AF5-AC68-44AF-BE10-3B13ED767285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2772873" y="4677361"/>
            <a:ext cx="12894" cy="111383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513EB5-347D-4FAA-BA84-350597CA8B94}"/>
                  </a:ext>
                </a:extLst>
              </p:cNvPr>
              <p:cNvSpPr txBox="1"/>
              <p:nvPr/>
            </p:nvSpPr>
            <p:spPr>
              <a:xfrm>
                <a:off x="2761292" y="5003447"/>
                <a:ext cx="6527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𝕩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513EB5-347D-4FAA-BA84-350597CA8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292" y="5003447"/>
                <a:ext cx="652701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EAC0FB-F6DC-4E66-85D9-04BB4704109D}"/>
              </a:ext>
            </a:extLst>
          </p:cNvPr>
          <p:cNvSpPr/>
          <p:nvPr/>
        </p:nvSpPr>
        <p:spPr>
          <a:xfrm>
            <a:off x="7882249" y="3790181"/>
            <a:ext cx="909045" cy="8871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7859FA-779A-4B4D-B5D7-54C51E6C2A8E}"/>
              </a:ext>
            </a:extLst>
          </p:cNvPr>
          <p:cNvSpPr/>
          <p:nvPr/>
        </p:nvSpPr>
        <p:spPr>
          <a:xfrm>
            <a:off x="9243530" y="3790181"/>
            <a:ext cx="909045" cy="8871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B4C0D65-2633-4668-A071-EF3FF1D5A35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772873" y="2192020"/>
            <a:ext cx="3130087" cy="1598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E4C8C9-3A04-4DF8-8C0B-4EEB1E07858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134153" y="2283460"/>
            <a:ext cx="1860247" cy="15067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F26673-7A38-4FCB-B386-9093C15296A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495434" y="2336801"/>
            <a:ext cx="605646" cy="1453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925FD9C-97F6-4F91-894E-809D1749F438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431334" y="2317345"/>
            <a:ext cx="1905438" cy="14728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23547A1-2073-4BAB-8FCC-97F48A9F8BCE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577249" y="2229797"/>
            <a:ext cx="3120804" cy="1560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E32B575-9FB3-4687-9924-9D4E7400C582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52975" y="430179"/>
            <a:ext cx="1" cy="1051101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54E2B1F3-9CF5-48B0-8B3B-8C95F6635029}"/>
              </a:ext>
            </a:extLst>
          </p:cNvPr>
          <p:cNvSpPr/>
          <p:nvPr/>
        </p:nvSpPr>
        <p:spPr>
          <a:xfrm>
            <a:off x="5807440" y="1481280"/>
            <a:ext cx="891071" cy="8871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Cell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F02DFF1-33FC-4C2C-81AB-49530E8928BB}"/>
                  </a:ext>
                </a:extLst>
              </p:cNvPr>
              <p:cNvSpPr txBox="1"/>
              <p:nvPr/>
            </p:nvSpPr>
            <p:spPr>
              <a:xfrm>
                <a:off x="6278308" y="745008"/>
                <a:ext cx="6527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F02DFF1-33FC-4C2C-81AB-49530E892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308" y="745008"/>
                <a:ext cx="652701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2193E46-B8DE-422B-856A-4EB3BD465493}"/>
                  </a:ext>
                </a:extLst>
              </p:cNvPr>
              <p:cNvSpPr txBox="1"/>
              <p:nvPr/>
            </p:nvSpPr>
            <p:spPr>
              <a:xfrm>
                <a:off x="6850358" y="1692270"/>
                <a:ext cx="16382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𝕩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2193E46-B8DE-422B-856A-4EB3BD465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358" y="1692270"/>
                <a:ext cx="1638261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3AA5E65-3A8F-4B10-90B5-62E397672E5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227395" y="4233771"/>
            <a:ext cx="4522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683AA3-0464-40B0-8B76-2334F3002E8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88675" y="4233771"/>
            <a:ext cx="4522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3A9EDD9-F80E-4361-B41F-3217F0052E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49956" y="4233771"/>
            <a:ext cx="5226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DD9CB9-5777-44B8-8398-D278B4C0490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467111" y="4233771"/>
            <a:ext cx="415138" cy="1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DACF5E0-BC47-4E7B-96AA-1CA69FB96AF3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8791294" y="4233771"/>
            <a:ext cx="4522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7D37343-250A-4C97-9948-636B513CD0D3}"/>
                  </a:ext>
                </a:extLst>
              </p:cNvPr>
              <p:cNvSpPr txBox="1"/>
              <p:nvPr/>
            </p:nvSpPr>
            <p:spPr>
              <a:xfrm>
                <a:off x="6039590" y="4269414"/>
                <a:ext cx="20874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7D37343-250A-4C97-9948-636B513CD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590" y="4269414"/>
                <a:ext cx="2087497" cy="4001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4E726F3-E128-4CAA-862C-A4F534ABE390}"/>
              </a:ext>
            </a:extLst>
          </p:cNvPr>
          <p:cNvCxnSpPr>
            <a:cxnSpLocks/>
          </p:cNvCxnSpPr>
          <p:nvPr/>
        </p:nvCxnSpPr>
        <p:spPr>
          <a:xfrm flipH="1" flipV="1">
            <a:off x="4141605" y="4686641"/>
            <a:ext cx="12894" cy="111383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D30216F-5DB9-42B1-AA5F-20B30C4026B7}"/>
                  </a:ext>
                </a:extLst>
              </p:cNvPr>
              <p:cNvSpPr txBox="1"/>
              <p:nvPr/>
            </p:nvSpPr>
            <p:spPr>
              <a:xfrm>
                <a:off x="4130024" y="5012727"/>
                <a:ext cx="6527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𝕩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D30216F-5DB9-42B1-AA5F-20B30C402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024" y="5012727"/>
                <a:ext cx="652701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0ADDD4E-FD01-4D88-AE17-7B094D544660}"/>
              </a:ext>
            </a:extLst>
          </p:cNvPr>
          <p:cNvCxnSpPr>
            <a:cxnSpLocks/>
          </p:cNvCxnSpPr>
          <p:nvPr/>
        </p:nvCxnSpPr>
        <p:spPr>
          <a:xfrm flipH="1" flipV="1">
            <a:off x="5508612" y="4686641"/>
            <a:ext cx="12894" cy="111383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1AE0141-2DFC-4E96-A661-E3B9AB406D89}"/>
                  </a:ext>
                </a:extLst>
              </p:cNvPr>
              <p:cNvSpPr txBox="1"/>
              <p:nvPr/>
            </p:nvSpPr>
            <p:spPr>
              <a:xfrm>
                <a:off x="5497031" y="5012727"/>
                <a:ext cx="6527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𝕩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1AE0141-2DFC-4E96-A661-E3B9AB406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031" y="5012727"/>
                <a:ext cx="652701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58CE1AE-98FC-4D08-ACB1-8D782614B4DD}"/>
              </a:ext>
            </a:extLst>
          </p:cNvPr>
          <p:cNvCxnSpPr>
            <a:cxnSpLocks/>
          </p:cNvCxnSpPr>
          <p:nvPr/>
        </p:nvCxnSpPr>
        <p:spPr>
          <a:xfrm flipH="1" flipV="1">
            <a:off x="8348353" y="4686641"/>
            <a:ext cx="12894" cy="111383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5E7A90-6DE0-4270-84CE-0EDBA6100700}"/>
                  </a:ext>
                </a:extLst>
              </p:cNvPr>
              <p:cNvSpPr txBox="1"/>
              <p:nvPr/>
            </p:nvSpPr>
            <p:spPr>
              <a:xfrm>
                <a:off x="8336772" y="5012727"/>
                <a:ext cx="6527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𝕩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5E7A90-6DE0-4270-84CE-0EDBA6100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772" y="5012727"/>
                <a:ext cx="652701" cy="461665"/>
              </a:xfrm>
              <a:prstGeom prst="rect">
                <a:avLst/>
              </a:prstGeom>
              <a:blipFill>
                <a:blip r:embed="rId8"/>
                <a:stretch>
                  <a:fillRect r="-13084"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90BDE0A-35BA-4852-9460-8FE62FF93535}"/>
              </a:ext>
            </a:extLst>
          </p:cNvPr>
          <p:cNvCxnSpPr>
            <a:cxnSpLocks/>
          </p:cNvCxnSpPr>
          <p:nvPr/>
        </p:nvCxnSpPr>
        <p:spPr>
          <a:xfrm flipH="1" flipV="1">
            <a:off x="9708396" y="4677008"/>
            <a:ext cx="12894" cy="111383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614089D-47AC-4281-AC23-53AD1BA35D75}"/>
                  </a:ext>
                </a:extLst>
              </p:cNvPr>
              <p:cNvSpPr txBox="1"/>
              <p:nvPr/>
            </p:nvSpPr>
            <p:spPr>
              <a:xfrm>
                <a:off x="9696815" y="5003094"/>
                <a:ext cx="6527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𝕩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614089D-47AC-4281-AC23-53AD1BA3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815" y="5003094"/>
                <a:ext cx="652701" cy="461665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5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D7E38B1-9922-4CEF-98E8-EFDD23D8B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96"/>
          <a:stretch/>
        </p:blipFill>
        <p:spPr>
          <a:xfrm>
            <a:off x="818823" y="509190"/>
            <a:ext cx="1762452" cy="56872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EE9429-55FE-445F-8569-DF25F48AD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96"/>
          <a:stretch/>
        </p:blipFill>
        <p:spPr>
          <a:xfrm>
            <a:off x="2819073" y="509190"/>
            <a:ext cx="1762452" cy="56872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D22F20-241A-420A-A63B-0B97C4148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96"/>
          <a:stretch/>
        </p:blipFill>
        <p:spPr>
          <a:xfrm>
            <a:off x="4733598" y="509190"/>
            <a:ext cx="1762452" cy="56872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40B339-25F5-451F-8868-D45B54748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96"/>
          <a:stretch/>
        </p:blipFill>
        <p:spPr>
          <a:xfrm>
            <a:off x="6729251" y="509190"/>
            <a:ext cx="1762452" cy="568721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CE91435B-4380-4A4E-9D37-FDAD1D01E08D}"/>
              </a:ext>
            </a:extLst>
          </p:cNvPr>
          <p:cNvGrpSpPr/>
          <p:nvPr/>
        </p:nvGrpSpPr>
        <p:grpSpPr>
          <a:xfrm>
            <a:off x="811049" y="723900"/>
            <a:ext cx="1728951" cy="2168447"/>
            <a:chOff x="811049" y="723900"/>
            <a:chExt cx="1728951" cy="216844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D66A501-2782-46E0-8B87-ECADDCB7E2CD}"/>
                </a:ext>
              </a:extLst>
            </p:cNvPr>
            <p:cNvSpPr/>
            <p:nvPr/>
          </p:nvSpPr>
          <p:spPr>
            <a:xfrm>
              <a:off x="1651000" y="723900"/>
              <a:ext cx="889000" cy="18764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E7643C2-A06D-4096-AE5E-7BDB1593C1EF}"/>
                </a:ext>
              </a:extLst>
            </p:cNvPr>
            <p:cNvSpPr/>
            <p:nvPr/>
          </p:nvSpPr>
          <p:spPr>
            <a:xfrm>
              <a:off x="1651000" y="2600326"/>
              <a:ext cx="889000" cy="21471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F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4E88B1-B0BE-4203-8CE6-BA2D0FB9D165}"/>
                </a:ext>
              </a:extLst>
            </p:cNvPr>
            <p:cNvSpPr txBox="1"/>
            <p:nvPr/>
          </p:nvSpPr>
          <p:spPr>
            <a:xfrm>
              <a:off x="909147" y="1477446"/>
              <a:ext cx="79090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effectLst>
                    <a:glow rad="254000">
                      <a:schemeClr val="bg1"/>
                    </a:glow>
                  </a:effectLst>
                </a:rPr>
                <a:t>Input</a:t>
              </a:r>
              <a:endParaRPr lang="ko-KR" altLang="en-US" dirty="0">
                <a:solidFill>
                  <a:srgbClr val="FF0000"/>
                </a:solidFill>
                <a:effectLst>
                  <a:glow rad="254000">
                    <a:schemeClr val="bg1"/>
                  </a:glo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1255A0-564C-461D-A972-B192014E7E68}"/>
                </a:ext>
              </a:extLst>
            </p:cNvPr>
            <p:cNvSpPr txBox="1"/>
            <p:nvPr/>
          </p:nvSpPr>
          <p:spPr>
            <a:xfrm>
              <a:off x="811049" y="2523015"/>
              <a:ext cx="88900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FF"/>
                  </a:solidFill>
                  <a:effectLst>
                    <a:glow rad="254000">
                      <a:schemeClr val="bg1"/>
                    </a:glow>
                  </a:effectLst>
                </a:rPr>
                <a:t>Target</a:t>
              </a:r>
              <a:endParaRPr lang="ko-KR" altLang="en-US" dirty="0">
                <a:solidFill>
                  <a:srgbClr val="0000FF"/>
                </a:solidFill>
                <a:effectLst>
                  <a:glow rad="254000">
                    <a:schemeClr val="bg1"/>
                  </a:glow>
                </a:effectLst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CB46D3E-CF50-4A4B-B27E-50759DED67F0}"/>
              </a:ext>
            </a:extLst>
          </p:cNvPr>
          <p:cNvGrpSpPr/>
          <p:nvPr/>
        </p:nvGrpSpPr>
        <p:grpSpPr>
          <a:xfrm>
            <a:off x="2835823" y="914400"/>
            <a:ext cx="1728951" cy="2168447"/>
            <a:chOff x="811049" y="723900"/>
            <a:chExt cx="1728951" cy="216844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F89CF7D-7655-45D8-B303-EAC41699AB09}"/>
                </a:ext>
              </a:extLst>
            </p:cNvPr>
            <p:cNvSpPr/>
            <p:nvPr/>
          </p:nvSpPr>
          <p:spPr>
            <a:xfrm>
              <a:off x="1651000" y="723900"/>
              <a:ext cx="889000" cy="18764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D79D1C1-BB38-4AE0-9871-9904A515A456}"/>
                </a:ext>
              </a:extLst>
            </p:cNvPr>
            <p:cNvSpPr/>
            <p:nvPr/>
          </p:nvSpPr>
          <p:spPr>
            <a:xfrm>
              <a:off x="1651000" y="2600326"/>
              <a:ext cx="889000" cy="21471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FF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B4FFC7-8AC7-4A15-A59E-734C7DE66855}"/>
                </a:ext>
              </a:extLst>
            </p:cNvPr>
            <p:cNvSpPr txBox="1"/>
            <p:nvPr/>
          </p:nvSpPr>
          <p:spPr>
            <a:xfrm>
              <a:off x="909147" y="1477446"/>
              <a:ext cx="79090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effectLst>
                    <a:glow rad="254000">
                      <a:schemeClr val="bg1"/>
                    </a:glow>
                  </a:effectLst>
                </a:rPr>
                <a:t>Input</a:t>
              </a:r>
              <a:endParaRPr lang="ko-KR" altLang="en-US" dirty="0">
                <a:solidFill>
                  <a:srgbClr val="FF0000"/>
                </a:solidFill>
                <a:effectLst>
                  <a:glow rad="254000">
                    <a:schemeClr val="bg1"/>
                  </a:glo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5E8FA6-8434-44E9-B881-2294ADDE3BB8}"/>
                </a:ext>
              </a:extLst>
            </p:cNvPr>
            <p:cNvSpPr txBox="1"/>
            <p:nvPr/>
          </p:nvSpPr>
          <p:spPr>
            <a:xfrm>
              <a:off x="811049" y="2523015"/>
              <a:ext cx="88900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FF"/>
                  </a:solidFill>
                  <a:effectLst>
                    <a:glow rad="254000">
                      <a:schemeClr val="bg1"/>
                    </a:glow>
                  </a:effectLst>
                </a:rPr>
                <a:t>Target</a:t>
              </a:r>
              <a:endParaRPr lang="ko-KR" altLang="en-US" dirty="0">
                <a:solidFill>
                  <a:srgbClr val="0000FF"/>
                </a:solidFill>
                <a:effectLst>
                  <a:glow rad="254000">
                    <a:schemeClr val="bg1"/>
                  </a:glow>
                </a:effectLst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C1A5B90-2F49-48AC-912E-3572B83E5B0A}"/>
              </a:ext>
            </a:extLst>
          </p:cNvPr>
          <p:cNvGrpSpPr/>
          <p:nvPr/>
        </p:nvGrpSpPr>
        <p:grpSpPr>
          <a:xfrm>
            <a:off x="4733598" y="1152524"/>
            <a:ext cx="1728951" cy="2168447"/>
            <a:chOff x="811049" y="723900"/>
            <a:chExt cx="1728951" cy="216844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ABA6B12-9732-4496-A667-A8A1BD566F98}"/>
                </a:ext>
              </a:extLst>
            </p:cNvPr>
            <p:cNvSpPr/>
            <p:nvPr/>
          </p:nvSpPr>
          <p:spPr>
            <a:xfrm>
              <a:off x="1651000" y="723900"/>
              <a:ext cx="889000" cy="18764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6C5EE3D-3874-4128-9D57-96F06A7DC8BD}"/>
                </a:ext>
              </a:extLst>
            </p:cNvPr>
            <p:cNvSpPr/>
            <p:nvPr/>
          </p:nvSpPr>
          <p:spPr>
            <a:xfrm>
              <a:off x="1651000" y="2600326"/>
              <a:ext cx="889000" cy="21471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FF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CD1EEA-FCF2-43CB-B4BB-5238D0D83FC9}"/>
                </a:ext>
              </a:extLst>
            </p:cNvPr>
            <p:cNvSpPr txBox="1"/>
            <p:nvPr/>
          </p:nvSpPr>
          <p:spPr>
            <a:xfrm>
              <a:off x="909147" y="1477446"/>
              <a:ext cx="79090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effectLst>
                    <a:glow rad="254000">
                      <a:schemeClr val="bg1"/>
                    </a:glow>
                  </a:effectLst>
                </a:rPr>
                <a:t>Input</a:t>
              </a:r>
              <a:endParaRPr lang="ko-KR" altLang="en-US" dirty="0">
                <a:solidFill>
                  <a:srgbClr val="FF0000"/>
                </a:solidFill>
                <a:effectLst>
                  <a:glow rad="254000">
                    <a:schemeClr val="bg1"/>
                  </a:glo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0CF2978-C544-4D16-BF31-F941E445508A}"/>
                </a:ext>
              </a:extLst>
            </p:cNvPr>
            <p:cNvSpPr txBox="1"/>
            <p:nvPr/>
          </p:nvSpPr>
          <p:spPr>
            <a:xfrm>
              <a:off x="811049" y="2523015"/>
              <a:ext cx="88900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FF"/>
                  </a:solidFill>
                  <a:effectLst>
                    <a:glow rad="254000">
                      <a:schemeClr val="bg1"/>
                    </a:glow>
                  </a:effectLst>
                </a:rPr>
                <a:t>Target</a:t>
              </a:r>
              <a:endParaRPr lang="ko-KR" altLang="en-US" dirty="0">
                <a:solidFill>
                  <a:srgbClr val="0000FF"/>
                </a:solidFill>
                <a:effectLst>
                  <a:glow rad="254000">
                    <a:schemeClr val="bg1"/>
                  </a:glow>
                </a:effectLst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2C2B0F-039C-40AB-BD2F-32101105BC59}"/>
              </a:ext>
            </a:extLst>
          </p:cNvPr>
          <p:cNvGrpSpPr/>
          <p:nvPr/>
        </p:nvGrpSpPr>
        <p:grpSpPr>
          <a:xfrm>
            <a:off x="6729251" y="1352549"/>
            <a:ext cx="1728951" cy="2168447"/>
            <a:chOff x="811049" y="723900"/>
            <a:chExt cx="1728951" cy="216844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A37911B-9EB4-46B8-8FFF-119246890767}"/>
                </a:ext>
              </a:extLst>
            </p:cNvPr>
            <p:cNvSpPr/>
            <p:nvPr/>
          </p:nvSpPr>
          <p:spPr>
            <a:xfrm>
              <a:off x="1651000" y="723900"/>
              <a:ext cx="889000" cy="18764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1DB162D-D3B1-4FBC-BF83-BB8932482168}"/>
                </a:ext>
              </a:extLst>
            </p:cNvPr>
            <p:cNvSpPr/>
            <p:nvPr/>
          </p:nvSpPr>
          <p:spPr>
            <a:xfrm>
              <a:off x="1651000" y="2600326"/>
              <a:ext cx="889000" cy="21471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FF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4C8CC80-34B0-4A92-A3CA-281C3F73D3F2}"/>
                </a:ext>
              </a:extLst>
            </p:cNvPr>
            <p:cNvSpPr txBox="1"/>
            <p:nvPr/>
          </p:nvSpPr>
          <p:spPr>
            <a:xfrm>
              <a:off x="909147" y="1477446"/>
              <a:ext cx="79090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effectLst>
                    <a:glow rad="254000">
                      <a:schemeClr val="bg1"/>
                    </a:glow>
                  </a:effectLst>
                </a:rPr>
                <a:t>Input</a:t>
              </a:r>
              <a:endParaRPr lang="ko-KR" altLang="en-US" dirty="0">
                <a:solidFill>
                  <a:srgbClr val="FF0000"/>
                </a:solidFill>
                <a:effectLst>
                  <a:glow rad="254000">
                    <a:schemeClr val="bg1"/>
                  </a:glow>
                </a:effectLst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430AB2F-146F-4F44-AF17-1F1F3C65CA4F}"/>
                </a:ext>
              </a:extLst>
            </p:cNvPr>
            <p:cNvSpPr txBox="1"/>
            <p:nvPr/>
          </p:nvSpPr>
          <p:spPr>
            <a:xfrm>
              <a:off x="811049" y="2523015"/>
              <a:ext cx="88900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FF"/>
                  </a:solidFill>
                  <a:effectLst>
                    <a:glow rad="254000">
                      <a:schemeClr val="bg1"/>
                    </a:glow>
                  </a:effectLst>
                </a:rPr>
                <a:t>Target</a:t>
              </a:r>
              <a:endParaRPr lang="ko-KR" altLang="en-US" dirty="0">
                <a:solidFill>
                  <a:srgbClr val="0000FF"/>
                </a:solidFill>
                <a:effectLst>
                  <a:glow rad="254000">
                    <a:schemeClr val="bg1"/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52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32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YSM</dc:creator>
  <cp:lastModifiedBy>YSM</cp:lastModifiedBy>
  <cp:revision>12</cp:revision>
  <dcterms:created xsi:type="dcterms:W3CDTF">2020-06-24T20:49:03Z</dcterms:created>
  <dcterms:modified xsi:type="dcterms:W3CDTF">2020-06-24T22:25:16Z</dcterms:modified>
</cp:coreProperties>
</file>