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E5B7-DA7A-2B41-BD1D-33C95B225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6AD07-B1BF-0729-3821-73173C7D1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028B-B283-468C-274C-DF97F33E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BAD8-31D4-1B4C-3BA2-7F58F68E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7C48-906B-69EC-B0BD-25B256D8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7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D3D0-19C5-B107-620F-CB69B049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127F9-8232-C3A3-9CD1-0F39E52E7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F325F-2A61-5F26-7A52-E2028067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3ED38-4D6A-D9AD-86A9-A0DCAF12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BE05-E65A-A0A3-B269-FEB718A3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69A33-A0A0-C128-7EA3-AE087A789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CD00A-AE5F-1602-4989-AA293541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A1B3-6338-04F8-ECCA-DFC2AE7C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A739-66E3-46AD-2EF0-EF71CB0D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314F-BA11-2F13-998F-52FAB79A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D29C-7DBB-B875-7FCE-540D1747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D5C0-C4DB-C6B7-5990-EFB5DB2E7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98E7F-2FA2-7B0A-256E-6C4990FF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FD46-C1E3-B3C0-4BD6-4BF85C3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BC2D-FA99-4229-6725-C4587F38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0675-441D-ACDB-AC05-2CFBF243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A78B4-BFDB-FA28-B811-124696C8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B028-393C-DEF5-79A2-42FF82B4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18C17-93E2-DCD7-E151-DCE1DDAE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B9F3-0B45-8553-BC75-BDD031D2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3531-B735-D48F-A212-AE5F17A6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A473-E64A-2843-A069-1C90C2135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E7D26-BCE2-0373-71D4-AAFC35B0D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B0CB6-966D-CB31-DA19-5495C1A87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667B6-B885-EAC3-9E26-FBECA1E7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A46A2-24A9-BC8B-3DC7-5CF6B17F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1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CCC2-CF8F-270E-45E6-D4304BD1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FD02-7B5B-C2EE-2E4D-CCF4AB0B6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938DF-FF01-7E21-2CD4-0B2598526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2381D-3459-FE89-668A-E5F7DD4F2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C3340-46F3-BFD6-87FC-6AA6DCF27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07B16-B4A2-FEBA-3A22-B10B6E60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AA9E0-6F17-35AF-9143-DB3E2B02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E5CB1-3DA4-EAA3-4174-1718C511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25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B005-0D16-FADB-6F09-E9B28BC3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265A4-FEE4-F24E-D1E8-F9DA045E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2EB7D-A7FB-62D9-E8FC-BEED3118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12C95-2E2F-B3F1-215E-891108DD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8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BCE1F-12F2-8889-5E6D-D2CD6827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0CC9-551D-981D-F276-8A6A827B4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CC550-EA74-71A2-6A40-1422A3C8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2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47D2-D85A-AF1D-B63D-0B8748EC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8D9E-E3AC-E9E4-ECB0-49802EE6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CF692-67DF-F3E0-F2CA-0A489F3BD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B367F-EF71-FD2F-5086-FCB40D98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6FA45-D841-F3F8-CD00-F49858AA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C2B94-9FFC-6DC6-E16D-74B46BCB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5B56-4376-7BA3-6BC3-47B15FDC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7BA2F-F114-CAB8-9A6A-07FB44CA5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8215E-6DCE-C81A-9EF2-961339940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02695-CD8E-56B1-BB52-593222E7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B38A-4B1A-D9A0-6403-D527E339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C5703-EA44-5B48-E11E-ECEE0DFE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27E98-F08F-D8D8-30D5-705C3AD8C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1F7C3-5605-C382-ADBF-DEC04D16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CEDF1-4727-FC03-5AA1-220A09C27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4C7AE-59B6-44A0-B02C-6FA789C151D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B7AA-209B-66D3-5277-90640B3DB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033F4-0298-9E77-DE18-17B0A8E5E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E14EE9-EAB8-49D1-AA18-83BEB47E1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5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oxeldj/senior-compiler/blob/master/user-doc.md" TargetMode="External"/><Relationship Id="rId2" Type="http://schemas.openxmlformats.org/officeDocument/2006/relationships/hyperlink" Target="https://github.com/troxeldj/senior-compiler/tree/ma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5201-ADE3-4E8F-6EFC-325517F79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Midnight Compiler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E6F2-0DC6-0DC5-F4A8-C01F79B4A4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Dillon Troxell</a:t>
            </a:r>
          </a:p>
        </p:txBody>
      </p:sp>
    </p:spTree>
    <p:extLst>
      <p:ext uri="{BB962C8B-B14F-4D97-AF65-F5344CB8AC3E}">
        <p14:creationId xmlns:p14="http://schemas.microsoft.com/office/powerpoint/2010/main" val="338867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D7A0-36B7-EDCD-29E0-00D00F91F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6FFB6B-2551-C7BC-EFF7-CA480A7A6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2738"/>
              </p:ext>
            </p:extLst>
          </p:nvPr>
        </p:nvGraphicFramePr>
        <p:xfrm>
          <a:off x="813847" y="2316480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3549226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9152497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1019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4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Lexer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5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6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56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Support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55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Preprocessor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54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524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D04C-CEFF-ECA0-FA5B-18C44743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F601-FF52-0F3F-03A0-9C50FF4A3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of now, we have a </a:t>
            </a:r>
            <a:r>
              <a:rPr lang="en-US" dirty="0" err="1"/>
              <a:t>lexer</a:t>
            </a:r>
            <a:r>
              <a:rPr lang="en-US" dirty="0"/>
              <a:t>, parser/resolver, and generator that can generate code for a large subset of C language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am now working on creating the logic for handling preprocessor directives (such as #include or #define)</a:t>
            </a:r>
          </a:p>
        </p:txBody>
      </p:sp>
    </p:spTree>
    <p:extLst>
      <p:ext uri="{BB962C8B-B14F-4D97-AF65-F5344CB8AC3E}">
        <p14:creationId xmlns:p14="http://schemas.microsoft.com/office/powerpoint/2010/main" val="336119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261D-6067-3750-EA47-9125F7A3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1414-7F33-B425-C642-E58D4B4B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Generation: Had a hard time finding the right approach / structure for code generation.</a:t>
            </a:r>
          </a:p>
          <a:p>
            <a:r>
              <a:rPr lang="en-US" dirty="0"/>
              <a:t>Preprocessor Directives (currently working): These preprocessor directives need to be handled before compilation occurs. Meaning that there needs to be another process to handle these.</a:t>
            </a:r>
          </a:p>
          <a:p>
            <a:r>
              <a:rPr lang="en-US" dirty="0"/>
              <a:t>Error Handling / Debugging: There are a lot of cases you need to watch for when building a compiler. Making sure to relay descriptive error messages back to the user is important so they know how to fix their code.</a:t>
            </a:r>
          </a:p>
        </p:txBody>
      </p:sp>
    </p:spTree>
    <p:extLst>
      <p:ext uri="{BB962C8B-B14F-4D97-AF65-F5344CB8AC3E}">
        <p14:creationId xmlns:p14="http://schemas.microsoft.com/office/powerpoint/2010/main" val="67461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FA64-D370-923B-8689-581F38AF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3BA7-998A-A6E3-C383-743A3806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</a:t>
            </a:r>
            <a:endParaRPr lang="en-US" dirty="0"/>
          </a:p>
          <a:p>
            <a:r>
              <a:rPr lang="en-US" dirty="0">
                <a:hlinkClick r:id="rId3"/>
              </a:rPr>
              <a:t>Usage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72F9-0A2C-9A88-B22E-8F663749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/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60BA-0599-5707-29E8-6BFC3092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motives behind the project:</a:t>
            </a:r>
          </a:p>
          <a:p>
            <a:pPr lvl="1"/>
            <a:r>
              <a:rPr lang="en-US" dirty="0"/>
              <a:t>Fun</a:t>
            </a:r>
          </a:p>
          <a:p>
            <a:pPr lvl="1"/>
            <a:r>
              <a:rPr lang="en-US" dirty="0"/>
              <a:t>Personal Interest</a:t>
            </a:r>
          </a:p>
          <a:p>
            <a:r>
              <a:rPr lang="en-US" dirty="0"/>
              <a:t>Wanted to create a compiler from scratch without any dependencies</a:t>
            </a:r>
          </a:p>
          <a:p>
            <a:r>
              <a:rPr lang="en-US" dirty="0"/>
              <a:t>Wanted to learn more about compilers and their various stages</a:t>
            </a:r>
          </a:p>
          <a:p>
            <a:r>
              <a:rPr lang="en-US" dirty="0"/>
              <a:t>Wanted to learn to create my own compilers/interpreters</a:t>
            </a:r>
          </a:p>
        </p:txBody>
      </p:sp>
    </p:spTree>
    <p:extLst>
      <p:ext uri="{BB962C8B-B14F-4D97-AF65-F5344CB8AC3E}">
        <p14:creationId xmlns:p14="http://schemas.microsoft.com/office/powerpoint/2010/main" val="128331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558C-41FE-F38F-E62F-7B9FD188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E17E6-30A3-DB44-5BA5-2E487D84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Built from scratch</a:t>
            </a:r>
            <a:r>
              <a:rPr lang="en-US" dirty="0"/>
              <a:t>: The compiler uses no external dependencies, and all code is written from scratch in C.</a:t>
            </a:r>
          </a:p>
          <a:p>
            <a:r>
              <a:rPr lang="en-US" b="1" dirty="0"/>
              <a:t>Direct Code Generation: </a:t>
            </a:r>
            <a:r>
              <a:rPr lang="en-US" dirty="0"/>
              <a:t>The compiler compiles directly to C, there is no intermediate layer. This allows the most control over optimizations and performance.</a:t>
            </a:r>
          </a:p>
          <a:p>
            <a:r>
              <a:rPr lang="en-US" b="1" dirty="0"/>
              <a:t>Subset of C: </a:t>
            </a:r>
            <a:r>
              <a:rPr lang="en-US" dirty="0"/>
              <a:t>This compiler will generate code for a subset (nearly all) of C features such as: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Structs</a:t>
            </a:r>
          </a:p>
          <a:p>
            <a:pPr lvl="1"/>
            <a:r>
              <a:rPr lang="en-US" dirty="0"/>
              <a:t>Unions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074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9646D-DB1B-B8FA-A4D5-ADB64BAD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System Overview / Design (1)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4C45-5886-280E-93C3-899396D0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Most Interpreters/Compilers are comprised of many layers that work together to accomplish a common goal</a:t>
            </a:r>
          </a:p>
          <a:p>
            <a:pPr lvl="1"/>
            <a:r>
              <a:rPr lang="en-US" sz="2000"/>
              <a:t>This compiler is no different</a:t>
            </a:r>
          </a:p>
          <a:p>
            <a:endParaRPr lang="en-US" sz="2000"/>
          </a:p>
          <a:p>
            <a:r>
              <a:rPr lang="en-US" sz="2000"/>
              <a:t>At a high level, a compiler just translates text in one format (source code – input) to another format (target code – output)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3B9DCE-CC08-6C55-9213-FE9099BDD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671841"/>
            <a:ext cx="5150277" cy="133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9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FAAEE-E92C-3F9D-1B6F-56888010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System Overview / Design (2)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4A66AF-38C5-BA40-481C-65AFB128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355543"/>
            <a:ext cx="4777381" cy="39771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6835-F4A2-FDA7-2D7E-432899B9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Autofit/>
          </a:bodyPr>
          <a:lstStyle/>
          <a:p>
            <a:r>
              <a:rPr lang="en-US" sz="1400" dirty="0"/>
              <a:t>The compiler does this translation by </a:t>
            </a:r>
            <a:r>
              <a:rPr lang="en-US" sz="1400" b="1" dirty="0"/>
              <a:t>working with the input</a:t>
            </a:r>
            <a:r>
              <a:rPr lang="en-US" sz="1400" dirty="0"/>
              <a:t> and </a:t>
            </a:r>
            <a:r>
              <a:rPr lang="en-US" sz="1400" b="1" dirty="0"/>
              <a:t>generating IR’s </a:t>
            </a:r>
            <a:r>
              <a:rPr lang="en-US" sz="1400" dirty="0"/>
              <a:t>(Intermediate Representations) that help with the translation of source to destination format.</a:t>
            </a:r>
          </a:p>
          <a:p>
            <a:r>
              <a:rPr lang="en-US" sz="1400" dirty="0"/>
              <a:t>Compilers (and interpreters to an extent) are generally </a:t>
            </a:r>
            <a:r>
              <a:rPr lang="en-US" sz="1400" b="1" dirty="0"/>
              <a:t>made up of many components</a:t>
            </a:r>
            <a:r>
              <a:rPr lang="en-US" sz="1400" dirty="0"/>
              <a:t> that work together to achieve a common goal.</a:t>
            </a:r>
          </a:p>
          <a:p>
            <a:endParaRPr lang="en-US" sz="1400" dirty="0"/>
          </a:p>
          <a:p>
            <a:r>
              <a:rPr lang="en-US" sz="1400" dirty="0"/>
              <a:t>My compiler has </a:t>
            </a:r>
            <a:r>
              <a:rPr lang="en-US" sz="1400" b="1" dirty="0"/>
              <a:t>4 main components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 err="1"/>
              <a:t>Lexer</a:t>
            </a:r>
            <a:r>
              <a:rPr lang="en-US" sz="1400" dirty="0"/>
              <a:t>: Takes text (source code) and produces a </a:t>
            </a:r>
            <a:r>
              <a:rPr lang="en-US" sz="1400" b="1" dirty="0"/>
              <a:t>list of tokens </a:t>
            </a:r>
            <a:r>
              <a:rPr lang="en-US" sz="1400" dirty="0"/>
              <a:t>from that text</a:t>
            </a:r>
          </a:p>
          <a:p>
            <a:pPr lvl="1"/>
            <a:r>
              <a:rPr lang="en-US" sz="1400" dirty="0"/>
              <a:t>Parser: Takes our list of tokens (output by the </a:t>
            </a:r>
            <a:r>
              <a:rPr lang="en-US" sz="1400" dirty="0" err="1"/>
              <a:t>lexer</a:t>
            </a:r>
            <a:r>
              <a:rPr lang="en-US" sz="1400" dirty="0"/>
              <a:t>) and parses it to an </a:t>
            </a:r>
            <a:r>
              <a:rPr lang="en-US" sz="1400" b="1" dirty="0"/>
              <a:t>AST</a:t>
            </a:r>
            <a:r>
              <a:rPr lang="en-US" sz="1400" dirty="0"/>
              <a:t> (</a:t>
            </a:r>
            <a:r>
              <a:rPr lang="en-US" sz="1400" b="1" dirty="0"/>
              <a:t>A</a:t>
            </a:r>
            <a:r>
              <a:rPr lang="en-US" sz="1400" dirty="0"/>
              <a:t>bstract </a:t>
            </a:r>
            <a:r>
              <a:rPr lang="en-US" sz="1400" b="1" dirty="0"/>
              <a:t>S</a:t>
            </a:r>
            <a:r>
              <a:rPr lang="en-US" sz="1400" dirty="0"/>
              <a:t>yntax </a:t>
            </a:r>
            <a:r>
              <a:rPr lang="en-US" sz="1400" b="1" dirty="0"/>
              <a:t>T</a:t>
            </a:r>
            <a:r>
              <a:rPr lang="en-US" sz="1400" dirty="0"/>
              <a:t>ree)</a:t>
            </a:r>
          </a:p>
          <a:p>
            <a:pPr lvl="1"/>
            <a:r>
              <a:rPr lang="en-US" sz="1400" dirty="0"/>
              <a:t>Resolver: </a:t>
            </a:r>
            <a:r>
              <a:rPr lang="en-US" sz="1400" b="1" dirty="0"/>
              <a:t>Resolves expression (relative) addresses</a:t>
            </a:r>
            <a:r>
              <a:rPr lang="en-US" sz="1400" dirty="0"/>
              <a:t> at compile time to assist the code generator with generation. In my case, this is done while parsing but you can also make this a separate process.</a:t>
            </a:r>
          </a:p>
          <a:p>
            <a:pPr lvl="1"/>
            <a:r>
              <a:rPr lang="en-US" sz="1400" dirty="0"/>
              <a:t>Code Generator: Takes the AST with additional information from resolver and </a:t>
            </a:r>
            <a:r>
              <a:rPr lang="en-US" sz="1400" b="1" dirty="0"/>
              <a:t>generates/produces code in the desired format </a:t>
            </a:r>
            <a:r>
              <a:rPr lang="en-US" sz="1400" dirty="0"/>
              <a:t>(x86 </a:t>
            </a:r>
            <a:r>
              <a:rPr lang="en-US" sz="1400" dirty="0" err="1"/>
              <a:t>asm</a:t>
            </a:r>
            <a:r>
              <a:rPr lang="en-US" sz="1400" dirty="0"/>
              <a:t> in our case)</a:t>
            </a:r>
          </a:p>
        </p:txBody>
      </p:sp>
    </p:spTree>
    <p:extLst>
      <p:ext uri="{BB962C8B-B14F-4D97-AF65-F5344CB8AC3E}">
        <p14:creationId xmlns:p14="http://schemas.microsoft.com/office/powerpoint/2010/main" val="1743297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E420E-D3CD-B900-F4FB-D0FC700F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Closer Look: Lexical Analysis (Simplified)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99058-C318-392E-AD36-FD5AC2A1729C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Classes: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Lexer</a:t>
            </a: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Token: Smallest meaningful unit of program (contains a lexeme – string representation)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Pos: Position in input file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Enumerations: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TokenType</a:t>
            </a:r>
            <a:endParaRPr lang="en-US" sz="20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4DF6B8-8401-6ED1-AD2E-25D597F0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809170"/>
            <a:ext cx="5150277" cy="306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051E9-9D61-239F-A385-F2E329C0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A Closer Look: Parsing (Simplified)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E547-0A57-5F69-BD9C-C2AA1028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Classes:</a:t>
            </a:r>
          </a:p>
          <a:p>
            <a:r>
              <a:rPr lang="en-US" sz="2000" dirty="0"/>
              <a:t>Node: Represents a node in the AST</a:t>
            </a:r>
          </a:p>
          <a:p>
            <a:r>
              <a:rPr lang="en-US" sz="2000" dirty="0" err="1"/>
              <a:t>ResolverEntity</a:t>
            </a:r>
            <a:r>
              <a:rPr lang="en-US" sz="2000" dirty="0"/>
              <a:t>: Wraps around node and provides additional compile time information (offsets, type sizes, etc.)</a:t>
            </a:r>
          </a:p>
          <a:p>
            <a:r>
              <a:rPr lang="en-US" sz="2000" dirty="0" err="1"/>
              <a:t>ResolverScope</a:t>
            </a:r>
            <a:r>
              <a:rPr lang="en-US" sz="2000" dirty="0"/>
              <a:t>: Represents a </a:t>
            </a:r>
            <a:r>
              <a:rPr lang="en-US" sz="2000" dirty="0" err="1"/>
              <a:t>psedo</a:t>
            </a:r>
            <a:r>
              <a:rPr lang="en-US" sz="2000" dirty="0"/>
              <a:t>-scope in our IR and holds </a:t>
            </a:r>
            <a:r>
              <a:rPr lang="en-US" sz="2000" dirty="0" err="1"/>
              <a:t>resolverEntities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Enumerations:</a:t>
            </a:r>
          </a:p>
          <a:p>
            <a:r>
              <a:rPr lang="en-US" sz="2000" dirty="0" err="1"/>
              <a:t>NodeType</a:t>
            </a:r>
            <a:endParaRPr lang="en-US" sz="2000" dirty="0"/>
          </a:p>
          <a:p>
            <a:r>
              <a:rPr lang="en-US" sz="2000" dirty="0" err="1"/>
              <a:t>ResolverEType</a:t>
            </a:r>
            <a:r>
              <a:rPr lang="en-US" sz="2000" dirty="0"/>
              <a:t> (Resolver Entity Type)</a:t>
            </a:r>
          </a:p>
          <a:p>
            <a:endParaRPr lang="en-US" sz="20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AA1B063-F971-D195-A997-F5CC555B6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7226" y="2484255"/>
            <a:ext cx="4318889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9" name="Rectangle 615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228B6-E015-BCAF-361E-89FEE71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 dirty="0"/>
              <a:t>A Closer Look: Code Generation (Simplified)</a:t>
            </a:r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85C7286-2605-2AE8-2DD6-14616259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678279"/>
            <a:ext cx="5150277" cy="132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1" name="Rectangle 718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CDF78-976C-F2A7-F0ED-8C0BC88009BA}"/>
              </a:ext>
            </a:extLst>
          </p:cNvPr>
          <p:cNvSpPr txBox="1"/>
          <p:nvPr/>
        </p:nvSpPr>
        <p:spPr>
          <a:xfrm>
            <a:off x="254524" y="3094011"/>
            <a:ext cx="5497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CodeGenerator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Based on information in </a:t>
            </a:r>
            <a:r>
              <a:rPr lang="en-US" dirty="0" err="1"/>
              <a:t>ResolverScopes</a:t>
            </a:r>
            <a:r>
              <a:rPr lang="en-US" dirty="0"/>
              <a:t> and types of nodes in AST; generate code.</a:t>
            </a:r>
          </a:p>
        </p:txBody>
      </p:sp>
    </p:spTree>
    <p:extLst>
      <p:ext uri="{BB962C8B-B14F-4D97-AF65-F5344CB8AC3E}">
        <p14:creationId xmlns:p14="http://schemas.microsoft.com/office/powerpoint/2010/main" val="362212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03475-1D3D-D6B9-11C9-8F519178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Technologies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5C35C-C9B6-F31A-1646-6AC552D2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71" y="2567399"/>
            <a:ext cx="4160725" cy="35989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Two Very Simple Technologies Used:</a:t>
            </a:r>
          </a:p>
          <a:p>
            <a:r>
              <a:rPr lang="en-US" sz="2000" dirty="0"/>
              <a:t>C</a:t>
            </a:r>
          </a:p>
          <a:p>
            <a:r>
              <a:rPr lang="en-US" sz="2000" dirty="0"/>
              <a:t>Make (C build tool)</a:t>
            </a:r>
          </a:p>
        </p:txBody>
      </p:sp>
      <p:pic>
        <p:nvPicPr>
          <p:cNvPr id="4104" name="Picture 8" descr="Mastering GNU Make and Makefiles: The Developer's Guide | by Divyesh |  Medium">
            <a:extLst>
              <a:ext uri="{FF2B5EF4-FFF2-40B4-BE49-F238E27FC236}">
                <a16:creationId xmlns:a16="http://schemas.microsoft.com/office/drawing/2014/main" id="{0828A19C-5658-1E1E-D5C8-1181C2BA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6" r="11602" b="4"/>
          <a:stretch/>
        </p:blipFill>
        <p:spPr bwMode="auto">
          <a:xfrm>
            <a:off x="8412616" y="2559047"/>
            <a:ext cx="2743620" cy="36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5" name="Rectangle 41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31A0293E-7987-0C07-9E13-FEBEC016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14" y="2559047"/>
            <a:ext cx="2958584" cy="33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92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654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Midnight Compiler</vt:lpstr>
      <vt:lpstr>Background / Goals</vt:lpstr>
      <vt:lpstr>Intellectual Merits</vt:lpstr>
      <vt:lpstr>System Overview / Design (1)</vt:lpstr>
      <vt:lpstr>System Overview / Design (2)</vt:lpstr>
      <vt:lpstr>A Closer Look: Lexical Analysis (Simplified)</vt:lpstr>
      <vt:lpstr>A Closer Look: Parsing (Simplified)</vt:lpstr>
      <vt:lpstr>A Closer Look: Code Generation (Simplified)</vt:lpstr>
      <vt:lpstr>Technologies</vt:lpstr>
      <vt:lpstr>Milestones</vt:lpstr>
      <vt:lpstr>Results</vt:lpstr>
      <vt:lpstr>Challenges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Troxell, Dillon (troxeldj)</dc:creator>
  <cp:lastModifiedBy>Troxell, Dillon (troxeldj)</cp:lastModifiedBy>
  <cp:revision>1</cp:revision>
  <dcterms:created xsi:type="dcterms:W3CDTF">2025-02-17T20:51:45Z</dcterms:created>
  <dcterms:modified xsi:type="dcterms:W3CDTF">2025-02-17T23:17:22Z</dcterms:modified>
</cp:coreProperties>
</file>