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5A93DC-3DDD-454B-B4BF-42977CF58664}">
          <p14:sldIdLst>
            <p14:sldId id="258"/>
          </p14:sldIdLst>
        </p14:section>
        <p14:section name="OLD—For reference only" id="{4F835FD7-AE94-42D6-8E18-FEBAEA14885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416D-B8CD-7842-AABD-5CD20D038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C495-E365-E247-8578-31A5D142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EB0E-42AB-164C-A6CD-AA61E03E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545F-233C-6849-A4AE-7EE36EFC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8910-BB5D-E24A-906D-929AE6E4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4F68-E38F-7B40-9C53-1913B2D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2E10E-F26D-9046-B576-2B95D286C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40E1-3141-8D48-AE3A-29E8FE40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958A1-F921-C741-836D-23DFEA9E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5FE3-C41B-5847-ADB0-6C1F333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80FD6-CBD9-E14C-8CE5-CFCB2E5A2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568A5-A8BB-A64F-A363-2850F763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04A9-73F3-A246-9FC4-9653C298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F2B93-C63B-114A-AC6F-F63180A2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84FE1-058F-284A-B8E9-2D19C98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4CB9-83A7-9344-9238-302E9D82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65926-B843-614B-B045-ACFCF07F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6F32-C6D2-1746-BFB5-D4E3F876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8CAC-E062-394B-AE5C-0724A073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E76F-12C6-3543-B5E0-2895FA5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8D1-783F-2A4D-B30E-354027B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D0CB-1A59-D246-BACD-970B70BA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2137-C710-1D4A-B47C-281663FF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BB01-D965-674F-A339-C8999D92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7148-8D4C-C64F-91D7-A7DA1F97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865-C35B-AF49-91AB-0872BDCE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31D9-08C7-924C-B1AE-3D8A1A596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7E8A6-8653-BE49-86D1-C1516CB1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375F-89B1-EE4F-83E7-FECAD229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473D-F47C-A34A-9C5D-F970BB08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C070-C058-4144-A97F-27DA5B4F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5794-BAF1-2847-BBAC-095E90C5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9913-77B5-5444-AB99-B4B930EF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F6218-708B-0045-BEE0-17335C09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29CED-4301-D945-BEDA-5CD829C63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B5C20-92B6-1A48-A8BE-0DA4D9C7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B3DC2-F884-B94E-84AE-ED5CB6F0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575E6-DD9B-6B43-97A2-BD025966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45BCF-E5C8-C34F-B210-B72FCE6B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359D-47BD-7240-827D-329342B1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22A5B-0376-7B4B-9CFA-F7F9F03F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552E-12AA-4244-A1D4-60BA69D9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CC297-B256-9141-9487-2C50D46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8552A-53C1-114D-B64F-D9EC17C9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29EB-E8C4-A441-90CC-658382EA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83FAF-4BA7-2143-AFCE-992589E8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FDA-EE22-414E-8E7A-4F665254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6D4D-9495-F146-9981-37E801737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8347-D8FA-984E-A524-B41BA31C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2AC2-BBF6-E940-978F-2F74B005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54127-6A96-7048-9157-9E8A958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B475-10DA-B545-881C-0EF7676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1394-A045-9144-B15E-D461951D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16D08-1663-F845-A918-1BBF2BAA2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4FE92-4AA2-FD4B-B022-333FC3B5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E45C3-3B25-2B46-A384-3AF416DB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35C6-A0DF-3D4B-9AC5-031D5F5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60B1-FA85-614F-BBD3-3463C9D1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51CCD-920C-8D40-A15B-062160A3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4813-4D79-0942-9933-5B6E978C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230B-CBDE-BF43-B76D-FCA90A7C9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B2E2-C350-F942-A156-70B4194DDDD8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449C-65D3-C349-8CB5-CFB0A25A5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C9AB-1E8E-644A-AADD-68688ADD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8D902-37B6-F649-B5B9-8B8E8768D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A91C9-3A6B-4586-8CA7-0ED869EC3DF4}"/>
              </a:ext>
            </a:extLst>
          </p:cNvPr>
          <p:cNvSpPr/>
          <p:nvPr/>
        </p:nvSpPr>
        <p:spPr>
          <a:xfrm>
            <a:off x="1568175" y="787155"/>
            <a:ext cx="9752495" cy="565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9135C-8D58-44DB-9C6A-CEF259F3F9B1}"/>
              </a:ext>
            </a:extLst>
          </p:cNvPr>
          <p:cNvSpPr/>
          <p:nvPr/>
        </p:nvSpPr>
        <p:spPr>
          <a:xfrm>
            <a:off x="7715528" y="4883259"/>
            <a:ext cx="17653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88633F-8982-4C37-9B9C-98D06F62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68176" y="787154"/>
            <a:ext cx="381000" cy="381000"/>
          </a:xfrm>
          <a:prstGeom prst="rect">
            <a:avLst/>
          </a:prstGeom>
        </p:spPr>
      </p:pic>
      <p:pic>
        <p:nvPicPr>
          <p:cNvPr id="7" name="Graphic 11">
            <a:extLst>
              <a:ext uri="{FF2B5EF4-FFF2-40B4-BE49-F238E27FC236}">
                <a16:creationId xmlns:a16="http://schemas.microsoft.com/office/drawing/2014/main" id="{985D40B8-C42D-4964-9AE2-0F9CB39D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9" y="46796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5941C0ED-C551-4222-BB36-D3C2238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34" y="5138669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Marketing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92F85-9B95-400A-9861-18CC03FBF260}"/>
              </a:ext>
            </a:extLst>
          </p:cNvPr>
          <p:cNvSpPr/>
          <p:nvPr/>
        </p:nvSpPr>
        <p:spPr>
          <a:xfrm>
            <a:off x="1752445" y="1252329"/>
            <a:ext cx="4585761" cy="51114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7559CD-1AF6-4931-9553-008CB4ADC671}"/>
              </a:ext>
            </a:extLst>
          </p:cNvPr>
          <p:cNvSpPr/>
          <p:nvPr/>
        </p:nvSpPr>
        <p:spPr>
          <a:xfrm>
            <a:off x="7637106" y="1455957"/>
            <a:ext cx="1765300" cy="88900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1CFF81-8A69-4EAC-926B-EF1EE0A43BF6}"/>
              </a:ext>
            </a:extLst>
          </p:cNvPr>
          <p:cNvSpPr/>
          <p:nvPr/>
        </p:nvSpPr>
        <p:spPr>
          <a:xfrm>
            <a:off x="3845489" y="4809431"/>
            <a:ext cx="2352366" cy="148132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Management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4024ED-872A-4755-844D-F9D5EEA64333}"/>
              </a:ext>
            </a:extLst>
          </p:cNvPr>
          <p:cNvSpPr/>
          <p:nvPr/>
        </p:nvSpPr>
        <p:spPr>
          <a:xfrm>
            <a:off x="1845318" y="3197282"/>
            <a:ext cx="2356647" cy="1481328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Management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E37B90-69C5-4AFE-B810-00159098C62C}"/>
              </a:ext>
            </a:extLst>
          </p:cNvPr>
          <p:cNvSpPr/>
          <p:nvPr/>
        </p:nvSpPr>
        <p:spPr>
          <a:xfrm>
            <a:off x="3845488" y="1600201"/>
            <a:ext cx="2353576" cy="148093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Provisioning Service</a:t>
            </a: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E44D329-9EAB-46E1-ADB1-51262DEC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14" y="3707295"/>
            <a:ext cx="925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AMC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17" name="Graphic 14">
            <a:extLst>
              <a:ext uri="{FF2B5EF4-FFF2-40B4-BE49-F238E27FC236}">
                <a16:creationId xmlns:a16="http://schemas.microsoft.com/office/drawing/2014/main" id="{6B517ABF-88E8-45B6-B7FD-7ACC7B18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65" y="32699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AE2E3D-DD83-404C-886E-79CE04D3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6" y="2585844"/>
            <a:ext cx="7854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Lamba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B5DF2F55-E4F7-4B68-B41D-D8DF1831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763" y="21362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3D78F3A8-D8EA-4B9A-A2C2-AC29572C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11" y="19956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5079D99D-E9EE-4EFC-89C1-680515EB3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628" y="2759282"/>
            <a:ext cx="15802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2548852C-CF2C-4E63-9DD0-42698603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09" y="10749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BAFD6FCD-DCAB-4C4B-9B97-596FDC2E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912" y="1838544"/>
            <a:ext cx="998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34D234F5-99AD-4BB5-8F30-119D38FC7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77" y="168048"/>
            <a:ext cx="106262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Andrew, Please redo this diagram per our wiki instructions. For example, copy and paste all components directly from the latest icon toolkit deck. I’ve made a start here to give you an idea. Match icons, sizes, fonts, boxes, arrows … everything. Don’t use old icons or swap in icons from elsewhere. Don’t change icon or font sizes. </a:t>
            </a:r>
            <a:b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Don’t make up your own lines. Build on this slide I’ve started. When you’re done, send back an </a:t>
            </a: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editable</a:t>
            </a: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.pptx file, not a pasted-in image of the diagram.</a:t>
            </a: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D3543E91-6471-4D3A-9A1B-DD2DD6C0A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106" y="3429000"/>
            <a:ext cx="350465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Andrew, The instructions say “deploy this architecture in the same account as your AMC instance.” </a:t>
            </a:r>
            <a:b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rgbClr val="FF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How could we show the AMC instance here? </a:t>
            </a:r>
          </a:p>
        </p:txBody>
      </p:sp>
    </p:spTree>
    <p:extLst>
      <p:ext uri="{BB962C8B-B14F-4D97-AF65-F5344CB8AC3E}">
        <p14:creationId xmlns:p14="http://schemas.microsoft.com/office/powerpoint/2010/main" val="201524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3BE53-AE28-9247-8EC5-F3DAECE0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8750"/>
            <a:ext cx="112014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8</cp:revision>
  <dcterms:created xsi:type="dcterms:W3CDTF">2022-11-21T18:07:27Z</dcterms:created>
  <dcterms:modified xsi:type="dcterms:W3CDTF">2022-11-22T04:21:03Z</dcterms:modified>
</cp:coreProperties>
</file>