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869" r:id="rId2"/>
  </p:sldMasterIdLst>
  <p:notesMasterIdLst>
    <p:notesMasterId r:id="rId4"/>
  </p:notesMasterIdLst>
  <p:sldIdLst>
    <p:sldId id="446" r:id="rId3"/>
  </p:sldIdLst>
  <p:sldSz cx="18288000" cy="12801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74609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149219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223829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298439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3730489" algn="l" defTabSz="1492196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4476587" algn="l" defTabSz="1492196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5222685" algn="l" defTabSz="1492196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5968781" algn="l" defTabSz="1492196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2808" userDrawn="1">
          <p15:clr>
            <a:srgbClr val="A4A3A4"/>
          </p15:clr>
        </p15:guide>
        <p15:guide id="3" pos="6264" userDrawn="1">
          <p15:clr>
            <a:srgbClr val="A4A3A4"/>
          </p15:clr>
        </p15:guide>
        <p15:guide id="4" pos="8244" userDrawn="1">
          <p15:clr>
            <a:srgbClr val="A4A3A4"/>
          </p15:clr>
        </p15:guide>
        <p15:guide id="5" orient="horz" pos="2285" userDrawn="1">
          <p15:clr>
            <a:srgbClr val="A4A3A4"/>
          </p15:clr>
        </p15:guide>
        <p15:guide id="6" orient="horz" pos="6765" userDrawn="1">
          <p15:clr>
            <a:srgbClr val="A4A3A4"/>
          </p15:clr>
        </p15:guide>
        <p15:guide id="7" orient="horz" pos="38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B64"/>
    <a:srgbClr val="4D72F3"/>
    <a:srgbClr val="3538BD"/>
    <a:srgbClr val="F24381"/>
    <a:srgbClr val="BE1558"/>
    <a:srgbClr val="F78E04"/>
    <a:srgbClr val="D25F16"/>
    <a:srgbClr val="16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3" autoAdjust="0"/>
    <p:restoredTop sz="95853"/>
  </p:normalViewPr>
  <p:slideViewPr>
    <p:cSldViewPr snapToGrid="0" snapToObjects="1">
      <p:cViewPr>
        <p:scale>
          <a:sx n="80" d="100"/>
          <a:sy n="80" d="100"/>
        </p:scale>
        <p:origin x="2280" y="564"/>
      </p:cViewPr>
      <p:guideLst>
        <p:guide orient="horz" pos="1389"/>
        <p:guide pos="2808"/>
        <p:guide pos="6264"/>
        <p:guide pos="8244"/>
        <p:guide orient="horz" pos="2285"/>
        <p:guide orient="horz" pos="6765"/>
        <p:guide orient="horz" pos="3808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3/15/2021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43000"/>
            <a:ext cx="4410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959" kern="1200">
        <a:solidFill>
          <a:schemeClr val="tx1"/>
        </a:solidFill>
        <a:latin typeface="+mn-lt"/>
        <a:ea typeface="+mn-ea"/>
        <a:cs typeface="+mn-cs"/>
      </a:defRPr>
    </a:lvl1pPr>
    <a:lvl2pPr marL="746098" algn="l" rtl="0" eaLnBrk="0" fontAlgn="base" hangingPunct="0">
      <a:spcBef>
        <a:spcPct val="30000"/>
      </a:spcBef>
      <a:spcAft>
        <a:spcPct val="0"/>
      </a:spcAft>
      <a:defRPr sz="1959" kern="1200">
        <a:solidFill>
          <a:schemeClr val="tx1"/>
        </a:solidFill>
        <a:latin typeface="+mn-lt"/>
        <a:ea typeface="+mn-ea"/>
        <a:cs typeface="+mn-cs"/>
      </a:defRPr>
    </a:lvl2pPr>
    <a:lvl3pPr marL="1492196" algn="l" rtl="0" eaLnBrk="0" fontAlgn="base" hangingPunct="0">
      <a:spcBef>
        <a:spcPct val="30000"/>
      </a:spcBef>
      <a:spcAft>
        <a:spcPct val="0"/>
      </a:spcAft>
      <a:defRPr sz="1959" kern="1200">
        <a:solidFill>
          <a:schemeClr val="tx1"/>
        </a:solidFill>
        <a:latin typeface="+mn-lt"/>
        <a:ea typeface="+mn-ea"/>
        <a:cs typeface="+mn-cs"/>
      </a:defRPr>
    </a:lvl3pPr>
    <a:lvl4pPr marL="2238293" algn="l" rtl="0" eaLnBrk="0" fontAlgn="base" hangingPunct="0">
      <a:spcBef>
        <a:spcPct val="30000"/>
      </a:spcBef>
      <a:spcAft>
        <a:spcPct val="0"/>
      </a:spcAft>
      <a:defRPr sz="1959" kern="1200">
        <a:solidFill>
          <a:schemeClr val="tx1"/>
        </a:solidFill>
        <a:latin typeface="+mn-lt"/>
        <a:ea typeface="+mn-ea"/>
        <a:cs typeface="+mn-cs"/>
      </a:defRPr>
    </a:lvl4pPr>
    <a:lvl5pPr marL="2984391" algn="l" rtl="0" eaLnBrk="0" fontAlgn="base" hangingPunct="0">
      <a:spcBef>
        <a:spcPct val="30000"/>
      </a:spcBef>
      <a:spcAft>
        <a:spcPct val="0"/>
      </a:spcAft>
      <a:defRPr sz="1959" kern="1200">
        <a:solidFill>
          <a:schemeClr val="tx1"/>
        </a:solidFill>
        <a:latin typeface="+mn-lt"/>
        <a:ea typeface="+mn-ea"/>
        <a:cs typeface="+mn-cs"/>
      </a:defRPr>
    </a:lvl5pPr>
    <a:lvl6pPr marL="3730489" algn="l" defTabSz="1492196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6pPr>
    <a:lvl7pPr marL="4476587" algn="l" defTabSz="1492196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7pPr>
    <a:lvl8pPr marL="5222685" algn="l" defTabSz="1492196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8pPr>
    <a:lvl9pPr marL="5968781" algn="l" defTabSz="1492196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476251" y="8267700"/>
            <a:ext cx="935832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764" y="2748742"/>
            <a:ext cx="14475174" cy="4845051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825" y="8006259"/>
            <a:ext cx="13240564" cy="70899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35921" y="11666646"/>
            <a:ext cx="6693693" cy="68156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6E29F-FFC1-2C49-8243-4EDCBA2AC9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6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843196"/>
            <a:ext cx="925830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DA806-159D-F049-A422-2847A28E70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0246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843196"/>
            <a:ext cx="925830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DA806-159D-F049-A422-2847A28E70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920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DA806-159D-F049-A422-2847A28E70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3636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681567"/>
            <a:ext cx="3943350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681567"/>
            <a:ext cx="11601450" cy="1084876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DA806-159D-F049-A422-2847A28E70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8462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2" y="3"/>
            <a:ext cx="18287999" cy="128015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24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133351" y="1884681"/>
            <a:ext cx="17997487" cy="9171517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361951" y="2735159"/>
            <a:ext cx="2857500" cy="12031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3338513" y="1884681"/>
            <a:ext cx="0" cy="9171517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2" y="2"/>
            <a:ext cx="18287999" cy="128015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12" y="681569"/>
            <a:ext cx="12957024" cy="12026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84128" y="681569"/>
            <a:ext cx="2442460" cy="1203113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133351" y="1884681"/>
            <a:ext cx="17997487" cy="9171517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361951" y="2735159"/>
            <a:ext cx="2857500" cy="12031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3338513" y="1884681"/>
            <a:ext cx="0" cy="9171517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2" y="2"/>
            <a:ext cx="18287999" cy="128015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12" y="681569"/>
            <a:ext cx="12957024" cy="12026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84128" y="681569"/>
            <a:ext cx="2442460" cy="1203113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133351" y="1884680"/>
            <a:ext cx="17997487" cy="2907031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361951" y="2735159"/>
            <a:ext cx="2857500" cy="12031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361951" y="5310293"/>
            <a:ext cx="2857500" cy="12001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3338513" y="1884681"/>
            <a:ext cx="0" cy="9171517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2" y="2"/>
            <a:ext cx="18287999" cy="128015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12" y="681569"/>
            <a:ext cx="12957024" cy="12026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84128" y="681569"/>
            <a:ext cx="2442460" cy="1203113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361951" y="7559042"/>
            <a:ext cx="2857500" cy="12001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133351" y="1884680"/>
            <a:ext cx="17997487" cy="2907031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361951" y="2735159"/>
            <a:ext cx="2857500" cy="12031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361951" y="5310293"/>
            <a:ext cx="2857500" cy="12001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3338513" y="1884681"/>
            <a:ext cx="0" cy="9171517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2" y="2"/>
            <a:ext cx="18287999" cy="128015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6560345" y="2735159"/>
            <a:ext cx="2857500" cy="12031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6357938" y="1884680"/>
            <a:ext cx="0" cy="2907031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9374982" y="1884680"/>
            <a:ext cx="0" cy="2907031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12" y="681569"/>
            <a:ext cx="12957024" cy="12026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84128" y="681569"/>
            <a:ext cx="2442460" cy="1203113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2" y="3"/>
            <a:ext cx="18287999" cy="128015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12" y="681569"/>
            <a:ext cx="17565176" cy="120265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35921" y="11666646"/>
            <a:ext cx="6693693" cy="68156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133351" y="1884681"/>
            <a:ext cx="17997487" cy="9171517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361951" y="2735159"/>
            <a:ext cx="2857500" cy="12031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3338513" y="1884681"/>
            <a:ext cx="0" cy="9171517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2" y="2"/>
            <a:ext cx="18287999" cy="128015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12" y="681569"/>
            <a:ext cx="12957024" cy="12026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84128" y="681569"/>
            <a:ext cx="2442460" cy="1203113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884680"/>
            <a:ext cx="18288000" cy="2907031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361951" y="2735159"/>
            <a:ext cx="2857500" cy="12031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361951" y="5310293"/>
            <a:ext cx="2857500" cy="12001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3338513" y="1884681"/>
            <a:ext cx="0" cy="9171517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2" y="3"/>
            <a:ext cx="18287999" cy="128015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12" y="681569"/>
            <a:ext cx="12957024" cy="12026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84128" y="681569"/>
            <a:ext cx="2442460" cy="1203113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921" y="11666646"/>
            <a:ext cx="6693693" cy="68156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095078"/>
            <a:ext cx="155448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723804"/>
            <a:ext cx="137160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DA806-159D-F049-A422-2847A28E70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6590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DA806-159D-F049-A422-2847A28E70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1250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191514"/>
            <a:ext cx="1577340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8567000"/>
            <a:ext cx="1577340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/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DA806-159D-F049-A422-2847A28E70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5499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407833"/>
            <a:ext cx="7772400" cy="81224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407833"/>
            <a:ext cx="7772400" cy="81224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DA806-159D-F049-A422-2847A28E70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079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1570"/>
            <a:ext cx="15773400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138171"/>
            <a:ext cx="7736680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4676140"/>
            <a:ext cx="7736680" cy="68778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138171"/>
            <a:ext cx="7774782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4676140"/>
            <a:ext cx="7774782" cy="68778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DA806-159D-F049-A422-2847A28E70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2531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DA806-159D-F049-A422-2847A28E70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2487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1951" y="681569"/>
            <a:ext cx="17564100" cy="120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1" y="2195831"/>
            <a:ext cx="17564100" cy="882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4" y="11639974"/>
            <a:ext cx="878680" cy="65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658851" y="11666646"/>
            <a:ext cx="4267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421483" y="11331787"/>
            <a:ext cx="17504568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6413" y="11628122"/>
            <a:ext cx="8593932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81570"/>
            <a:ext cx="157734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407833"/>
            <a:ext cx="157734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1865189"/>
            <a:ext cx="6172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736118-7C22-AC4B-89A0-1C2A0C6817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4" y="11645901"/>
            <a:ext cx="878680" cy="64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421483" y="11331787"/>
            <a:ext cx="17504568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25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797" r:id="rId13"/>
    <p:sldLayoutId id="2147483798" r:id="rId14"/>
    <p:sldLayoutId id="2147483813" r:id="rId15"/>
    <p:sldLayoutId id="2147483802" r:id="rId16"/>
    <p:sldLayoutId id="2147483807" r:id="rId17"/>
  </p:sldLayoutIdLst>
  <p:hf hdr="0" dt="0"/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920240" y="6860659"/>
            <a:ext cx="2011680" cy="16459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920240" y="5031859"/>
            <a:ext cx="2011680" cy="16459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920240" y="3203059"/>
            <a:ext cx="2011680" cy="16459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61443" name="Slide Number Placeholder 4">
            <a:extLst>
              <a:ext uri="{FF2B5EF4-FFF2-40B4-BE49-F238E27FC236}">
                <a16:creationId xmlns:a16="http://schemas.microsoft.com/office/drawing/2014/main" id="{C1A9390B-D9CB-C146-B172-5FABE59732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44F03E-9D63-E742-976D-4341BB7A673F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822960" y="1191379"/>
            <a:ext cx="6400800" cy="749808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1920240" y="1374259"/>
            <a:ext cx="2011680" cy="16459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365760" y="365760"/>
            <a:ext cx="8595360" cy="88696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1737360" y="825619"/>
            <a:ext cx="2377440" cy="81381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58" name="Graphic 20">
            <a:extLst>
              <a:ext uri="{FF2B5EF4-FFF2-40B4-BE49-F238E27FC236}">
                <a16:creationId xmlns:a16="http://schemas.microsoft.com/office/drawing/2014/main" id="{3E9996A6-6D01-9B42-8D2D-8C63B84F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58" y="36576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6" name="Graphic 28">
            <a:extLst>
              <a:ext uri="{FF2B5EF4-FFF2-40B4-BE49-F238E27FC236}">
                <a16:creationId xmlns:a16="http://schemas.microsoft.com/office/drawing/2014/main" id="{88C69878-A4A8-CE45-B624-0223CB16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119137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3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137425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28">
            <a:extLst>
              <a:ext uri="{FF2B5EF4-FFF2-40B4-BE49-F238E27FC236}">
                <a16:creationId xmlns:a16="http://schemas.microsoft.com/office/drawing/2014/main" id="{AC2D3EB8-7EC7-1141-A200-4D979E2DE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0" y="17400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12">
            <a:extLst>
              <a:ext uri="{FF2B5EF4-FFF2-40B4-BE49-F238E27FC236}">
                <a16:creationId xmlns:a16="http://schemas.microsoft.com/office/drawing/2014/main" id="{88241963-9530-B646-B6D3-642618AFD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030" y="2520939"/>
            <a:ext cx="1554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Graphic 6">
            <a:extLst>
              <a:ext uri="{FF2B5EF4-FFF2-40B4-BE49-F238E27FC236}">
                <a16:creationId xmlns:a16="http://schemas.microsoft.com/office/drawing/2014/main" id="{88CA6A9E-9683-0144-9A6D-B3FECC12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0" y="366025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9">
            <a:extLst>
              <a:ext uri="{FF2B5EF4-FFF2-40B4-BE49-F238E27FC236}">
                <a16:creationId xmlns:a16="http://schemas.microsoft.com/office/drawing/2014/main" id="{7A259214-8977-ED49-AE98-B22901C0B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099" y="4428164"/>
            <a:ext cx="1554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0" y="53976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6">
            <a:extLst>
              <a:ext uri="{FF2B5EF4-FFF2-40B4-BE49-F238E27FC236}">
                <a16:creationId xmlns:a16="http://schemas.microsoft.com/office/drawing/2014/main" id="{36FEB6A7-BBBF-BF4E-B09F-F70950BA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030" y="6178539"/>
            <a:ext cx="15544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(AMH)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0" y="722641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6">
            <a:extLst>
              <a:ext uri="{FF2B5EF4-FFF2-40B4-BE49-F238E27FC236}">
                <a16:creationId xmlns:a16="http://schemas.microsoft.com/office/drawing/2014/main" id="{36FEB6A7-BBBF-BF4E-B09F-F70950BA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030" y="7999979"/>
            <a:ext cx="15544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(SAG/SNL)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320305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503185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18" y="6860659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5">
            <a:extLst>
              <a:ext uri="{FF2B5EF4-FFF2-40B4-BE49-F238E27FC236}">
                <a16:creationId xmlns:a16="http://schemas.microsoft.com/office/drawing/2014/main" id="{A1EC7FE7-47E3-744C-89C1-64032FB9F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294" y="5154632"/>
            <a:ext cx="13428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VPN gateway</a:t>
            </a:r>
          </a:p>
        </p:txBody>
      </p:sp>
      <p:pic>
        <p:nvPicPr>
          <p:cNvPr id="71" name="Graphic 14">
            <a:extLst>
              <a:ext uri="{FF2B5EF4-FFF2-40B4-BE49-F238E27FC236}">
                <a16:creationId xmlns:a16="http://schemas.microsoft.com/office/drawing/2014/main" id="{C515D72C-3F48-8947-9098-CC3212A52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273" y="47105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63440" y="6858000"/>
            <a:ext cx="2011680" cy="16459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63440" y="5029200"/>
            <a:ext cx="2011680" cy="16459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63440" y="3200400"/>
            <a:ext cx="2011680" cy="16459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4663440" y="1371600"/>
            <a:ext cx="2011680" cy="16459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246DAA1-0260-E449-8CA2-92FF0101149D}"/>
              </a:ext>
            </a:extLst>
          </p:cNvPr>
          <p:cNvSpPr/>
          <p:nvPr/>
        </p:nvSpPr>
        <p:spPr>
          <a:xfrm>
            <a:off x="4480560" y="822960"/>
            <a:ext cx="2377440" cy="81381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</a:t>
            </a:r>
            <a:r>
              <a:rPr lang="en-US" sz="1200" smtClean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0" y="13716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28">
            <a:extLst>
              <a:ext uri="{FF2B5EF4-FFF2-40B4-BE49-F238E27FC236}">
                <a16:creationId xmlns:a16="http://schemas.microsoft.com/office/drawing/2014/main" id="{AC2D3EB8-7EC7-1141-A200-4D979E2DE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0" y="17373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2">
            <a:extLst>
              <a:ext uri="{FF2B5EF4-FFF2-40B4-BE49-F238E27FC236}">
                <a16:creationId xmlns:a16="http://schemas.microsoft.com/office/drawing/2014/main" id="{88241963-9530-B646-B6D3-642618AFD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230" y="2518280"/>
            <a:ext cx="1554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0" name="Graphic 6">
            <a:extLst>
              <a:ext uri="{FF2B5EF4-FFF2-40B4-BE49-F238E27FC236}">
                <a16:creationId xmlns:a16="http://schemas.microsoft.com/office/drawing/2014/main" id="{88CA6A9E-9683-0144-9A6D-B3FECC12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0" y="36576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9">
            <a:extLst>
              <a:ext uri="{FF2B5EF4-FFF2-40B4-BE49-F238E27FC236}">
                <a16:creationId xmlns:a16="http://schemas.microsoft.com/office/drawing/2014/main" id="{7A259214-8977-ED49-AE98-B22901C0B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299" y="4425505"/>
            <a:ext cx="1554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2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0" y="53949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6">
            <a:extLst>
              <a:ext uri="{FF2B5EF4-FFF2-40B4-BE49-F238E27FC236}">
                <a16:creationId xmlns:a16="http://schemas.microsoft.com/office/drawing/2014/main" id="{36FEB6A7-BBBF-BF4E-B09F-F70950BA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230" y="6175880"/>
            <a:ext cx="15544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(AMH)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Graphic 5">
            <a:extLst>
              <a:ext uri="{FF2B5EF4-FFF2-40B4-BE49-F238E27FC236}">
                <a16:creationId xmlns:a16="http://schemas.microsoft.com/office/drawing/2014/main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520" y="722376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TextBox 6">
            <a:extLst>
              <a:ext uri="{FF2B5EF4-FFF2-40B4-BE49-F238E27FC236}">
                <a16:creationId xmlns:a16="http://schemas.microsoft.com/office/drawing/2014/main" id="{36FEB6A7-BBBF-BF4E-B09F-F70950BA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230" y="7997320"/>
            <a:ext cx="15544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(SAG/SNL)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86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0" y="32004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0" y="50292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35">
            <a:extLst>
              <a:ext uri="{FF2B5EF4-FFF2-40B4-BE49-F238E27FC236}">
                <a16:creationId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918" y="6858000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Graphic 18">
            <a:extLst>
              <a:ext uri="{FF2B5EF4-FFF2-40B4-BE49-F238E27FC236}">
                <a16:creationId xmlns:a16="http://schemas.microsoft.com/office/drawing/2014/main" id="{8BCAF9FF-B46E-ED43-8E22-B2FC29E53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941" y="456175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2">
            <a:extLst>
              <a:ext uri="{FF2B5EF4-FFF2-40B4-BE49-F238E27FC236}">
                <a16:creationId xmlns:a16="http://schemas.microsoft.com/office/drawing/2014/main" id="{D8CAFDD5-BFC8-1747-8B2F-E261779AF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0021" y="5328989"/>
            <a:ext cx="10058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Direct Connect</a:t>
            </a:r>
          </a:p>
        </p:txBody>
      </p:sp>
      <p:pic>
        <p:nvPicPr>
          <p:cNvPr id="94" name="Graphic 15">
            <a:extLst>
              <a:ext uri="{FF2B5EF4-FFF2-40B4-BE49-F238E27FC236}">
                <a16:creationId xmlns:a16="http://schemas.microsoft.com/office/drawing/2014/main" id="{3A010F8A-DF9B-CA43-8D41-3A12254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0" y="119137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11">
            <a:extLst>
              <a:ext uri="{FF2B5EF4-FFF2-40B4-BE49-F238E27FC236}">
                <a16:creationId xmlns:a16="http://schemas.microsoft.com/office/drawing/2014/main" id="{EE7EF599-CC93-1843-94CE-F010641A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3280" y="1963410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96" name="Graphic 17">
            <a:extLst>
              <a:ext uri="{FF2B5EF4-FFF2-40B4-BE49-F238E27FC236}">
                <a16:creationId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0" y="29260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9">
            <a:extLst>
              <a:ext uri="{FF2B5EF4-FFF2-40B4-BE49-F238E27FC236}">
                <a16:creationId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0993" y="3698359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98" name="Graphic 17">
            <a:extLst>
              <a:ext uri="{FF2B5EF4-FFF2-40B4-BE49-F238E27FC236}">
                <a16:creationId xmlns:a16="http://schemas.microsoft.com/office/drawing/2014/main" id="{633BC3DF-5160-6843-B872-94C5C92E5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0" y="61264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TextBox 11">
            <a:extLst>
              <a:ext uri="{FF2B5EF4-FFF2-40B4-BE49-F238E27FC236}">
                <a16:creationId xmlns:a16="http://schemas.microsoft.com/office/drawing/2014/main" id="{BBEC601B-D650-7947-9D7F-6579E2990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4720" y="6898363"/>
            <a:ext cx="15544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A8DB91D-229F-E543-81A8-D1D5F966A9D8}"/>
              </a:ext>
            </a:extLst>
          </p:cNvPr>
          <p:cNvSpPr/>
          <p:nvPr/>
        </p:nvSpPr>
        <p:spPr>
          <a:xfrm>
            <a:off x="11055311" y="3700960"/>
            <a:ext cx="1554480" cy="822960"/>
          </a:xfrm>
          <a:prstGeom prst="rect">
            <a:avLst/>
          </a:prstGeom>
          <a:noFill/>
          <a:ln w="12700"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8FA7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Colocation site or customer on-premises</a:t>
            </a:r>
            <a:endParaRPr lang="en-US" sz="1200" dirty="0">
              <a:solidFill>
                <a:srgbClr val="8FA7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" name="Graphic 104">
            <a:extLst>
              <a:ext uri="{FF2B5EF4-FFF2-40B4-BE49-F238E27FC236}">
                <a16:creationId xmlns:a16="http://schemas.microsoft.com/office/drawing/2014/main" id="{6B3FB7B9-3556-BE46-83E3-2436FE70C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311" y="370096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8A8DB91D-229F-E543-81A8-D1D5F966A9D8}"/>
              </a:ext>
            </a:extLst>
          </p:cNvPr>
          <p:cNvSpPr/>
          <p:nvPr/>
        </p:nvSpPr>
        <p:spPr>
          <a:xfrm>
            <a:off x="11055311" y="5346880"/>
            <a:ext cx="1554480" cy="822960"/>
          </a:xfrm>
          <a:prstGeom prst="rect">
            <a:avLst/>
          </a:prstGeom>
          <a:noFill/>
          <a:ln w="12700"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8FA7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corporate </a:t>
            </a:r>
            <a:endParaRPr lang="en-US" sz="1200" dirty="0">
              <a:solidFill>
                <a:srgbClr val="8FA7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8FA7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center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6B3FB7B9-3556-BE46-83E3-2436FE70C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311" y="5346880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" name="TextBox 18">
            <a:extLst>
              <a:ext uri="{FF2B5EF4-FFF2-40B4-BE49-F238E27FC236}">
                <a16:creationId xmlns:a16="http://schemas.microsoft.com/office/drawing/2014/main" id="{4F5943D1-747E-ED40-A857-5A7CFCDB1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0811" y="6061740"/>
            <a:ext cx="13843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Access point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7" name="Graphic 57">
            <a:extLst>
              <a:ext uri="{FF2B5EF4-FFF2-40B4-BE49-F238E27FC236}">
                <a16:creationId xmlns:a16="http://schemas.microsoft.com/office/drawing/2014/main" id="{BFF1F532-E8CB-AF40-96DD-2A4983EBD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4361" y="56001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18">
            <a:extLst>
              <a:ext uri="{FF2B5EF4-FFF2-40B4-BE49-F238E27FC236}">
                <a16:creationId xmlns:a16="http://schemas.microsoft.com/office/drawing/2014/main" id="{4F5943D1-747E-ED40-A857-5A7CFCDB1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8017" y="4241290"/>
            <a:ext cx="13843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Access point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9" name="Graphic 57">
            <a:extLst>
              <a:ext uri="{FF2B5EF4-FFF2-40B4-BE49-F238E27FC236}">
                <a16:creationId xmlns:a16="http://schemas.microsoft.com/office/drawing/2014/main" id="{BFF1F532-E8CB-AF40-96DD-2A4983EBD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4361" y="37713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18">
            <a:extLst>
              <a:ext uri="{FF2B5EF4-FFF2-40B4-BE49-F238E27FC236}">
                <a16:creationId xmlns:a16="http://schemas.microsoft.com/office/drawing/2014/main" id="{4F5943D1-747E-ED40-A857-5A7CFCDB1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1078" y="5153490"/>
            <a:ext cx="13843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Access point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1" name="Graphic 57">
            <a:extLst>
              <a:ext uri="{FF2B5EF4-FFF2-40B4-BE49-F238E27FC236}">
                <a16:creationId xmlns:a16="http://schemas.microsoft.com/office/drawing/2014/main" id="{BFF1F532-E8CB-AF40-96DD-2A4983EBD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4361" y="46857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13478565" y="3379765"/>
            <a:ext cx="1737360" cy="310896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SWIFT network BAPs</a:t>
            </a: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7" name="Group 31">
            <a:extLst>
              <a:ext uri="{FF2B5EF4-FFF2-40B4-BE49-F238E27FC236}">
                <a16:creationId xmlns:a16="http://schemas.microsoft.com/office/drawing/2014/main" id="{AF272E5B-EF51-5D4F-9727-1383DAE7FFF4}"/>
              </a:ext>
            </a:extLst>
          </p:cNvPr>
          <p:cNvGrpSpPr>
            <a:grpSpLocks/>
          </p:cNvGrpSpPr>
          <p:nvPr/>
        </p:nvGrpSpPr>
        <p:grpSpPr bwMode="auto">
          <a:xfrm>
            <a:off x="10223620" y="4103505"/>
            <a:ext cx="831691" cy="1674720"/>
            <a:chOff x="2677644" y="1567527"/>
            <a:chExt cx="1488361" cy="331243"/>
          </a:xfrm>
        </p:grpSpPr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2B0A8A73-685C-8D4A-B7D9-1E09B7A9092B}"/>
                </a:ext>
              </a:extLst>
            </p:cNvPr>
            <p:cNvSpPr/>
            <p:nvPr/>
          </p:nvSpPr>
          <p:spPr>
            <a:xfrm rot="10800000">
              <a:off x="3250457" y="1567527"/>
              <a:ext cx="915548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545B64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2239FD32-7269-9943-992C-5F60C9A23685}"/>
                </a:ext>
              </a:extLst>
            </p:cNvPr>
            <p:cNvCxnSpPr>
              <a:cxnSpLocks/>
            </p:cNvCxnSpPr>
            <p:nvPr/>
          </p:nvCxnSpPr>
          <p:spPr>
            <a:xfrm>
              <a:off x="2677644" y="1732496"/>
              <a:ext cx="572812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stCxn id="7" idx="3"/>
            <a:endCxn id="71" idx="1"/>
          </p:cNvCxnSpPr>
          <p:nvPr/>
        </p:nvCxnSpPr>
        <p:spPr>
          <a:xfrm flipV="1">
            <a:off x="7223760" y="4939117"/>
            <a:ext cx="597513" cy="130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31">
            <a:extLst>
              <a:ext uri="{FF2B5EF4-FFF2-40B4-BE49-F238E27FC236}">
                <a16:creationId xmlns:a16="http://schemas.microsoft.com/office/drawing/2014/main" id="{AF272E5B-EF51-5D4F-9727-1383DAE7FF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12609791" y="4100206"/>
            <a:ext cx="831691" cy="1674720"/>
            <a:chOff x="2677644" y="1567527"/>
            <a:chExt cx="1488361" cy="331243"/>
          </a:xfrm>
        </p:grpSpPr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2B0A8A73-685C-8D4A-B7D9-1E09B7A9092B}"/>
                </a:ext>
              </a:extLst>
            </p:cNvPr>
            <p:cNvSpPr/>
            <p:nvPr/>
          </p:nvSpPr>
          <p:spPr>
            <a:xfrm rot="10800000">
              <a:off x="3250457" y="1567527"/>
              <a:ext cx="915548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545B64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239FD32-7269-9943-992C-5F60C9A23685}"/>
                </a:ext>
              </a:extLst>
            </p:cNvPr>
            <p:cNvCxnSpPr>
              <a:cxnSpLocks/>
            </p:cNvCxnSpPr>
            <p:nvPr/>
          </p:nvCxnSpPr>
          <p:spPr>
            <a:xfrm>
              <a:off x="2677644" y="1732496"/>
              <a:ext cx="572812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stCxn id="71" idx="3"/>
            <a:endCxn id="92" idx="1"/>
          </p:cNvCxnSpPr>
          <p:nvPr/>
        </p:nvCxnSpPr>
        <p:spPr>
          <a:xfrm>
            <a:off x="8278473" y="4939117"/>
            <a:ext cx="1183468" cy="363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49980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50313</TotalTime>
  <Words>85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Title-and-content_DB</vt:lpstr>
      <vt:lpstr>Title-and-Content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Daniel McCoy</cp:lastModifiedBy>
  <cp:revision>1526</cp:revision>
  <dcterms:created xsi:type="dcterms:W3CDTF">2020-03-23T21:46:17Z</dcterms:created>
  <dcterms:modified xsi:type="dcterms:W3CDTF">2021-03-15T23:44:59Z</dcterms:modified>
</cp:coreProperties>
</file>