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handoutMasterIdLst>
    <p:handoutMasterId r:id="rId29"/>
  </p:handoutMasterIdLst>
  <p:sldIdLst>
    <p:sldId id="256" r:id="rId3"/>
    <p:sldId id="258" r:id="rId4"/>
    <p:sldId id="257" r:id="rId5"/>
    <p:sldId id="260" r:id="rId6"/>
    <p:sldId id="261" r:id="rId7"/>
    <p:sldId id="263" r:id="rId8"/>
    <p:sldId id="262" r:id="rId9"/>
    <p:sldId id="264" r:id="rId10"/>
    <p:sldId id="265" r:id="rId11"/>
    <p:sldId id="266" r:id="rId12"/>
    <p:sldId id="267" r:id="rId13"/>
    <p:sldId id="272" r:id="rId14"/>
    <p:sldId id="271" r:id="rId15"/>
    <p:sldId id="273" r:id="rId16"/>
    <p:sldId id="274" r:id="rId17"/>
    <p:sldId id="275" r:id="rId18"/>
    <p:sldId id="276" r:id="rId19"/>
    <p:sldId id="268" r:id="rId20"/>
    <p:sldId id="269" r:id="rId21"/>
    <p:sldId id="277" r:id="rId22"/>
    <p:sldId id="278" r:id="rId23"/>
    <p:sldId id="282" r:id="rId24"/>
    <p:sldId id="279" r:id="rId25"/>
    <p:sldId id="280" r:id="rId26"/>
    <p:sldId id="270" r:id="rId27"/>
  </p:sldIdLst>
  <p:sldSz cx="12192000" cy="6858000"/>
  <p:notesSz cx="7104380" cy="10234930"/>
  <p:defaultTextStyle>
    <a:defPPr>
      <a:defRPr lang="zh-CN"/>
    </a:defPPr>
    <a:lvl1pPr marL="0" lvl="0" indent="0" algn="l" defTabSz="914400" rtl="0" eaLnBrk="1" fontAlgn="base" latinLnBrk="0" hangingPunct="1">
      <a:lnSpc>
        <a:spcPct val="100000"/>
      </a:lnSpc>
      <a:spcBef>
        <a:spcPct val="0"/>
      </a:spcBef>
      <a:spcAft>
        <a:spcPct val="0"/>
      </a:spcAft>
      <a:buNone/>
      <a:defRPr kern="1200">
        <a:solidFill>
          <a:schemeClr val="tx1"/>
        </a:solidFill>
        <a:latin typeface="Arial" panose="02080604020202020204" pitchFamily="34" charset="0"/>
        <a:ea typeface="SimSun" pitchFamily="2" charset="-122"/>
        <a:cs typeface="+mn-cs"/>
      </a:defRPr>
    </a:lvl1pPr>
    <a:lvl2pPr marL="457200" lvl="1" indent="0" algn="l" defTabSz="914400" rtl="0" eaLnBrk="1" fontAlgn="base" latinLnBrk="0" hangingPunct="1">
      <a:lnSpc>
        <a:spcPct val="100000"/>
      </a:lnSpc>
      <a:spcBef>
        <a:spcPct val="0"/>
      </a:spcBef>
      <a:spcAft>
        <a:spcPct val="0"/>
      </a:spcAft>
      <a:buNone/>
      <a:defRPr kern="1200">
        <a:solidFill>
          <a:schemeClr val="tx1"/>
        </a:solidFill>
        <a:latin typeface="Arial" panose="02080604020202020204" pitchFamily="34" charset="0"/>
        <a:ea typeface="SimSun" pitchFamily="2" charset="-122"/>
        <a:cs typeface="+mn-cs"/>
      </a:defRPr>
    </a:lvl2pPr>
    <a:lvl3pPr marL="914400" lvl="2" indent="0" algn="l" defTabSz="914400" rtl="0" eaLnBrk="1" fontAlgn="base" latinLnBrk="0" hangingPunct="1">
      <a:lnSpc>
        <a:spcPct val="100000"/>
      </a:lnSpc>
      <a:spcBef>
        <a:spcPct val="0"/>
      </a:spcBef>
      <a:spcAft>
        <a:spcPct val="0"/>
      </a:spcAft>
      <a:buNone/>
      <a:defRPr kern="1200">
        <a:solidFill>
          <a:schemeClr val="tx1"/>
        </a:solidFill>
        <a:latin typeface="Arial" panose="02080604020202020204" pitchFamily="34" charset="0"/>
        <a:ea typeface="SimSun" pitchFamily="2" charset="-122"/>
        <a:cs typeface="+mn-cs"/>
      </a:defRPr>
    </a:lvl3pPr>
    <a:lvl4pPr marL="1371600" lvl="3" indent="0" algn="l" defTabSz="914400" rtl="0" eaLnBrk="1" fontAlgn="base" latinLnBrk="0" hangingPunct="1">
      <a:lnSpc>
        <a:spcPct val="100000"/>
      </a:lnSpc>
      <a:spcBef>
        <a:spcPct val="0"/>
      </a:spcBef>
      <a:spcAft>
        <a:spcPct val="0"/>
      </a:spcAft>
      <a:buNone/>
      <a:defRPr kern="1200">
        <a:solidFill>
          <a:schemeClr val="tx1"/>
        </a:solidFill>
        <a:latin typeface="Arial" panose="02080604020202020204" pitchFamily="34" charset="0"/>
        <a:ea typeface="SimSun" pitchFamily="2" charset="-122"/>
        <a:cs typeface="+mn-cs"/>
      </a:defRPr>
    </a:lvl4pPr>
    <a:lvl5pPr marL="1828800" lvl="4" indent="0" algn="l" defTabSz="914400" rtl="0" eaLnBrk="1" fontAlgn="base" latinLnBrk="0" hangingPunct="1">
      <a:lnSpc>
        <a:spcPct val="100000"/>
      </a:lnSpc>
      <a:spcBef>
        <a:spcPct val="0"/>
      </a:spcBef>
      <a:spcAft>
        <a:spcPct val="0"/>
      </a:spcAft>
      <a:buNone/>
      <a:defRPr kern="1200">
        <a:solidFill>
          <a:schemeClr val="tx1"/>
        </a:solidFill>
        <a:latin typeface="Arial" panose="02080604020202020204" pitchFamily="34" charset="0"/>
        <a:ea typeface="SimSun" pitchFamily="2" charset="-122"/>
        <a:cs typeface="+mn-cs"/>
      </a:defRPr>
    </a:lvl5pPr>
    <a:lvl6pPr marL="2286000" lvl="5" indent="0" algn="l" defTabSz="914400" rtl="0" eaLnBrk="1" fontAlgn="base" latinLnBrk="0" hangingPunct="1">
      <a:lnSpc>
        <a:spcPct val="100000"/>
      </a:lnSpc>
      <a:spcBef>
        <a:spcPct val="0"/>
      </a:spcBef>
      <a:spcAft>
        <a:spcPct val="0"/>
      </a:spcAft>
      <a:buNone/>
      <a:defRPr kern="1200">
        <a:solidFill>
          <a:schemeClr val="tx1"/>
        </a:solidFill>
        <a:latin typeface="Arial" panose="02080604020202020204" pitchFamily="34" charset="0"/>
        <a:ea typeface="SimSun" pitchFamily="2" charset="-122"/>
        <a:cs typeface="+mn-cs"/>
      </a:defRPr>
    </a:lvl6pPr>
    <a:lvl7pPr marL="2743200" lvl="6" indent="0" algn="l" defTabSz="914400" rtl="0" eaLnBrk="1" fontAlgn="base" latinLnBrk="0" hangingPunct="1">
      <a:lnSpc>
        <a:spcPct val="100000"/>
      </a:lnSpc>
      <a:spcBef>
        <a:spcPct val="0"/>
      </a:spcBef>
      <a:spcAft>
        <a:spcPct val="0"/>
      </a:spcAft>
      <a:buNone/>
      <a:defRPr kern="1200">
        <a:solidFill>
          <a:schemeClr val="tx1"/>
        </a:solidFill>
        <a:latin typeface="Arial" panose="02080604020202020204" pitchFamily="34" charset="0"/>
        <a:ea typeface="SimSun" pitchFamily="2" charset="-122"/>
        <a:cs typeface="+mn-cs"/>
      </a:defRPr>
    </a:lvl7pPr>
    <a:lvl8pPr marL="3200400" lvl="7" indent="0" algn="l" defTabSz="914400" rtl="0" eaLnBrk="1" fontAlgn="base" latinLnBrk="0" hangingPunct="1">
      <a:lnSpc>
        <a:spcPct val="100000"/>
      </a:lnSpc>
      <a:spcBef>
        <a:spcPct val="0"/>
      </a:spcBef>
      <a:spcAft>
        <a:spcPct val="0"/>
      </a:spcAft>
      <a:buNone/>
      <a:defRPr kern="1200">
        <a:solidFill>
          <a:schemeClr val="tx1"/>
        </a:solidFill>
        <a:latin typeface="Arial" panose="02080604020202020204" pitchFamily="34" charset="0"/>
        <a:ea typeface="SimSun" pitchFamily="2" charset="-122"/>
        <a:cs typeface="+mn-cs"/>
      </a:defRPr>
    </a:lvl8pPr>
    <a:lvl9pPr marL="3657600" lvl="8" indent="0" algn="l" defTabSz="914400" rtl="0" eaLnBrk="1" fontAlgn="base" latinLnBrk="0" hangingPunct="1">
      <a:lnSpc>
        <a:spcPct val="100000"/>
      </a:lnSpc>
      <a:spcBef>
        <a:spcPct val="0"/>
      </a:spcBef>
      <a:spcAft>
        <a:spcPct val="0"/>
      </a:spcAft>
      <a:buNone/>
      <a:defRPr kern="1200">
        <a:solidFill>
          <a:schemeClr val="tx1"/>
        </a:solidFill>
        <a:latin typeface="Arial" panose="02080604020202020204" pitchFamily="34" charset="0"/>
        <a:ea typeface="SimSun"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2278"/>
    <p:restoredTop sz="94660"/>
  </p:normalViewPr>
  <p:slideViewPr>
    <p:cSldViewPr snapToGrid="0" showGuides="1">
      <p:cViewPr varScale="1">
        <p:scale>
          <a:sx n="75" d="100"/>
          <a:sy n="75" d="100"/>
        </p:scale>
        <p:origin x="90" y="96"/>
      </p:cViewPr>
      <p:guideLst>
        <p:guide orient="horz" pos="2160"/>
        <p:guide pos="3840"/>
      </p:guideLst>
    </p:cSldViewPr>
  </p:slideViewPr>
  <p:notesTextViewPr>
    <p:cViewPr>
      <p:scale>
        <a:sx n="3" d="2"/>
        <a:sy n="3" d="2"/>
      </p:scale>
      <p:origin x="0" y="0"/>
    </p:cViewPr>
  </p:notesTextViewPr>
  <p:gridSpacing cx="71999" cy="71999"/>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handoutMaster" Target="handoutMasters/handoutMaster1.xml"/><Relationship Id="rId28" Type="http://schemas.openxmlformats.org/officeDocument/2006/relationships/notesMaster" Target="notesMasters/notesMaster1.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45"/>
            </a:lvl1pPr>
          </a:lstStyle>
          <a:p>
            <a:pPr fontAlgn="auto"/>
            <a:endParaRPr lang="zh-CN" altLang="en-US" strike="noStrike" noProof="1"/>
          </a:p>
        </p:txBody>
      </p:sp>
      <p:sp>
        <p:nvSpPr>
          <p:cNvPr id="3" name="日期占位符 2"/>
          <p:cNvSpPr>
            <a:spLocks noGrp="1"/>
          </p:cNvSpPr>
          <p:nvPr>
            <p:ph type="dt" sz="quarter" idx="1"/>
          </p:nvPr>
        </p:nvSpPr>
        <p:spPr>
          <a:xfrm>
            <a:off x="4024313" y="0"/>
            <a:ext cx="3078163" cy="512763"/>
          </a:xfrm>
          <a:prstGeom prst="rect">
            <a:avLst/>
          </a:prstGeom>
        </p:spPr>
        <p:txBody>
          <a:bodyPr vert="horz" lIns="91440" tIns="45720" rIns="91440" bIns="45720" rtlCol="0"/>
          <a:lstStyle>
            <a:lvl1pPr algn="r">
              <a:defRPr sz="1245"/>
            </a:lvl1pPr>
          </a:lstStyle>
          <a:p>
            <a:pPr fontAlgn="auto"/>
            <a:fld id="{0F9B84EA-7D68-4D60-9CB1-D50884785D1C}" type="datetimeFigureOut">
              <a:rPr lang="zh-CN" altLang="en-US" sz="1245" strike="noStrike" noProof="1" smtClean="0">
                <a:latin typeface="+mn-lt"/>
                <a:ea typeface="+mn-ea"/>
                <a:cs typeface="+mn-cs"/>
              </a:rPr>
            </a:fld>
            <a:endParaRPr lang="zh-CN" altLang="en-US" strike="noStrike" noProof="1"/>
          </a:p>
        </p:txBody>
      </p:sp>
      <p:sp>
        <p:nvSpPr>
          <p:cNvPr id="4" name="页脚占位符 3"/>
          <p:cNvSpPr>
            <a:spLocks noGrp="1"/>
          </p:cNvSpPr>
          <p:nvPr>
            <p:ph type="ftr" sz="quarter" idx="2"/>
          </p:nvPr>
        </p:nvSpPr>
        <p:spPr>
          <a:xfrm>
            <a:off x="0" y="9720263"/>
            <a:ext cx="3078163" cy="514350"/>
          </a:xfrm>
          <a:prstGeom prst="rect">
            <a:avLst/>
          </a:prstGeom>
        </p:spPr>
        <p:txBody>
          <a:bodyPr vert="horz" lIns="91440" tIns="45720" rIns="91440" bIns="45720" rtlCol="0" anchor="b"/>
          <a:lstStyle>
            <a:lvl1pPr algn="l">
              <a:defRPr sz="1245"/>
            </a:lvl1pPr>
          </a:lstStyle>
          <a:p>
            <a:pPr fontAlgn="auto"/>
            <a:endParaRPr lang="zh-CN" altLang="en-US" strike="noStrike" noProof="1"/>
          </a:p>
        </p:txBody>
      </p:sp>
      <p:sp>
        <p:nvSpPr>
          <p:cNvPr id="5" name="灯片编号占位符 4"/>
          <p:cNvSpPr>
            <a:spLocks noGrp="1"/>
          </p:cNvSpPr>
          <p:nvPr>
            <p:ph type="sldNum" sz="quarter" idx="3"/>
          </p:nvPr>
        </p:nvSpPr>
        <p:spPr>
          <a:xfrm>
            <a:off x="4024313" y="9720263"/>
            <a:ext cx="3078163" cy="514350"/>
          </a:xfrm>
          <a:prstGeom prst="rect">
            <a:avLst/>
          </a:prstGeom>
        </p:spPr>
        <p:txBody>
          <a:bodyPr vert="horz" lIns="91440" tIns="45720" rIns="91440" bIns="45720" rtlCol="0" anchor="b"/>
          <a:lstStyle>
            <a:lvl1pPr algn="r">
              <a:defRPr sz="1245"/>
            </a:lvl1pPr>
          </a:lstStyle>
          <a:p>
            <a:pPr fontAlgn="auto"/>
            <a:fld id="{8D4E0FC9-F1F8-4FAE-9988-3BA365CFD46F}" type="slidenum">
              <a:rPr lang="zh-CN" altLang="en-US" sz="1245" strike="noStrike" noProof="1" smtClean="0">
                <a:latin typeface="+mn-lt"/>
                <a:ea typeface="+mn-ea"/>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pPr fontAlgn="auto"/>
            <a:endParaRPr lang="zh-CN" altLang="en-US" strike="noStrike" noProof="1"/>
          </a:p>
        </p:txBody>
      </p:sp>
      <p:sp>
        <p:nvSpPr>
          <p:cNvPr id="3" name="日期占位符 2"/>
          <p:cNvSpPr>
            <a:spLocks noGrp="1"/>
          </p:cNvSpPr>
          <p:nvPr>
            <p:ph type="dt" idx="1"/>
          </p:nvPr>
        </p:nvSpPr>
        <p:spPr>
          <a:xfrm>
            <a:off x="4024313" y="0"/>
            <a:ext cx="3078163" cy="512763"/>
          </a:xfrm>
          <a:prstGeom prst="rect">
            <a:avLst/>
          </a:prstGeom>
        </p:spPr>
        <p:txBody>
          <a:bodyPr vert="horz" lIns="91440" tIns="45720" rIns="91440" bIns="45720" rtlCol="0"/>
          <a:lstStyle>
            <a:lvl1pPr algn="r">
              <a:defRPr sz="1200"/>
            </a:lvl1pPr>
          </a:lstStyle>
          <a:p>
            <a:pPr fontAlgn="auto"/>
            <a:fld id="{D6C8D182-E4C8-4120-9249-FC9774456FFA}" type="datetimeFigureOut">
              <a:rPr lang="zh-CN" altLang="en-US" strike="noStrike" noProof="1" smtClean="0">
                <a:latin typeface="+mn-lt"/>
                <a:ea typeface="+mn-ea"/>
                <a:cs typeface="+mn-cs"/>
              </a:rPr>
            </a:fld>
            <a:endParaRPr lang="zh-CN" altLang="en-US" strike="noStrike" noProof="1"/>
          </a:p>
        </p:txBody>
      </p:sp>
      <p:sp>
        <p:nvSpPr>
          <p:cNvPr id="7172" name="幻灯片图像占位符 3"/>
          <p:cNvSpPr>
            <a:spLocks noGrp="1" noRot="1" noChangeAspect="1"/>
          </p:cNvSpPr>
          <p:nvPr>
            <p:ph type="sldImg"/>
          </p:nvPr>
        </p:nvSpPr>
        <p:spPr>
          <a:xfrm>
            <a:off x="482600" y="1279525"/>
            <a:ext cx="6140450" cy="3454400"/>
          </a:xfrm>
          <a:prstGeom prst="rect">
            <a:avLst/>
          </a:prstGeom>
          <a:noFill/>
          <a:ln w="12700" cap="flat" cmpd="sng">
            <a:solidFill>
              <a:srgbClr val="000000"/>
            </a:solidFill>
            <a:prstDash val="solid"/>
            <a:round/>
            <a:headEnd type="none" w="med" len="med"/>
            <a:tailEnd type="none" w="med" len="med"/>
          </a:ln>
        </p:spPr>
      </p:sp>
      <p:sp>
        <p:nvSpPr>
          <p:cNvPr id="7173" name="备注占位符 4"/>
          <p:cNvSpPr>
            <a:spLocks noGrp="1"/>
          </p:cNvSpPr>
          <p:nvPr>
            <p:ph type="body" sz="quarter"/>
          </p:nvPr>
        </p:nvSpPr>
        <p:spPr>
          <a:xfrm>
            <a:off x="711200" y="4926013"/>
            <a:ext cx="5683250" cy="4029075"/>
          </a:xfrm>
          <a:prstGeom prst="rect">
            <a:avLst/>
          </a:prstGeom>
          <a:noFill/>
          <a:ln w="9525">
            <a:noFill/>
          </a:ln>
        </p:spPr>
        <p:txBody>
          <a:bodyPr vert="horz" lIns="91440" tIns="45720" rIns="91440" bIns="45720" anchor="t" anchorCtr="0"/>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pPr fontAlgn="auto"/>
            <a:endParaRPr lang="zh-CN" altLang="en-US" strike="noStrike" noProof="1"/>
          </a:p>
        </p:txBody>
      </p:sp>
      <p:sp>
        <p:nvSpPr>
          <p:cNvPr id="7" name="灯片编号占位符 6"/>
          <p:cNvSpPr>
            <a:spLocks noGrp="1"/>
          </p:cNvSpPr>
          <p:nvPr>
            <p:ph type="sldNum" sz="quarter" idx="5"/>
          </p:nvPr>
        </p:nvSpPr>
        <p:spPr>
          <a:xfrm>
            <a:off x="4024313" y="9721850"/>
            <a:ext cx="3078163" cy="512763"/>
          </a:xfrm>
          <a:prstGeom prst="rect">
            <a:avLst/>
          </a:prstGeom>
        </p:spPr>
        <p:txBody>
          <a:bodyPr vert="horz" lIns="91440" tIns="45720" rIns="91440" bIns="45720" rtlCol="0" anchor="b"/>
          <a:lstStyle>
            <a:lvl1pPr algn="r">
              <a:defRPr sz="1200"/>
            </a:lvl1pPr>
          </a:lstStyle>
          <a:p>
            <a:pPr fontAlgn="auto"/>
            <a:fld id="{85D0DACE-38E0-42D2-9336-2B707D34BC6D}" type="slidenum">
              <a:rPr lang="zh-CN" altLang="en-US" strike="noStrike" noProof="1" smtClean="0">
                <a:latin typeface="+mn-lt"/>
                <a:ea typeface="+mn-ea"/>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fontAlgn="base"/>
            <a:r>
              <a:rPr lang="en-US" altLang="zh-CN" strike="noStrike" noProof="0" smtClean="0"/>
              <a:t>Click to edit Master title style</a:t>
            </a:r>
            <a:endParaRPr lang="en-US" altLang="zh-CN" strike="noStrike" noProof="0" smtClean="0"/>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fontAlgn="base"/>
            <a:r>
              <a:rPr lang="en-US" altLang="zh-CN" strike="noStrike" noProof="0" smtClean="0"/>
              <a:t>Click to edit Master subtitle style</a:t>
            </a:r>
            <a:endParaRPr lang="en-US" altLang="zh-CN" strike="noStrike"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fontAlgn="auto"/>
            <a:fld id="{760FBDFE-C587-4B4C-A407-44438C67B59E}" type="datetimeFigureOut">
              <a:rPr lang="zh-CN" altLang="en-US" strike="noStrike" noProof="1" smtClean="0">
                <a:latin typeface="+mn-lt"/>
                <a:ea typeface="+mn-ea"/>
                <a:cs typeface="+mn-cs"/>
              </a:rPr>
            </a:fld>
            <a:endParaRPr lang="zh-CN" altLang="en-US" strike="noStrike" noProof="1"/>
          </a:p>
        </p:txBody>
      </p:sp>
      <p:sp>
        <p:nvSpPr>
          <p:cNvPr id="1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fontAlgn="auto"/>
            <a:endParaRPr lang="zh-CN" altLang="en-US" strike="noStrike" noProof="1"/>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fontAlgn="auto"/>
            <a:fld id="{49AE70B2-8BF9-45C0-BB95-33D1B9D3A854}" type="slidenum">
              <a:rPr lang="zh-CN" altLang="en-US" strike="noStrike" noProof="1" smtClean="0">
                <a:latin typeface="+mn-lt"/>
                <a:ea typeface="+mn-ea"/>
                <a:cs typeface="+mn-cs"/>
              </a:rPr>
            </a:fld>
            <a:endParaRPr lang="zh-CN" altLang="en-US" strike="noStrike" noProof="1"/>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a:xfrm>
            <a:off x="609600" y="6245225"/>
            <a:ext cx="2844800" cy="476250"/>
          </a:xfrm>
          <a:prstGeom prst="rect">
            <a:avLst/>
          </a:prstGeom>
          <a:noFill/>
          <a:ln>
            <a:noFill/>
          </a:ln>
          <a:effectLst/>
        </p:spPr>
        <p:txBody>
          <a:bodyPr vert="horz" wrap="square" lIns="91440" tIns="45720" rIns="91440" bIns="45720" numCol="1" anchor="t" anchorCtr="0" compatLnSpc="1"/>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5" name="Footer Placeholder 4"/>
          <p:cNvSpPr>
            <a:spLocks noGrp="1"/>
          </p:cNvSpPr>
          <p:nvPr>
            <p:ph type="ftr" sz="quarter" idx="11"/>
          </p:nvPr>
        </p:nvSpPr>
        <p:spPr>
          <a:xfrm>
            <a:off x="4165600" y="6245225"/>
            <a:ext cx="3860800" cy="476250"/>
          </a:xfrm>
          <a:prstGeom prst="rect">
            <a:avLst/>
          </a:prstGeom>
          <a:noFill/>
          <a:ln>
            <a:noFill/>
          </a:ln>
          <a:effectLst/>
        </p:spPr>
        <p:txBody>
          <a:bodyPr vert="horz" wrap="square" lIns="91440" tIns="45720" rIns="91440" bIns="45720" numCol="1" anchor="t" anchorCtr="0" compatLnSpc="1"/>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6" name="Slide Number Placeholder 5"/>
          <p:cNvSpPr>
            <a:spLocks noGrp="1"/>
          </p:cNvSpPr>
          <p:nvPr>
            <p:ph type="sldNum" sz="quarter" idx="12"/>
          </p:nvPr>
        </p:nvSpPr>
        <p:spPr>
          <a:xfrm>
            <a:off x="8737600" y="6245225"/>
            <a:ext cx="2844800" cy="476250"/>
          </a:xfrm>
          <a:prstGeom prst="rect">
            <a:avLst/>
          </a:prstGeom>
          <a:noFill/>
          <a:ln>
            <a:noFill/>
          </a:ln>
          <a:effectLst/>
        </p:spPr>
        <p:txBody>
          <a:bodyPr vert="horz" wrap="square" lIns="91440" tIns="45720" rIns="91440" bIns="45720" numCol="1" anchor="t" anchorCtr="0" compatLnSpc="1"/>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609600" y="190500"/>
            <a:ext cx="8026400" cy="5937250"/>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fontAlgn="auto"/>
            <a:fld id="{760FBDFE-C587-4B4C-A407-44438C67B59E}" type="datetimeFigureOut">
              <a:rPr lang="zh-CN" altLang="en-US" strike="noStrike" noProof="1" smtClean="0">
                <a:latin typeface="+mn-lt"/>
                <a:ea typeface="+mn-ea"/>
                <a:cs typeface="+mn-cs"/>
              </a:rPr>
            </a:fld>
            <a:endParaRPr lang="zh-CN" altLang="en-US" strike="noStrike" noProof="1"/>
          </a:p>
        </p:txBody>
      </p:sp>
      <p:sp>
        <p:nvSpPr>
          <p:cNvPr id="5" name="Footer Placeholder 4"/>
          <p:cNvSpPr>
            <a:spLocks noGrp="1"/>
          </p:cNvSpPr>
          <p:nvPr>
            <p:ph type="ftr" sz="quarter" idx="11"/>
          </p:nvPr>
        </p:nvSpPr>
        <p:spPr/>
        <p:txBody>
          <a:bodyPr/>
          <a:p>
            <a:pPr fontAlgn="auto"/>
            <a:endParaRPr lang="zh-CN" altLang="en-US" strike="noStrike" noProof="1"/>
          </a:p>
        </p:txBody>
      </p:sp>
      <p:sp>
        <p:nvSpPr>
          <p:cNvPr id="6" name="Slide Number Placeholder 5"/>
          <p:cNvSpPr>
            <a:spLocks noGrp="1"/>
          </p:cNvSpPr>
          <p:nvPr>
            <p:ph type="sldNum" sz="quarter" idx="12"/>
          </p:nvPr>
        </p:nvSpPr>
        <p:spPr/>
        <p:txBody>
          <a:bodyPr/>
          <a:p>
            <a:pPr fontAlgn="auto"/>
            <a:fld id="{49AE70B2-8BF9-45C0-BB95-33D1B9D3A854}" type="slidenum">
              <a:rPr lang="zh-CN" altLang="en-US" strike="noStrike" noProof="1" smtClean="0">
                <a:latin typeface="+mn-lt"/>
                <a:ea typeface="+mn-ea"/>
                <a:cs typeface="+mn-cs"/>
              </a:rPr>
            </a:fld>
            <a:endParaRPr lang="zh-CN" altLang="en-US" strike="noStrike" noProof="1"/>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fontAlgn="auto"/>
            <a:fld id="{760FBDFE-C587-4B4C-A407-44438C67B59E}" type="datetimeFigureOut">
              <a:rPr lang="zh-CN" altLang="en-US" strike="noStrike" noProof="1" smtClean="0">
                <a:latin typeface="+mn-lt"/>
                <a:ea typeface="+mn-ea"/>
                <a:cs typeface="+mn-cs"/>
              </a:rPr>
            </a:fld>
            <a:endParaRPr lang="zh-CN" altLang="en-US" strike="noStrike" noProof="1"/>
          </a:p>
        </p:txBody>
      </p:sp>
      <p:sp>
        <p:nvSpPr>
          <p:cNvPr id="5" name="Footer Placeholder 4"/>
          <p:cNvSpPr>
            <a:spLocks noGrp="1"/>
          </p:cNvSpPr>
          <p:nvPr>
            <p:ph type="ftr" sz="quarter" idx="11"/>
          </p:nvPr>
        </p:nvSpPr>
        <p:spPr/>
        <p:txBody>
          <a:bodyPr/>
          <a:p>
            <a:pPr fontAlgn="auto"/>
            <a:endParaRPr lang="zh-CN" altLang="en-US" strike="noStrike" noProof="1"/>
          </a:p>
        </p:txBody>
      </p:sp>
      <p:sp>
        <p:nvSpPr>
          <p:cNvPr id="6" name="Slide Number Placeholder 5"/>
          <p:cNvSpPr>
            <a:spLocks noGrp="1"/>
          </p:cNvSpPr>
          <p:nvPr>
            <p:ph type="sldNum" sz="quarter" idx="12"/>
          </p:nvPr>
        </p:nvSpPr>
        <p:spPr/>
        <p:txBody>
          <a:bodyPr/>
          <a:p>
            <a:pPr fontAlgn="auto"/>
            <a:fld id="{49AE70B2-8BF9-45C0-BB95-33D1B9D3A854}" type="slidenum">
              <a:rPr lang="zh-CN" altLang="en-US" strike="noStrike" noProof="1" smtClean="0">
                <a:latin typeface="+mn-lt"/>
                <a:ea typeface="+mn-ea"/>
                <a:cs typeface="+mn-cs"/>
              </a:rPr>
            </a:fld>
            <a:endParaRPr lang="zh-CN" altLang="en-US" strike="noStrike" noProof="1"/>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fontAlgn="base"/>
            <a:r>
              <a:rPr lang="en-US" strike="noStrike" noProof="1" smtClean="0"/>
              <a:t>Click to edit Master text styles</a:t>
            </a:r>
            <a:endParaRPr lang="en-US" strike="noStrike" noProof="1" smtClean="0"/>
          </a:p>
        </p:txBody>
      </p:sp>
      <p:sp>
        <p:nvSpPr>
          <p:cNvPr id="4" name="Date Placeholder 3"/>
          <p:cNvSpPr>
            <a:spLocks noGrp="1"/>
          </p:cNvSpPr>
          <p:nvPr>
            <p:ph type="dt" sz="half" idx="10"/>
          </p:nvPr>
        </p:nvSpPr>
        <p:spPr/>
        <p:txBody>
          <a:bodyPr/>
          <a:p>
            <a:pPr fontAlgn="auto"/>
            <a:fld id="{760FBDFE-C587-4B4C-A407-44438C67B59E}" type="datetimeFigureOut">
              <a:rPr lang="zh-CN" altLang="en-US" strike="noStrike" noProof="1" smtClean="0">
                <a:latin typeface="+mn-lt"/>
                <a:ea typeface="+mn-ea"/>
                <a:cs typeface="+mn-cs"/>
              </a:rPr>
            </a:fld>
            <a:endParaRPr lang="zh-CN" altLang="en-US" strike="noStrike" noProof="1"/>
          </a:p>
        </p:txBody>
      </p:sp>
      <p:sp>
        <p:nvSpPr>
          <p:cNvPr id="5" name="Footer Placeholder 4"/>
          <p:cNvSpPr>
            <a:spLocks noGrp="1"/>
          </p:cNvSpPr>
          <p:nvPr>
            <p:ph type="ftr" sz="quarter" idx="11"/>
          </p:nvPr>
        </p:nvSpPr>
        <p:spPr/>
        <p:txBody>
          <a:bodyPr/>
          <a:p>
            <a:pPr fontAlgn="auto"/>
            <a:endParaRPr lang="zh-CN" altLang="en-US" strike="noStrike" noProof="1"/>
          </a:p>
        </p:txBody>
      </p:sp>
      <p:sp>
        <p:nvSpPr>
          <p:cNvPr id="6" name="Slide Number Placeholder 5"/>
          <p:cNvSpPr>
            <a:spLocks noGrp="1"/>
          </p:cNvSpPr>
          <p:nvPr>
            <p:ph type="sldNum" sz="quarter" idx="12"/>
          </p:nvPr>
        </p:nvSpPr>
        <p:spPr/>
        <p:txBody>
          <a:bodyPr/>
          <a:p>
            <a:pPr fontAlgn="auto"/>
            <a:fld id="{49AE70B2-8BF9-45C0-BB95-33D1B9D3A854}" type="slidenum">
              <a:rPr lang="zh-CN" altLang="en-US" strike="noStrike" noProof="1" smtClean="0">
                <a:latin typeface="+mn-lt"/>
                <a:ea typeface="+mn-ea"/>
                <a:cs typeface="+mn-cs"/>
              </a:rPr>
            </a:fld>
            <a:endParaRPr lang="zh-CN" altLang="en-US" strike="noStrike" noProof="1"/>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609600" y="1174750"/>
            <a:ext cx="5384800" cy="4953000"/>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6197600" y="1174750"/>
            <a:ext cx="5384800" cy="4953000"/>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Date Placeholder 4"/>
          <p:cNvSpPr>
            <a:spLocks noGrp="1"/>
          </p:cNvSpPr>
          <p:nvPr>
            <p:ph type="dt" sz="half" idx="10"/>
          </p:nvPr>
        </p:nvSpPr>
        <p:spPr/>
        <p:txBody>
          <a:bodyPr/>
          <a:p>
            <a:pPr fontAlgn="auto"/>
            <a:fld id="{760FBDFE-C587-4B4C-A407-44438C67B59E}" type="datetimeFigureOut">
              <a:rPr lang="zh-CN" altLang="en-US" strike="noStrike" noProof="1" smtClean="0">
                <a:latin typeface="+mn-lt"/>
                <a:ea typeface="+mn-ea"/>
                <a:cs typeface="+mn-cs"/>
              </a:rPr>
            </a:fld>
            <a:endParaRPr lang="zh-CN" altLang="en-US" strike="noStrike" noProof="1"/>
          </a:p>
        </p:txBody>
      </p:sp>
      <p:sp>
        <p:nvSpPr>
          <p:cNvPr id="6" name="Footer Placeholder 5"/>
          <p:cNvSpPr>
            <a:spLocks noGrp="1"/>
          </p:cNvSpPr>
          <p:nvPr>
            <p:ph type="ftr" sz="quarter" idx="11"/>
          </p:nvPr>
        </p:nvSpPr>
        <p:spPr/>
        <p:txBody>
          <a:bodyPr/>
          <a:p>
            <a:pPr fontAlgn="auto"/>
            <a:endParaRPr lang="zh-CN" altLang="en-US" strike="noStrike" noProof="1"/>
          </a:p>
        </p:txBody>
      </p:sp>
      <p:sp>
        <p:nvSpPr>
          <p:cNvPr id="7" name="Slide Number Placeholder 6"/>
          <p:cNvSpPr>
            <a:spLocks noGrp="1"/>
          </p:cNvSpPr>
          <p:nvPr>
            <p:ph type="sldNum" sz="quarter" idx="12"/>
          </p:nvPr>
        </p:nvSpPr>
        <p:spPr/>
        <p:txBody>
          <a:bodyPr/>
          <a:p>
            <a:pPr fontAlgn="auto"/>
            <a:fld id="{49AE70B2-8BF9-45C0-BB95-33D1B9D3A854}" type="slidenum">
              <a:rPr lang="zh-CN" altLang="en-US" strike="noStrike" noProof="1" smtClean="0">
                <a:latin typeface="+mn-lt"/>
                <a:ea typeface="+mn-ea"/>
                <a:cs typeface="+mn-cs"/>
              </a:rPr>
            </a:fld>
            <a:endParaRPr lang="zh-CN" altLang="en-US" strike="noStrike" noProof="1"/>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4" name="Content Placeholder 3"/>
          <p:cNvSpPr>
            <a:spLocks noGrp="1"/>
          </p:cNvSpPr>
          <p:nvPr>
            <p:ph sz="half" idx="2"/>
          </p:nvPr>
        </p:nvSpPr>
        <p:spPr>
          <a:xfrm>
            <a:off x="840317" y="2505075"/>
            <a:ext cx="5158316" cy="3684588"/>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6" name="Content Placeholder 5"/>
          <p:cNvSpPr>
            <a:spLocks noGrp="1"/>
          </p:cNvSpPr>
          <p:nvPr>
            <p:ph sz="quarter" idx="4"/>
          </p:nvPr>
        </p:nvSpPr>
        <p:spPr>
          <a:xfrm>
            <a:off x="6172200" y="2505075"/>
            <a:ext cx="5183717" cy="3684588"/>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7" name="Date Placeholder 6"/>
          <p:cNvSpPr>
            <a:spLocks noGrp="1"/>
          </p:cNvSpPr>
          <p:nvPr>
            <p:ph type="dt" sz="half" idx="10"/>
          </p:nvPr>
        </p:nvSpPr>
        <p:spPr/>
        <p:txBody>
          <a:bodyPr/>
          <a:p>
            <a:pPr fontAlgn="auto"/>
            <a:fld id="{760FBDFE-C587-4B4C-A407-44438C67B59E}" type="datetimeFigureOut">
              <a:rPr lang="zh-CN" altLang="en-US" strike="noStrike" noProof="1" smtClean="0">
                <a:latin typeface="+mn-lt"/>
                <a:ea typeface="+mn-ea"/>
                <a:cs typeface="+mn-cs"/>
              </a:rPr>
            </a:fld>
            <a:endParaRPr lang="zh-CN" altLang="en-US" strike="noStrike" noProof="1"/>
          </a:p>
        </p:txBody>
      </p:sp>
      <p:sp>
        <p:nvSpPr>
          <p:cNvPr id="8" name="Footer Placeholder 7"/>
          <p:cNvSpPr>
            <a:spLocks noGrp="1"/>
          </p:cNvSpPr>
          <p:nvPr>
            <p:ph type="ftr" sz="quarter" idx="11"/>
          </p:nvPr>
        </p:nvSpPr>
        <p:spPr/>
        <p:txBody>
          <a:bodyPr/>
          <a:p>
            <a:pPr fontAlgn="auto"/>
            <a:endParaRPr lang="zh-CN" altLang="en-US" strike="noStrike" noProof="1"/>
          </a:p>
        </p:txBody>
      </p:sp>
      <p:sp>
        <p:nvSpPr>
          <p:cNvPr id="9" name="Slide Number Placeholder 8"/>
          <p:cNvSpPr>
            <a:spLocks noGrp="1"/>
          </p:cNvSpPr>
          <p:nvPr>
            <p:ph type="sldNum" sz="quarter" idx="12"/>
          </p:nvPr>
        </p:nvSpPr>
        <p:spPr/>
        <p:txBody>
          <a:bodyPr/>
          <a:p>
            <a:pPr fontAlgn="auto"/>
            <a:fld id="{49AE70B2-8BF9-45C0-BB95-33D1B9D3A854}" type="slidenum">
              <a:rPr lang="zh-CN" altLang="en-US" strike="noStrike" noProof="1" smtClean="0">
                <a:latin typeface="+mn-lt"/>
                <a:ea typeface="+mn-ea"/>
                <a:cs typeface="+mn-cs"/>
              </a:rPr>
            </a:fld>
            <a:endParaRPr lang="zh-CN" altLang="en-US" strike="noStrike" noProof="1"/>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auto"/>
            <a:fld id="{760FBDFE-C587-4B4C-A407-44438C67B59E}" type="datetimeFigureOut">
              <a:rPr lang="zh-CN" altLang="en-US" strike="noStrike" noProof="1" smtClean="0">
                <a:latin typeface="+mn-lt"/>
                <a:ea typeface="+mn-ea"/>
                <a:cs typeface="+mn-cs"/>
              </a:rPr>
            </a:fld>
            <a:endParaRPr lang="zh-CN" altLang="en-US" strike="noStrike" noProof="1"/>
          </a:p>
        </p:txBody>
      </p:sp>
      <p:sp>
        <p:nvSpPr>
          <p:cNvPr id="4" name="Footer Placeholder 3"/>
          <p:cNvSpPr>
            <a:spLocks noGrp="1"/>
          </p:cNvSpPr>
          <p:nvPr>
            <p:ph type="ftr" sz="quarter" idx="11"/>
          </p:nvPr>
        </p:nvSpPr>
        <p:spPr/>
        <p:txBody>
          <a:bodyPr/>
          <a:p>
            <a:pPr fontAlgn="auto"/>
            <a:endParaRPr lang="zh-CN" altLang="en-US" strike="noStrike" noProof="1"/>
          </a:p>
        </p:txBody>
      </p:sp>
      <p:sp>
        <p:nvSpPr>
          <p:cNvPr id="5" name="Slide Number Placeholder 4"/>
          <p:cNvSpPr>
            <a:spLocks noGrp="1"/>
          </p:cNvSpPr>
          <p:nvPr>
            <p:ph type="sldNum" sz="quarter" idx="12"/>
          </p:nvPr>
        </p:nvSpPr>
        <p:spPr/>
        <p:txBody>
          <a:bodyPr/>
          <a:p>
            <a:pPr fontAlgn="auto"/>
            <a:fld id="{49AE70B2-8BF9-45C0-BB95-33D1B9D3A854}" type="slidenum">
              <a:rPr lang="zh-CN" altLang="en-US" strike="noStrike" noProof="1" smtClean="0">
                <a:latin typeface="+mn-lt"/>
                <a:ea typeface="+mn-ea"/>
                <a:cs typeface="+mn-cs"/>
              </a:rPr>
            </a:fld>
            <a:endParaRPr lang="zh-CN" altLang="en-US" strike="noStrike" noProof="1"/>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fontAlgn="auto"/>
            <a:fld id="{760FBDFE-C587-4B4C-A407-44438C67B59E}" type="datetimeFigureOut">
              <a:rPr lang="zh-CN" altLang="en-US" strike="noStrike" noProof="1" smtClean="0">
                <a:latin typeface="+mn-lt"/>
                <a:ea typeface="+mn-ea"/>
                <a:cs typeface="+mn-cs"/>
              </a:rPr>
            </a:fld>
            <a:endParaRPr lang="zh-CN" altLang="en-US" strike="noStrike" noProof="1"/>
          </a:p>
        </p:txBody>
      </p:sp>
      <p:sp>
        <p:nvSpPr>
          <p:cNvPr id="3" name="Footer Placeholder 2"/>
          <p:cNvSpPr>
            <a:spLocks noGrp="1"/>
          </p:cNvSpPr>
          <p:nvPr>
            <p:ph type="ftr" sz="quarter" idx="11"/>
          </p:nvPr>
        </p:nvSpPr>
        <p:spPr/>
        <p:txBody>
          <a:bodyPr/>
          <a:p>
            <a:pPr fontAlgn="auto"/>
            <a:endParaRPr lang="zh-CN" altLang="en-US" strike="noStrike" noProof="1"/>
          </a:p>
        </p:txBody>
      </p:sp>
      <p:sp>
        <p:nvSpPr>
          <p:cNvPr id="4" name="Slide Number Placeholder 3"/>
          <p:cNvSpPr>
            <a:spLocks noGrp="1"/>
          </p:cNvSpPr>
          <p:nvPr>
            <p:ph type="sldNum" sz="quarter" idx="12"/>
          </p:nvPr>
        </p:nvSpPr>
        <p:spPr/>
        <p:txBody>
          <a:bodyPr/>
          <a:p>
            <a:pPr fontAlgn="auto"/>
            <a:fld id="{49AE70B2-8BF9-45C0-BB95-33D1B9D3A854}" type="slidenum">
              <a:rPr lang="zh-CN" altLang="en-US" strike="noStrike" noProof="1" smtClean="0">
                <a:latin typeface="+mn-lt"/>
                <a:ea typeface="+mn-ea"/>
                <a:cs typeface="+mn-cs"/>
              </a:rPr>
            </a:fld>
            <a:endParaRPr lang="zh-CN" altLang="en-US" strike="noStrike" noProof="1"/>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a:xfrm>
            <a:off x="609600" y="6245225"/>
            <a:ext cx="2844800" cy="476250"/>
          </a:xfrm>
          <a:prstGeom prst="rect">
            <a:avLst/>
          </a:prstGeom>
          <a:noFill/>
          <a:ln>
            <a:noFill/>
          </a:ln>
          <a:effectLst/>
        </p:spPr>
        <p:txBody>
          <a:bodyPr vert="horz" wrap="square" lIns="91440" tIns="45720" rIns="91440" bIns="45720" numCol="1" anchor="t" anchorCtr="0" compatLnSpc="1"/>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6" name="Footer Placeholder 5"/>
          <p:cNvSpPr>
            <a:spLocks noGrp="1"/>
          </p:cNvSpPr>
          <p:nvPr>
            <p:ph type="ftr" sz="quarter" idx="11"/>
          </p:nvPr>
        </p:nvSpPr>
        <p:spPr>
          <a:xfrm>
            <a:off x="4165600" y="6245225"/>
            <a:ext cx="3860800" cy="476250"/>
          </a:xfrm>
          <a:prstGeom prst="rect">
            <a:avLst/>
          </a:prstGeom>
          <a:noFill/>
          <a:ln>
            <a:noFill/>
          </a:ln>
          <a:effectLst/>
        </p:spPr>
        <p:txBody>
          <a:bodyPr vert="horz" wrap="square" lIns="91440" tIns="45720" rIns="91440" bIns="45720" numCol="1" anchor="t" anchorCtr="0" compatLnSpc="1"/>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7" name="Slide Number Placeholder 6"/>
          <p:cNvSpPr>
            <a:spLocks noGrp="1"/>
          </p:cNvSpPr>
          <p:nvPr>
            <p:ph type="sldNum" sz="quarter" idx="12"/>
          </p:nvPr>
        </p:nvSpPr>
        <p:spPr>
          <a:xfrm>
            <a:off x="8737600" y="6245225"/>
            <a:ext cx="2844800" cy="476250"/>
          </a:xfrm>
          <a:prstGeom prst="rect">
            <a:avLst/>
          </a:prstGeom>
          <a:noFill/>
          <a:ln>
            <a:noFill/>
          </a:ln>
          <a:effectLst/>
        </p:spPr>
        <p:txBody>
          <a:bodyPr vert="horz" wrap="square" lIns="91440" tIns="45720" rIns="91440" bIns="45720" numCol="1" anchor="t" anchorCtr="0" compatLnSpc="1"/>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cxnSp>
        <p:nvCxnSpPr>
          <p:cNvPr id="8" name="直接连接符 7" hidden="1"/>
          <p:cNvCxnSpPr/>
          <p:nvPr userDrawn="1"/>
        </p:nvCxnSpPr>
        <p:spPr>
          <a:xfrm>
            <a:off x="742950" y="434975"/>
            <a:ext cx="0" cy="139065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40317" y="457200"/>
            <a:ext cx="3932767" cy="1600200"/>
          </a:xfrm>
        </p:spPr>
        <p:txBody>
          <a:bodyPr anchor="b"/>
          <a:lstStyle>
            <a:lvl1pPr>
              <a:defRPr sz="3200"/>
            </a:lvl1pPr>
          </a:lstStyle>
          <a:p>
            <a:pPr fontAlgn="base"/>
            <a:r>
              <a:rPr lang="en-US" strike="noStrike" noProof="1" smtClean="0"/>
              <a:t>Click to edit Master title style</a:t>
            </a:r>
            <a:endParaRPr lang="en-US" strike="noStrike" noProof="1"/>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a:xfrm>
            <a:off x="609600" y="6245225"/>
            <a:ext cx="2844800" cy="476250"/>
          </a:xfrm>
          <a:prstGeom prst="rect">
            <a:avLst/>
          </a:prstGeom>
          <a:noFill/>
          <a:ln>
            <a:noFill/>
          </a:ln>
          <a:effectLst/>
        </p:spPr>
        <p:txBody>
          <a:bodyPr vert="horz" wrap="square" lIns="91440" tIns="45720" rIns="91440" bIns="45720" numCol="1" anchor="t" anchorCtr="0" compatLnSpc="1"/>
          <a:p>
            <a:pPr fontAlgn="auto"/>
            <a:fld id="{9EFD9D74-47D9-4702-A33C-335B63B48DBF}" type="datetimeFigureOut">
              <a:rPr lang="zh-CN" altLang="en-US" strike="noStrike" noProof="1" smtClean="0">
                <a:latin typeface="+mn-lt"/>
                <a:ea typeface="+mn-ea"/>
                <a:cs typeface="+mn-cs"/>
              </a:rPr>
            </a:fld>
            <a:endParaRPr lang="zh-CN" altLang="en-US" strike="noStrike" noProof="1" dirty="0"/>
          </a:p>
        </p:txBody>
      </p:sp>
      <p:sp>
        <p:nvSpPr>
          <p:cNvPr id="6" name="Footer Placeholder 5"/>
          <p:cNvSpPr>
            <a:spLocks noGrp="1"/>
          </p:cNvSpPr>
          <p:nvPr>
            <p:ph type="ftr" sz="quarter" idx="11"/>
          </p:nvPr>
        </p:nvSpPr>
        <p:spPr>
          <a:xfrm>
            <a:off x="4165600" y="6245225"/>
            <a:ext cx="3860800" cy="476250"/>
          </a:xfrm>
          <a:prstGeom prst="rect">
            <a:avLst/>
          </a:prstGeom>
          <a:noFill/>
          <a:ln>
            <a:noFill/>
          </a:ln>
          <a:effectLst/>
        </p:spPr>
        <p:txBody>
          <a:bodyPr vert="horz" wrap="square" lIns="91440" tIns="45720" rIns="91440" bIns="45720" numCol="1" anchor="t" anchorCtr="0" compatLnSpc="1"/>
          <a:p>
            <a:pPr fontAlgn="auto"/>
            <a:endParaRPr lang="zh-CN" altLang="en-US" strike="noStrike" noProof="1" dirty="0"/>
          </a:p>
        </p:txBody>
      </p:sp>
      <p:sp>
        <p:nvSpPr>
          <p:cNvPr id="7" name="Slide Number Placeholder 6"/>
          <p:cNvSpPr>
            <a:spLocks noGrp="1"/>
          </p:cNvSpPr>
          <p:nvPr>
            <p:ph type="sldNum" sz="quarter" idx="12"/>
          </p:nvPr>
        </p:nvSpPr>
        <p:spPr>
          <a:xfrm>
            <a:off x="8737600" y="6245225"/>
            <a:ext cx="2844800" cy="476250"/>
          </a:xfrm>
          <a:prstGeom prst="rect">
            <a:avLst/>
          </a:prstGeom>
          <a:noFill/>
          <a:ln>
            <a:noFill/>
          </a:ln>
          <a:effectLst/>
        </p:spPr>
        <p:txBody>
          <a:bodyPr vert="horz" wrap="square" lIns="91440" tIns="45720" rIns="91440" bIns="45720" numCol="1" anchor="t" anchorCtr="0" compatLnSpc="1"/>
          <a:p>
            <a:pPr fontAlgn="auto"/>
            <a:fld id="{FABC47A4-756D-490B-A52F-7D9E2C9FC05F}" type="slidenum">
              <a:rPr lang="zh-CN" altLang="en-US" strike="noStrike" noProof="1" smtClean="0">
                <a:latin typeface="+mn-lt"/>
                <a:ea typeface="+mn-ea"/>
                <a:cs typeface="+mn-cs"/>
              </a:rPr>
            </a:fld>
            <a:endParaRPr lang="zh-CN" altLang="en-US" strike="noStrike" noProof="1"/>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p:nvPr>
        </p:nvSpPr>
        <p:spPr>
          <a:xfrm>
            <a:off x="609600" y="1174750"/>
            <a:ext cx="10972800" cy="4953000"/>
          </a:xfrm>
          <a:prstGeom prst="rect">
            <a:avLst/>
          </a:prstGeom>
          <a:noFill/>
          <a:ln w="9525">
            <a:noFill/>
          </a:ln>
        </p:spPr>
        <p:txBody>
          <a:bodyPr anchor="t" anchorCtr="0"/>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pPr fontAlgn="auto"/>
            <a:fld id="{760FBDFE-C587-4B4C-A407-44438C67B59E}" type="datetimeFigureOut">
              <a:rPr lang="zh-CN" altLang="en-US" strike="noStrike" noProof="1" smtClean="0">
                <a:latin typeface="+mn-lt"/>
                <a:ea typeface="+mn-ea"/>
                <a:cs typeface="+mn-cs"/>
              </a:rPr>
            </a:fld>
            <a:endParaRPr lang="zh-CN" altLang="en-US" strike="noStrike" noProof="1"/>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pPr fontAlgn="auto"/>
            <a:endParaRPr lang="zh-CN" altLang="en-US" strike="noStrike" noProof="1"/>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fontAlgn="auto"/>
            <a:fld id="{49AE70B2-8BF9-45C0-BB95-33D1B9D3A854}" type="slidenum">
              <a:rPr lang="zh-CN" altLang="en-US" strike="noStrike" noProof="1" smtClean="0">
                <a:latin typeface="+mn-lt"/>
                <a:ea typeface="+mn-ea"/>
                <a:cs typeface="+mn-cs"/>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80604020202020204" pitchFamily="34" charset="0"/>
          <a:ea typeface="SimSun" pitchFamily="2" charset="-122"/>
        </a:defRPr>
      </a:lvl2pPr>
      <a:lvl3pPr algn="l" rtl="0" fontAlgn="base">
        <a:spcBef>
          <a:spcPct val="0"/>
        </a:spcBef>
        <a:spcAft>
          <a:spcPct val="0"/>
        </a:spcAft>
        <a:defRPr sz="3600">
          <a:solidFill>
            <a:schemeClr val="tx1"/>
          </a:solidFill>
          <a:latin typeface="Arial" panose="02080604020202020204" pitchFamily="34" charset="0"/>
          <a:ea typeface="SimSun" pitchFamily="2" charset="-122"/>
        </a:defRPr>
      </a:lvl3pPr>
      <a:lvl4pPr algn="l" rtl="0" fontAlgn="base">
        <a:spcBef>
          <a:spcPct val="0"/>
        </a:spcBef>
        <a:spcAft>
          <a:spcPct val="0"/>
        </a:spcAft>
        <a:defRPr sz="3600">
          <a:solidFill>
            <a:schemeClr val="tx1"/>
          </a:solidFill>
          <a:latin typeface="Arial" panose="02080604020202020204" pitchFamily="34" charset="0"/>
          <a:ea typeface="SimSun" pitchFamily="2" charset="-122"/>
        </a:defRPr>
      </a:lvl4pPr>
      <a:lvl5pPr algn="l" rtl="0" fontAlgn="base">
        <a:spcBef>
          <a:spcPct val="0"/>
        </a:spcBef>
        <a:spcAft>
          <a:spcPct val="0"/>
        </a:spcAft>
        <a:defRPr sz="3600">
          <a:solidFill>
            <a:schemeClr val="tx1"/>
          </a:solidFill>
          <a:latin typeface="Arial" panose="02080604020202020204" pitchFamily="34" charset="0"/>
          <a:ea typeface="SimSun" pitchFamily="2" charset="-122"/>
        </a:defRPr>
      </a:lvl5pPr>
      <a:lvl6pPr marL="457200" algn="l" rtl="0" fontAlgn="base">
        <a:spcBef>
          <a:spcPct val="0"/>
        </a:spcBef>
        <a:spcAft>
          <a:spcPct val="0"/>
        </a:spcAft>
        <a:defRPr sz="3600">
          <a:solidFill>
            <a:schemeClr val="tx1"/>
          </a:solidFill>
          <a:latin typeface="Arial" panose="02080604020202020204" pitchFamily="34" charset="0"/>
          <a:ea typeface="SimSun" pitchFamily="2" charset="-122"/>
        </a:defRPr>
      </a:lvl6pPr>
      <a:lvl7pPr marL="914400" algn="l" rtl="0" fontAlgn="base">
        <a:spcBef>
          <a:spcPct val="0"/>
        </a:spcBef>
        <a:spcAft>
          <a:spcPct val="0"/>
        </a:spcAft>
        <a:defRPr sz="3600">
          <a:solidFill>
            <a:schemeClr val="tx1"/>
          </a:solidFill>
          <a:latin typeface="Arial" panose="02080604020202020204" pitchFamily="34" charset="0"/>
          <a:ea typeface="SimSun" pitchFamily="2" charset="-122"/>
        </a:defRPr>
      </a:lvl7pPr>
      <a:lvl8pPr marL="1371600" algn="l" rtl="0" fontAlgn="base">
        <a:spcBef>
          <a:spcPct val="0"/>
        </a:spcBef>
        <a:spcAft>
          <a:spcPct val="0"/>
        </a:spcAft>
        <a:defRPr sz="3600">
          <a:solidFill>
            <a:schemeClr val="tx1"/>
          </a:solidFill>
          <a:latin typeface="Arial" panose="02080604020202020204" pitchFamily="34" charset="0"/>
          <a:ea typeface="SimSun" pitchFamily="2" charset="-122"/>
        </a:defRPr>
      </a:lvl8pPr>
      <a:lvl9pPr marL="1828800" algn="l" rtl="0" fontAlgn="base">
        <a:spcBef>
          <a:spcPct val="0"/>
        </a:spcBef>
        <a:spcAft>
          <a:spcPct val="0"/>
        </a:spcAft>
        <a:defRPr sz="3600">
          <a:solidFill>
            <a:schemeClr val="tx1"/>
          </a:solidFill>
          <a:latin typeface="Arial" panose="02080604020202020204" pitchFamily="34" charset="0"/>
          <a:ea typeface="SimSun"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623888" y="620713"/>
            <a:ext cx="10944225" cy="1082675"/>
          </a:xfrm>
        </p:spPr>
        <p:txBody>
          <a:bodyPr/>
          <a:lstStyle/>
          <a:p>
            <a:pPr marL="0" marR="0" indent="0" algn="l" defTabSz="914400" rtl="0" eaLnBrk="1" fontAlgn="base" latinLnBrk="0" hangingPunct="1">
              <a:lnSpc>
                <a:spcPct val="100000"/>
              </a:lnSpc>
              <a:spcBef>
                <a:spcPct val="0"/>
              </a:spcBef>
              <a:spcAft>
                <a:spcPct val="0"/>
              </a:spcAft>
              <a:buClrTx/>
              <a:buSzTx/>
              <a:buFontTx/>
              <a:buNone/>
            </a:pPr>
            <a:r>
              <a:rPr kumimoji="0" lang="x-none" altLang="zh-CN" sz="3600" b="0" i="0" u="none" strike="noStrike" kern="1200" cap="none" spc="0" normalizeH="0" baseline="0" noProof="1">
                <a:solidFill>
                  <a:schemeClr val="tx1"/>
                </a:solidFill>
                <a:uFillTx/>
                <a:latin typeface="+mj-lt"/>
                <a:ea typeface="+mj-ea"/>
                <a:cs typeface="+mj-cs"/>
              </a:rPr>
              <a:t>Speed and Balance Training</a:t>
            </a:r>
            <a:endParaRPr kumimoji="0" lang="x-none" altLang="zh-CN" sz="3600" b="0" i="0" u="none" strike="noStrike" kern="1200" cap="none" spc="0" normalizeH="0" baseline="0" noProof="1">
              <a:solidFill>
                <a:schemeClr val="tx1"/>
              </a:solidFill>
              <a:uFillTx/>
              <a:latin typeface="+mj-lt"/>
              <a:ea typeface="+mj-ea"/>
              <a:cs typeface="+mj-cs"/>
            </a:endParaRPr>
          </a:p>
        </p:txBody>
      </p:sp>
      <p:sp>
        <p:nvSpPr>
          <p:cNvPr id="5" name="副标题 4"/>
          <p:cNvSpPr>
            <a:spLocks noGrp="1"/>
          </p:cNvSpPr>
          <p:nvPr>
            <p:ph type="subTitle" idx="1"/>
          </p:nvPr>
        </p:nvSpPr>
        <p:spPr>
          <a:xfrm>
            <a:off x="627063" y="1843088"/>
            <a:ext cx="10948988" cy="981075"/>
          </a:xfrm>
        </p:spPr>
        <p:txBody>
          <a:bodyPr/>
          <a:lstStyle/>
          <a:p>
            <a:pPr fontAlgn="base"/>
            <a:endParaRPr lang="zh-CN" altLang="en-US" strike="noStrike" noProof="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Wall Sits: </a:t>
            </a:r>
            <a:endParaRPr lang="en-US"/>
          </a:p>
        </p:txBody>
      </p:sp>
      <p:sp>
        <p:nvSpPr>
          <p:cNvPr id="3" name="Content Placeholder 2"/>
          <p:cNvSpPr>
            <a:spLocks noGrp="1"/>
          </p:cNvSpPr>
          <p:nvPr>
            <p:ph idx="1"/>
          </p:nvPr>
        </p:nvSpPr>
        <p:spPr/>
        <p:txBody>
          <a:bodyPr/>
          <a:p>
            <a:r>
              <a:rPr lang="en-US">
                <a:sym typeface="+mn-ea"/>
              </a:rPr>
              <a:t>Hold a seated position against a wall to strengthen legs and balance.</a:t>
            </a:r>
            <a:endParaRPr lang="en-US"/>
          </a:p>
          <a:p>
            <a:endParaRPr lang="en-US"/>
          </a:p>
        </p:txBody>
      </p:sp>
      <p:pic>
        <p:nvPicPr>
          <p:cNvPr id="4" name="Picture 3" descr="wallsit"/>
          <p:cNvPicPr>
            <a:picLocks noChangeAspect="1"/>
          </p:cNvPicPr>
          <p:nvPr/>
        </p:nvPicPr>
        <p:blipFill>
          <a:blip r:embed="rId1"/>
          <a:stretch>
            <a:fillRect/>
          </a:stretch>
        </p:blipFill>
        <p:spPr>
          <a:xfrm>
            <a:off x="1628140" y="2279650"/>
            <a:ext cx="8446135" cy="39941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Mountain Pose (Tadasana)</a:t>
            </a:r>
            <a:endParaRPr lang="en-US"/>
          </a:p>
        </p:txBody>
      </p:sp>
      <p:sp>
        <p:nvSpPr>
          <p:cNvPr id="3" name="Content Placeholder 2"/>
          <p:cNvSpPr>
            <a:spLocks noGrp="1"/>
          </p:cNvSpPr>
          <p:nvPr>
            <p:ph idx="1"/>
          </p:nvPr>
        </p:nvSpPr>
        <p:spPr>
          <a:xfrm>
            <a:off x="6096000" y="1187450"/>
            <a:ext cx="4395470" cy="4953000"/>
          </a:xfrm>
        </p:spPr>
        <p:txBody>
          <a:bodyPr/>
          <a:p>
            <a:r>
              <a:rPr lang="en-US" sz="4000">
                <a:sym typeface="+mn-ea"/>
              </a:rPr>
              <a:t>Stand with proper posture to enhance balance and</a:t>
            </a:r>
            <a:r>
              <a:rPr lang="x-none" altLang="en-US" sz="4000">
                <a:sym typeface="+mn-ea"/>
              </a:rPr>
              <a:t> stability</a:t>
            </a:r>
            <a:endParaRPr lang="en-US" sz="4000"/>
          </a:p>
          <a:p>
            <a:endParaRPr lang="en-US" sz="4000"/>
          </a:p>
        </p:txBody>
      </p:sp>
      <p:pic>
        <p:nvPicPr>
          <p:cNvPr id="4" name="Picture 3" descr="tadasana"/>
          <p:cNvPicPr>
            <a:picLocks noChangeAspect="1"/>
          </p:cNvPicPr>
          <p:nvPr/>
        </p:nvPicPr>
        <p:blipFill>
          <a:blip r:embed="rId1"/>
          <a:stretch>
            <a:fillRect/>
          </a:stretch>
        </p:blipFill>
        <p:spPr>
          <a:xfrm>
            <a:off x="1212215" y="953135"/>
            <a:ext cx="3728085" cy="559308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92100" y="2113280"/>
            <a:ext cx="11373485" cy="1039495"/>
          </a:xfrm>
        </p:spPr>
        <p:txBody>
          <a:bodyPr/>
          <a:p>
            <a:pPr algn="ctr"/>
            <a:r>
              <a:rPr lang="x-none" altLang="en-US" sz="4400"/>
              <a:t>Next: Dynamic balance</a:t>
            </a:r>
            <a:endParaRPr lang="x-none" altLang="en-US" sz="4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a:sym typeface="+mn-ea"/>
              </a:rPr>
              <a:t>Walking Heel-to-Toe</a:t>
            </a:r>
            <a:endParaRPr lang="en-US" sz="4000">
              <a:sym typeface="+mn-ea"/>
            </a:endParaRPr>
          </a:p>
        </p:txBody>
      </p:sp>
      <p:sp>
        <p:nvSpPr>
          <p:cNvPr id="3" name="Content Placeholder 2"/>
          <p:cNvSpPr>
            <a:spLocks noGrp="1"/>
          </p:cNvSpPr>
          <p:nvPr>
            <p:ph idx="1"/>
          </p:nvPr>
        </p:nvSpPr>
        <p:spPr>
          <a:xfrm>
            <a:off x="6412865" y="1174750"/>
            <a:ext cx="5169535" cy="4953000"/>
          </a:xfrm>
        </p:spPr>
        <p:txBody>
          <a:bodyPr/>
          <a:p>
            <a:r>
              <a:rPr lang="en-US" sz="3600"/>
              <a:t> Walk in a straight line with heel-to-toe placement to challenge balance.</a:t>
            </a:r>
            <a:endParaRPr lang="en-US" sz="3600"/>
          </a:p>
          <a:p>
            <a:pPr marL="0" indent="0">
              <a:buNone/>
            </a:pPr>
            <a:endParaRPr lang="en-US" sz="3600"/>
          </a:p>
          <a:p>
            <a:endParaRPr lang="en-US" sz="3600"/>
          </a:p>
        </p:txBody>
      </p:sp>
      <p:pic>
        <p:nvPicPr>
          <p:cNvPr id="4" name="Picture 3" descr="Walking-Heel-to-Toe"/>
          <p:cNvPicPr>
            <a:picLocks noChangeAspect="1"/>
          </p:cNvPicPr>
          <p:nvPr/>
        </p:nvPicPr>
        <p:blipFill>
          <a:blip r:embed="rId1"/>
          <a:stretch>
            <a:fillRect/>
          </a:stretch>
        </p:blipFill>
        <p:spPr>
          <a:xfrm>
            <a:off x="501650" y="1440815"/>
            <a:ext cx="5413375" cy="442087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a:sym typeface="+mn-ea"/>
              </a:rPr>
              <a:t>Tai Chi</a:t>
            </a:r>
            <a:endParaRPr lang="en-US" sz="4000">
              <a:sym typeface="+mn-ea"/>
            </a:endParaRPr>
          </a:p>
        </p:txBody>
      </p:sp>
      <p:sp>
        <p:nvSpPr>
          <p:cNvPr id="3" name="Content Placeholder 2"/>
          <p:cNvSpPr>
            <a:spLocks noGrp="1"/>
          </p:cNvSpPr>
          <p:nvPr>
            <p:ph idx="1"/>
          </p:nvPr>
        </p:nvSpPr>
        <p:spPr>
          <a:xfrm>
            <a:off x="5183505" y="1174750"/>
            <a:ext cx="6398895" cy="4953000"/>
          </a:xfrm>
        </p:spPr>
        <p:txBody>
          <a:bodyPr/>
          <a:p>
            <a:r>
              <a:rPr lang="en-US" sz="3600">
                <a:sym typeface="+mn-ea"/>
              </a:rPr>
              <a:t>Perform slow, controlled movements to improve coordination and stability.</a:t>
            </a:r>
            <a:endParaRPr lang="x-none" altLang="en-US" sz="3600"/>
          </a:p>
        </p:txBody>
      </p:sp>
      <p:pic>
        <p:nvPicPr>
          <p:cNvPr id="4" name="Picture 3" descr="TAI-chi1"/>
          <p:cNvPicPr>
            <a:picLocks noChangeAspect="1"/>
          </p:cNvPicPr>
          <p:nvPr/>
        </p:nvPicPr>
        <p:blipFill>
          <a:blip r:embed="rId1"/>
          <a:stretch>
            <a:fillRect/>
          </a:stretch>
        </p:blipFill>
        <p:spPr>
          <a:xfrm>
            <a:off x="609600" y="1409700"/>
            <a:ext cx="4044950" cy="2889250"/>
          </a:xfrm>
          <a:prstGeom prst="rect">
            <a:avLst/>
          </a:prstGeom>
        </p:spPr>
      </p:pic>
      <p:sp>
        <p:nvSpPr>
          <p:cNvPr id="5" name="Text Box 4"/>
          <p:cNvSpPr txBox="1"/>
          <p:nvPr/>
        </p:nvSpPr>
        <p:spPr>
          <a:xfrm>
            <a:off x="934720" y="4298950"/>
            <a:ext cx="3620135" cy="368300"/>
          </a:xfrm>
          <a:prstGeom prst="rect">
            <a:avLst/>
          </a:prstGeom>
          <a:noFill/>
        </p:spPr>
        <p:txBody>
          <a:bodyPr wrap="square" rtlCol="0">
            <a:spAutoFit/>
          </a:bodyPr>
          <a:p>
            <a:r>
              <a:rPr lang="x-none" altLang="en-US"/>
              <a:t>example of tai Chi Exercise</a:t>
            </a:r>
            <a:endParaRPr lang="x-none"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400">
                <a:sym typeface="+mn-ea"/>
              </a:rPr>
              <a:t>Agility Ladder Drills</a:t>
            </a:r>
            <a:endParaRPr lang="en-US" sz="4400"/>
          </a:p>
        </p:txBody>
      </p:sp>
      <p:sp>
        <p:nvSpPr>
          <p:cNvPr id="3" name="Content Placeholder 2"/>
          <p:cNvSpPr>
            <a:spLocks noGrp="1"/>
          </p:cNvSpPr>
          <p:nvPr>
            <p:ph idx="1"/>
          </p:nvPr>
        </p:nvSpPr>
        <p:spPr>
          <a:xfrm>
            <a:off x="6426835" y="1174750"/>
            <a:ext cx="5155565" cy="4953000"/>
          </a:xfrm>
        </p:spPr>
        <p:txBody>
          <a:bodyPr/>
          <a:p>
            <a:r>
              <a:rPr lang="en-US">
                <a:sym typeface="+mn-ea"/>
              </a:rPr>
              <a:t>Use an agility ladder for footwork exercises to enhance dynamic balance.</a:t>
            </a:r>
            <a:endParaRPr lang="en-US"/>
          </a:p>
        </p:txBody>
      </p:sp>
      <p:pic>
        <p:nvPicPr>
          <p:cNvPr id="4" name="Picture 3" descr="Agility ladder whatever"/>
          <p:cNvPicPr>
            <a:picLocks noChangeAspect="1"/>
          </p:cNvPicPr>
          <p:nvPr/>
        </p:nvPicPr>
        <p:blipFill>
          <a:blip r:embed="rId1"/>
          <a:stretch>
            <a:fillRect/>
          </a:stretch>
        </p:blipFill>
        <p:spPr>
          <a:xfrm>
            <a:off x="340995" y="1174750"/>
            <a:ext cx="6085840" cy="408813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03275" y="3137535"/>
            <a:ext cx="10972800" cy="582613"/>
          </a:xfrm>
        </p:spPr>
        <p:txBody>
          <a:bodyPr/>
          <a:p>
            <a:pPr algn="ctr"/>
            <a:r>
              <a:rPr lang="x-none" altLang="en-US" sz="4000"/>
              <a:t>Next: Balance training with equipment</a:t>
            </a:r>
            <a:endParaRPr lang="x-none" altLang="en-US" sz="4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a:sym typeface="+mn-ea"/>
              </a:rPr>
              <a:t>BOSU Ball Exercises:</a:t>
            </a:r>
            <a:endParaRPr lang="en-US" sz="4000"/>
          </a:p>
        </p:txBody>
      </p:sp>
      <p:sp>
        <p:nvSpPr>
          <p:cNvPr id="3" name="Content Placeholder 2"/>
          <p:cNvSpPr>
            <a:spLocks noGrp="1"/>
          </p:cNvSpPr>
          <p:nvPr>
            <p:ph idx="1"/>
          </p:nvPr>
        </p:nvSpPr>
        <p:spPr/>
        <p:txBody>
          <a:bodyPr/>
          <a:p>
            <a:r>
              <a:rPr lang="en-US"/>
              <a:t>Perform exercises on a BOSU ball to engage stabilizing muscles.</a:t>
            </a:r>
            <a:endParaRPr lang="en-US"/>
          </a:p>
          <a:p>
            <a:endParaRPr lang="en-US"/>
          </a:p>
          <a:p>
            <a:endParaRPr lang="en-US"/>
          </a:p>
        </p:txBody>
      </p:sp>
      <p:pic>
        <p:nvPicPr>
          <p:cNvPr id="4" name="Picture 3" descr="bosu femboi"/>
          <p:cNvPicPr>
            <a:picLocks noChangeAspect="1"/>
          </p:cNvPicPr>
          <p:nvPr/>
        </p:nvPicPr>
        <p:blipFill>
          <a:blip r:embed="rId1"/>
          <a:stretch>
            <a:fillRect/>
          </a:stretch>
        </p:blipFill>
        <p:spPr>
          <a:xfrm>
            <a:off x="3071495" y="2266315"/>
            <a:ext cx="5689600" cy="366776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a:sym typeface="+mn-ea"/>
              </a:rPr>
              <a:t>Balance Board Exercises</a:t>
            </a:r>
            <a:endParaRPr lang="en-US" sz="4000">
              <a:sym typeface="+mn-ea"/>
            </a:endParaRPr>
          </a:p>
        </p:txBody>
      </p:sp>
      <p:sp>
        <p:nvSpPr>
          <p:cNvPr id="3" name="Content Placeholder 2"/>
          <p:cNvSpPr>
            <a:spLocks noGrp="1"/>
          </p:cNvSpPr>
          <p:nvPr>
            <p:ph idx="1"/>
          </p:nvPr>
        </p:nvSpPr>
        <p:spPr/>
        <p:txBody>
          <a:bodyPr/>
          <a:p>
            <a:r>
              <a:rPr lang="en-US">
                <a:sym typeface="+mn-ea"/>
              </a:rPr>
              <a:t>Use a balance board for activities that challenge stability.</a:t>
            </a:r>
            <a:endParaRPr lang="en-US"/>
          </a:p>
        </p:txBody>
      </p:sp>
      <p:pic>
        <p:nvPicPr>
          <p:cNvPr id="4" name="Picture 3" descr="balance board"/>
          <p:cNvPicPr>
            <a:picLocks noChangeAspect="1"/>
          </p:cNvPicPr>
          <p:nvPr/>
        </p:nvPicPr>
        <p:blipFill>
          <a:blip r:embed="rId1"/>
          <a:stretch>
            <a:fillRect/>
          </a:stretch>
        </p:blipFill>
        <p:spPr>
          <a:xfrm>
            <a:off x="2480310" y="2220595"/>
            <a:ext cx="7230745" cy="417512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a:sym typeface="+mn-ea"/>
              </a:rPr>
              <a:t>Stability Ball Exercises</a:t>
            </a:r>
            <a:endParaRPr lang="en-US" sz="4000"/>
          </a:p>
        </p:txBody>
      </p:sp>
      <p:sp>
        <p:nvSpPr>
          <p:cNvPr id="3" name="Content Placeholder 2"/>
          <p:cNvSpPr>
            <a:spLocks noGrp="1"/>
          </p:cNvSpPr>
          <p:nvPr>
            <p:ph idx="1"/>
          </p:nvPr>
        </p:nvSpPr>
        <p:spPr/>
        <p:txBody>
          <a:bodyPr/>
          <a:p>
            <a:r>
              <a:rPr lang="en-US">
                <a:sym typeface="+mn-ea"/>
              </a:rPr>
              <a:t> Sit on a stability ball during exercises to engage core muscles.</a:t>
            </a:r>
            <a:endParaRPr lang="en-US"/>
          </a:p>
          <a:p>
            <a:endParaRPr lang="en-US"/>
          </a:p>
        </p:txBody>
      </p:sp>
      <p:pic>
        <p:nvPicPr>
          <p:cNvPr id="4" name="Picture 3" descr="stability-ball"/>
          <p:cNvPicPr>
            <a:picLocks noChangeAspect="1"/>
          </p:cNvPicPr>
          <p:nvPr/>
        </p:nvPicPr>
        <p:blipFill>
          <a:blip r:embed="rId1"/>
          <a:stretch>
            <a:fillRect/>
          </a:stretch>
        </p:blipFill>
        <p:spPr>
          <a:xfrm>
            <a:off x="2335530" y="2347595"/>
            <a:ext cx="6815455" cy="378015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Title 1"/>
          <p:cNvSpPr>
            <a:spLocks noGrp="1"/>
          </p:cNvSpPr>
          <p:nvPr>
            <p:ph type="title"/>
          </p:nvPr>
        </p:nvSpPr>
        <p:spPr>
          <a:xfrm>
            <a:off x="609600" y="190500"/>
            <a:ext cx="11774488" cy="984250"/>
          </a:xfrm>
          <a:ln/>
        </p:spPr>
        <p:txBody>
          <a:bodyPr anchor="ctr" anchorCtr="0"/>
          <a:p>
            <a:r>
              <a:rPr lang="zh-CN" altLang="en-US" sz="4800" b="1"/>
              <a:t>Introduction</a:t>
            </a:r>
            <a:endParaRPr lang="zh-CN" altLang="en-US" sz="4800" b="1"/>
          </a:p>
        </p:txBody>
      </p:sp>
      <p:sp>
        <p:nvSpPr>
          <p:cNvPr id="9218" name="Content Placeholder 2"/>
          <p:cNvSpPr>
            <a:spLocks noGrp="1"/>
          </p:cNvSpPr>
          <p:nvPr>
            <p:ph idx="1"/>
          </p:nvPr>
        </p:nvSpPr>
        <p:spPr>
          <a:xfrm>
            <a:off x="444500" y="1078230"/>
            <a:ext cx="10972800" cy="4953000"/>
          </a:xfrm>
          <a:ln/>
        </p:spPr>
        <p:txBody>
          <a:bodyPr anchor="t" anchorCtr="0"/>
          <a:p>
            <a:pPr marL="0" indent="0">
              <a:buNone/>
            </a:pPr>
            <a:r>
              <a:rPr lang="zh-CN" altLang="en-US" sz="4000" b="1"/>
              <a:t>In this topic, we will discuss speed training, which involves various exercises aimed at helping athletes</a:t>
            </a:r>
            <a:r>
              <a:rPr lang="x-none" altLang="zh-CN" sz="4000" b="1"/>
              <a:t> and Individuals</a:t>
            </a:r>
            <a:r>
              <a:rPr lang="zh-CN" altLang="en-US" sz="4000" b="1"/>
              <a:t> develop explosive power in the lower body. These drills enhance quickness, acceleration, and overall athletic performance. By focusing on proper technique and muscle strength, athletes can improve their speed and agility effectively.</a:t>
            </a:r>
            <a:endParaRPr lang="zh-CN" altLang="en-US" sz="4000" b="1"/>
          </a:p>
        </p:txBody>
      </p:sp>
      <p:sp>
        <p:nvSpPr>
          <p:cNvPr id="9219" name="Text Box 3"/>
          <p:cNvSpPr txBox="1"/>
          <p:nvPr/>
        </p:nvSpPr>
        <p:spPr>
          <a:xfrm>
            <a:off x="3546475" y="581025"/>
            <a:ext cx="4064000" cy="368300"/>
          </a:xfrm>
          <a:prstGeom prst="rect">
            <a:avLst/>
          </a:prstGeom>
          <a:noFill/>
          <a:ln w="9525">
            <a:noFill/>
          </a:ln>
        </p:spPr>
        <p:txBody>
          <a:bodyPr wrap="square" anchor="t" anchorCtr="0">
            <a:spAutoFit/>
          </a:bodyPr>
          <a:p>
            <a:endParaRPr lang="en-US" altLang="zh-CN">
              <a:latin typeface="Arial" panose="02080604020202020204" pitchFamily="34" charset="0"/>
              <a:ea typeface="SimSun"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06755" y="2969895"/>
            <a:ext cx="10972800" cy="582613"/>
          </a:xfrm>
        </p:spPr>
        <p:txBody>
          <a:bodyPr/>
          <a:p>
            <a:pPr algn="ctr"/>
            <a:r>
              <a:rPr lang="x-none" altLang="en-US" sz="4800"/>
              <a:t>Next: Functional Balance</a:t>
            </a:r>
            <a:endParaRPr lang="x-none" altLang="en-US" sz="4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a:sym typeface="+mn-ea"/>
              </a:rPr>
              <a:t>Chair Stand</a:t>
            </a:r>
            <a:endParaRPr lang="en-US" sz="4000"/>
          </a:p>
        </p:txBody>
      </p:sp>
      <p:sp>
        <p:nvSpPr>
          <p:cNvPr id="3" name="Content Placeholder 2"/>
          <p:cNvSpPr>
            <a:spLocks noGrp="1"/>
          </p:cNvSpPr>
          <p:nvPr>
            <p:ph idx="1"/>
          </p:nvPr>
        </p:nvSpPr>
        <p:spPr/>
        <p:txBody>
          <a:bodyPr/>
          <a:p>
            <a:r>
              <a:rPr lang="en-US"/>
              <a:t>Stand up from a seated position to mimic real-life movements.</a:t>
            </a:r>
            <a:endParaRPr lang="en-US"/>
          </a:p>
          <a:p>
            <a:endParaRPr lang="en-US"/>
          </a:p>
        </p:txBody>
      </p:sp>
      <p:pic>
        <p:nvPicPr>
          <p:cNvPr id="4" name="Picture 3" descr="chair-stand"/>
          <p:cNvPicPr>
            <a:picLocks noChangeAspect="1"/>
          </p:cNvPicPr>
          <p:nvPr/>
        </p:nvPicPr>
        <p:blipFill>
          <a:blip r:embed="rId1"/>
          <a:stretch>
            <a:fillRect/>
          </a:stretch>
        </p:blipFill>
        <p:spPr>
          <a:xfrm>
            <a:off x="2614930" y="2255520"/>
            <a:ext cx="5857240" cy="409575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a:sym typeface="+mn-ea"/>
              </a:rPr>
              <a:t>Obstacle Course</a:t>
            </a:r>
            <a:endParaRPr lang="en-US" sz="4000"/>
          </a:p>
        </p:txBody>
      </p:sp>
      <p:sp>
        <p:nvSpPr>
          <p:cNvPr id="3" name="Content Placeholder 2"/>
          <p:cNvSpPr>
            <a:spLocks noGrp="1"/>
          </p:cNvSpPr>
          <p:nvPr>
            <p:ph idx="1"/>
          </p:nvPr>
        </p:nvSpPr>
        <p:spPr/>
        <p:txBody>
          <a:bodyPr/>
          <a:p>
            <a:r>
              <a:rPr lang="en-US">
                <a:sym typeface="+mn-ea"/>
              </a:rPr>
              <a:t>Navigate through a course with various elements to improve balance and coordination.</a:t>
            </a:r>
            <a:endParaRPr lang="en-US"/>
          </a:p>
          <a:p>
            <a:pPr marL="0" indent="0">
              <a:buNone/>
            </a:pPr>
            <a:endParaRPr lang="en-US"/>
          </a:p>
        </p:txBody>
      </p:sp>
      <p:pic>
        <p:nvPicPr>
          <p:cNvPr id="4" name="Picture 3" descr="obstacle-course"/>
          <p:cNvPicPr>
            <a:picLocks noChangeAspect="1"/>
          </p:cNvPicPr>
          <p:nvPr/>
        </p:nvPicPr>
        <p:blipFill>
          <a:blip r:embed="rId1"/>
          <a:stretch>
            <a:fillRect/>
          </a:stretch>
        </p:blipFill>
        <p:spPr>
          <a:xfrm>
            <a:off x="2536825" y="2461260"/>
            <a:ext cx="6164580" cy="352234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Benefits of Balance Training:</a:t>
            </a:r>
            <a:endParaRPr lang="en-US"/>
          </a:p>
        </p:txBody>
      </p:sp>
      <p:sp>
        <p:nvSpPr>
          <p:cNvPr id="3" name="Content Placeholder 2"/>
          <p:cNvSpPr>
            <a:spLocks noGrp="1"/>
          </p:cNvSpPr>
          <p:nvPr>
            <p:ph idx="1"/>
          </p:nvPr>
        </p:nvSpPr>
        <p:spPr>
          <a:xfrm>
            <a:off x="609600" y="952500"/>
            <a:ext cx="10972800" cy="4953000"/>
          </a:xfrm>
        </p:spPr>
        <p:txBody>
          <a:bodyPr/>
          <a:p>
            <a:pPr marL="0" indent="0">
              <a:buNone/>
            </a:pPr>
            <a:r>
              <a:rPr lang="en-US"/>
              <a:t>1</a:t>
            </a:r>
            <a:r>
              <a:rPr lang="x-none" altLang="en-US"/>
              <a:t>. </a:t>
            </a:r>
            <a:r>
              <a:rPr lang="en-US"/>
              <a:t>Improved Stability and Coordination: Strengthens core muscles and enhances neuromuscular coordination.</a:t>
            </a:r>
            <a:endParaRPr lang="en-US"/>
          </a:p>
          <a:p>
            <a:pPr marL="0" indent="0">
              <a:buNone/>
            </a:pPr>
            <a:r>
              <a:rPr lang="en-US"/>
              <a:t>2</a:t>
            </a:r>
            <a:r>
              <a:rPr lang="x-none" altLang="en-US"/>
              <a:t>. </a:t>
            </a:r>
            <a:r>
              <a:rPr lang="en-US"/>
              <a:t>Fall Prevention: Increases proprioception and strengthens lower body muscles to reduce fall risk.</a:t>
            </a:r>
            <a:endParaRPr lang="en-US"/>
          </a:p>
          <a:p>
            <a:pPr marL="0" indent="0">
              <a:buNone/>
            </a:pPr>
            <a:r>
              <a:rPr lang="x-none" altLang="en-US"/>
              <a:t>3. </a:t>
            </a:r>
            <a:r>
              <a:rPr lang="en-US"/>
              <a:t>Support for Aging: Helps older adults maintain independence and reduces the risk of falls.</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pPr marL="0" indent="0">
              <a:buNone/>
            </a:pPr>
            <a:r>
              <a:rPr lang="en-US">
                <a:sym typeface="+mn-ea"/>
              </a:rPr>
              <a:t>4</a:t>
            </a:r>
            <a:r>
              <a:rPr lang="x-none" altLang="en-US">
                <a:sym typeface="+mn-ea"/>
              </a:rPr>
              <a:t>. </a:t>
            </a:r>
            <a:r>
              <a:rPr lang="en-US">
                <a:sym typeface="+mn-ea"/>
              </a:rPr>
              <a:t>Enhanced Athletic Performance: Boosts agility, posture, and overall performance in sports.</a:t>
            </a:r>
            <a:endParaRPr lang="en-US"/>
          </a:p>
          <a:p>
            <a:pPr marL="0" indent="0">
              <a:buNone/>
            </a:pPr>
            <a:r>
              <a:rPr lang="en-US">
                <a:sym typeface="+mn-ea"/>
              </a:rPr>
              <a:t>5</a:t>
            </a:r>
            <a:r>
              <a:rPr lang="x-none" altLang="en-US">
                <a:sym typeface="+mn-ea"/>
              </a:rPr>
              <a:t>. </a:t>
            </a:r>
            <a:r>
              <a:rPr lang="en-US">
                <a:sym typeface="+mn-ea"/>
              </a:rPr>
              <a:t>Increased Functional Independence: Eases daily activities and improves mobility.</a:t>
            </a:r>
            <a:endParaRPr lang="en-US"/>
          </a:p>
          <a:p>
            <a:pPr marL="0" indent="0">
              <a:buNone/>
            </a:pPr>
            <a:r>
              <a:rPr lang="en-US">
                <a:sym typeface="+mn-ea"/>
              </a:rPr>
              <a:t>6</a:t>
            </a:r>
            <a:r>
              <a:rPr lang="x-none" altLang="en-US">
                <a:sym typeface="+mn-ea"/>
              </a:rPr>
              <a:t>. </a:t>
            </a:r>
            <a:r>
              <a:rPr lang="en-US">
                <a:sym typeface="+mn-ea"/>
              </a:rPr>
              <a:t>Cognitive Benefits: Enhances mental focus and stimulates brain areas involved in coordination.</a:t>
            </a:r>
            <a:endParaRPr lang="en-US"/>
          </a:p>
          <a:p>
            <a:pPr marL="0" indent="0">
              <a:buNone/>
            </a:pPr>
            <a:r>
              <a:rPr lang="en-US">
                <a:sym typeface="+mn-ea"/>
              </a:rPr>
              <a:t>7</a:t>
            </a:r>
            <a:r>
              <a:rPr lang="x-none" altLang="en-US">
                <a:sym typeface="+mn-ea"/>
              </a:rPr>
              <a:t>. </a:t>
            </a:r>
            <a:r>
              <a:rPr lang="en-US">
                <a:sym typeface="+mn-ea"/>
              </a:rPr>
              <a:t>Better Postural Control: Promotes proper alignment, reducing back and neck pain.</a:t>
            </a:r>
            <a:endParaRPr lang="en-US"/>
          </a:p>
          <a:p>
            <a:endParaRPr lang="en-US"/>
          </a:p>
        </p:txBody>
      </p:sp>
      <p:sp>
        <p:nvSpPr>
          <p:cNvPr id="4" name="Title 3"/>
          <p:cNvSpPr>
            <a:spLocks noGrp="1"/>
          </p:cNvSpPr>
          <p:nvPr>
            <p:ph type="title"/>
          </p:nvPr>
        </p:nvSpPr>
        <p:spPr>
          <a:xfrm>
            <a:off x="471170" y="356235"/>
            <a:ext cx="10972800" cy="582613"/>
          </a:xfrm>
        </p:spPr>
        <p:txBody>
          <a:bodyPr/>
          <a:p>
            <a:r>
              <a:rPr lang="en-US">
                <a:sym typeface="+mn-ea"/>
              </a:rPr>
              <a:t>Benefits of Balance Training:</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a:t>thank you for listening!!</a:t>
            </a:r>
            <a:endParaRPr lang="x-none" altLang="en-US"/>
          </a:p>
        </p:txBody>
      </p:sp>
      <p:sp>
        <p:nvSpPr>
          <p:cNvPr id="3" name="Content Placeholder 2"/>
          <p:cNvSpPr>
            <a:spLocks noGrp="1"/>
          </p:cNvSpPr>
          <p:nvPr>
            <p:ph idx="1"/>
          </p:nvPr>
        </p:nvSpPr>
        <p:spPr/>
        <p:txBody>
          <a:bodyPr/>
          <a:p>
            <a:r>
              <a:rPr lang="x-none" altLang="en-US"/>
              <a:t>https://github.com/troy600/DSA/reportg10.pptx</a:t>
            </a:r>
            <a:endParaRPr lang="x-none" altLang="en-US"/>
          </a:p>
          <a:p>
            <a:r>
              <a:rPr lang="x-none" altLang="en-US"/>
              <a:t>(reviewer)</a:t>
            </a:r>
            <a:endParaRPr lang="x-none" altLang="en-US"/>
          </a:p>
          <a:p>
            <a:endParaRPr lang="x-none" altLang="en-US"/>
          </a:p>
        </p:txBody>
      </p:sp>
      <p:sp>
        <p:nvSpPr>
          <p:cNvPr id="4" name="Text Box 3"/>
          <p:cNvSpPr txBox="1"/>
          <p:nvPr/>
        </p:nvSpPr>
        <p:spPr>
          <a:xfrm>
            <a:off x="3782695" y="2158365"/>
            <a:ext cx="10142220" cy="3969385"/>
          </a:xfrm>
          <a:prstGeom prst="rect">
            <a:avLst/>
          </a:prstGeom>
          <a:noFill/>
        </p:spPr>
        <p:txBody>
          <a:bodyPr wrap="square" rtlCol="0">
            <a:spAutoFit/>
          </a:bodyPr>
          <a:p>
            <a:r>
              <a:rPr lang="en-US" sz="3600"/>
              <a:t>        </a:t>
            </a:r>
            <a:r>
              <a:rPr lang="x-none" altLang="en-US" sz="3600"/>
              <a:t>  </a:t>
            </a:r>
            <a:r>
              <a:rPr lang="en-US" sz="3600"/>
              <a:t>/\           </a:t>
            </a:r>
            <a:endParaRPr lang="en-US" sz="3600"/>
          </a:p>
          <a:p>
            <a:r>
              <a:rPr lang="en-US" sz="3600"/>
              <a:t>       </a:t>
            </a:r>
            <a:r>
              <a:rPr lang="x-none" altLang="en-US" sz="3600"/>
              <a:t> </a:t>
            </a:r>
            <a:r>
              <a:rPr lang="en-US" sz="3600"/>
              <a:t>/  </a:t>
            </a:r>
            <a:r>
              <a:rPr lang="x-none" altLang="en-US" sz="3600"/>
              <a:t>  </a:t>
            </a:r>
            <a:r>
              <a:rPr lang="en-US" sz="3600"/>
              <a:t>\          </a:t>
            </a:r>
            <a:endParaRPr lang="en-US" sz="3600"/>
          </a:p>
          <a:p>
            <a:r>
              <a:rPr lang="en-US" sz="3600"/>
              <a:t>      /\   </a:t>
            </a:r>
            <a:r>
              <a:rPr lang="x-none" altLang="en-US" sz="3600"/>
              <a:t>    </a:t>
            </a:r>
            <a:r>
              <a:rPr lang="en-US" sz="3600"/>
              <a:t>\        </a:t>
            </a:r>
            <a:endParaRPr lang="en-US" sz="3600"/>
          </a:p>
          <a:p>
            <a:r>
              <a:rPr lang="en-US" sz="3600"/>
              <a:t>    / &gt; ω &lt;</a:t>
            </a:r>
            <a:r>
              <a:rPr lang="x-none" altLang="en-US" sz="3600"/>
              <a:t> </a:t>
            </a:r>
            <a:r>
              <a:rPr lang="en-US" sz="3600"/>
              <a:t>\     </a:t>
            </a:r>
            <a:endParaRPr lang="en-US" sz="3600"/>
          </a:p>
          <a:p>
            <a:r>
              <a:rPr lang="en-US" sz="3600"/>
              <a:t>   /  </a:t>
            </a:r>
            <a:r>
              <a:rPr lang="x-none" altLang="en-US" sz="3600"/>
              <a:t>  </a:t>
            </a:r>
            <a:r>
              <a:rPr lang="en-US" sz="3600"/>
              <a:t> __ </a:t>
            </a:r>
            <a:r>
              <a:rPr lang="x-none" altLang="en-US" sz="3600"/>
              <a:t>   </a:t>
            </a:r>
            <a:r>
              <a:rPr lang="en-US" sz="3600"/>
              <a:t>  \       </a:t>
            </a:r>
            <a:endParaRPr lang="en-US" sz="3600"/>
          </a:p>
          <a:p>
            <a:r>
              <a:rPr lang="en-US" sz="3600"/>
              <a:t>  / __|  |__</a:t>
            </a:r>
            <a:r>
              <a:rPr lang="x-none" altLang="en-US" sz="3600"/>
              <a:t>   </a:t>
            </a:r>
            <a:r>
              <a:rPr lang="en-US" sz="3600"/>
              <a:t>-\     </a:t>
            </a:r>
            <a:endParaRPr lang="en-US" sz="3600"/>
          </a:p>
          <a:p>
            <a:r>
              <a:rPr lang="en-US" sz="3600"/>
              <a:t> /_-''    </a:t>
            </a:r>
            <a:r>
              <a:rPr lang="x-none" altLang="en-US" sz="3600"/>
              <a:t>      </a:t>
            </a:r>
            <a:r>
              <a:rPr lang="en-US" sz="3600"/>
              <a:t>''-_\</a:t>
            </a:r>
            <a:endParaRPr lang="en-US" sz="3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Title 1"/>
          <p:cNvSpPr>
            <a:spLocks noGrp="1"/>
          </p:cNvSpPr>
          <p:nvPr>
            <p:ph type="title"/>
          </p:nvPr>
        </p:nvSpPr>
        <p:spPr>
          <a:ln/>
        </p:spPr>
        <p:txBody>
          <a:bodyPr anchor="ctr" anchorCtr="0"/>
          <a:p>
            <a:r>
              <a:rPr lang="zh-CN" altLang="en-US" sz="4000"/>
              <a:t>1. Sensory Integration</a:t>
            </a:r>
            <a:endParaRPr lang="zh-CN" altLang="en-US" sz="4000"/>
          </a:p>
        </p:txBody>
      </p:sp>
      <p:sp>
        <p:nvSpPr>
          <p:cNvPr id="10242" name="Content Placeholder 2"/>
          <p:cNvSpPr>
            <a:spLocks noGrp="1"/>
          </p:cNvSpPr>
          <p:nvPr>
            <p:ph idx="1"/>
          </p:nvPr>
        </p:nvSpPr>
        <p:spPr>
          <a:xfrm>
            <a:off x="5419090" y="1174750"/>
            <a:ext cx="6163310" cy="4953000"/>
          </a:xfrm>
          <a:ln/>
        </p:spPr>
        <p:txBody>
          <a:bodyPr anchor="t" anchorCtr="0"/>
          <a:p>
            <a:r>
              <a:rPr lang="en-US" altLang="zh-CN"/>
              <a:t>Utilizing the vestibular (inner ear), visual, and proprioceptive (muscle and joint) systems to gather information about body position and movement.</a:t>
            </a:r>
            <a:endParaRPr lang="en-US" altLang="zh-CN"/>
          </a:p>
        </p:txBody>
      </p:sp>
      <p:pic>
        <p:nvPicPr>
          <p:cNvPr id="2" name="Picture 1" descr="Sensory-integration"/>
          <p:cNvPicPr>
            <a:picLocks noChangeAspect="1"/>
          </p:cNvPicPr>
          <p:nvPr/>
        </p:nvPicPr>
        <p:blipFill>
          <a:blip r:embed="rId1"/>
          <a:stretch>
            <a:fillRect/>
          </a:stretch>
        </p:blipFill>
        <p:spPr>
          <a:xfrm>
            <a:off x="414655" y="1174750"/>
            <a:ext cx="4315460" cy="431546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2. Motor Control: </a:t>
            </a:r>
            <a:endParaRPr lang="en-US"/>
          </a:p>
        </p:txBody>
      </p:sp>
      <p:sp>
        <p:nvSpPr>
          <p:cNvPr id="3" name="Content Placeholder 2"/>
          <p:cNvSpPr>
            <a:spLocks noGrp="1"/>
          </p:cNvSpPr>
          <p:nvPr>
            <p:ph idx="1"/>
          </p:nvPr>
        </p:nvSpPr>
        <p:spPr>
          <a:xfrm>
            <a:off x="6095365" y="1174750"/>
            <a:ext cx="5487035" cy="4953000"/>
          </a:xfrm>
        </p:spPr>
        <p:txBody>
          <a:bodyPr/>
          <a:p>
            <a:r>
              <a:rPr lang="en-US" sz="4000"/>
              <a:t>The brain coordinates muscle responses to maintain posture and stability.</a:t>
            </a:r>
            <a:endParaRPr lang="en-US" sz="4000"/>
          </a:p>
        </p:txBody>
      </p:sp>
      <p:pic>
        <p:nvPicPr>
          <p:cNvPr id="4" name="Picture 3" descr="motor control"/>
          <p:cNvPicPr>
            <a:picLocks noChangeAspect="1"/>
          </p:cNvPicPr>
          <p:nvPr/>
        </p:nvPicPr>
        <p:blipFill>
          <a:blip r:embed="rId1"/>
          <a:stretch>
            <a:fillRect/>
          </a:stretch>
        </p:blipFill>
        <p:spPr>
          <a:xfrm>
            <a:off x="421640" y="1092200"/>
            <a:ext cx="4977130" cy="420941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3. Cognitive Processes</a:t>
            </a:r>
            <a:endParaRPr lang="en-US"/>
          </a:p>
        </p:txBody>
      </p:sp>
      <p:sp>
        <p:nvSpPr>
          <p:cNvPr id="3" name="Content Placeholder 2"/>
          <p:cNvSpPr>
            <a:spLocks noGrp="1"/>
          </p:cNvSpPr>
          <p:nvPr>
            <p:ph idx="1"/>
          </p:nvPr>
        </p:nvSpPr>
        <p:spPr>
          <a:xfrm>
            <a:off x="6096000" y="1174750"/>
            <a:ext cx="5486400" cy="4953000"/>
          </a:xfrm>
        </p:spPr>
        <p:txBody>
          <a:bodyPr/>
          <a:p>
            <a:r>
              <a:rPr lang="en-US"/>
              <a:t>Attention, concentration, and higher-level functions contribute to eff</a:t>
            </a:r>
            <a:r>
              <a:rPr lang="x-none" altLang="en-US"/>
              <a:t>p</a:t>
            </a:r>
            <a:r>
              <a:rPr lang="en-US"/>
              <a:t>ective balance management.</a:t>
            </a:r>
            <a:endParaRPr lang="en-US"/>
          </a:p>
        </p:txBody>
      </p:sp>
      <p:pic>
        <p:nvPicPr>
          <p:cNvPr id="4" name="Picture 3" descr="Cognitive-processes"/>
          <p:cNvPicPr>
            <a:picLocks noChangeAspect="1"/>
          </p:cNvPicPr>
          <p:nvPr/>
        </p:nvPicPr>
        <p:blipFill>
          <a:blip r:embed="rId1"/>
          <a:stretch>
            <a:fillRect/>
          </a:stretch>
        </p:blipFill>
        <p:spPr>
          <a:xfrm>
            <a:off x="294640" y="1257300"/>
            <a:ext cx="5888990" cy="35401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13080" y="2846070"/>
            <a:ext cx="10972800" cy="582613"/>
          </a:xfrm>
        </p:spPr>
        <p:txBody>
          <a:bodyPr/>
          <a:p>
            <a:pPr algn="ctr"/>
            <a:r>
              <a:rPr lang="en-US" sz="7000">
                <a:sym typeface="+mn-ea"/>
              </a:rPr>
              <a:t>Static Balance</a:t>
            </a:r>
            <a:endParaRPr lang="en-US" sz="7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176020" y="690245"/>
            <a:ext cx="9521190" cy="4953000"/>
          </a:xfrm>
        </p:spPr>
        <p:txBody>
          <a:bodyPr/>
          <a:p>
            <a:r>
              <a:rPr lang="en-US" sz="4200"/>
              <a:t>This involves maintaining equilibrium when not in motion. It requires the body to stay stable while the center of mass remains over the base of support. Examples include standing on one leg or holding a yoga pose.</a:t>
            </a:r>
            <a:endParaRPr lang="en-US" sz="4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46710" y="2941955"/>
            <a:ext cx="10972800" cy="582613"/>
          </a:xfrm>
        </p:spPr>
        <p:txBody>
          <a:bodyPr/>
          <a:p>
            <a:pPr algn="ctr"/>
            <a:r>
              <a:rPr lang="x-none" altLang="en-US"/>
              <a:t>examples</a:t>
            </a:r>
            <a:endParaRPr lang="x-none"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Single-Leg Stand</a:t>
            </a:r>
            <a:endParaRPr lang="en-US"/>
          </a:p>
        </p:txBody>
      </p:sp>
      <p:sp>
        <p:nvSpPr>
          <p:cNvPr id="3" name="Content Placeholder 2"/>
          <p:cNvSpPr>
            <a:spLocks noGrp="1"/>
          </p:cNvSpPr>
          <p:nvPr>
            <p:ph idx="1"/>
          </p:nvPr>
        </p:nvSpPr>
        <p:spPr>
          <a:xfrm>
            <a:off x="6303010" y="883285"/>
            <a:ext cx="3962400" cy="4953000"/>
          </a:xfrm>
        </p:spPr>
        <p:txBody>
          <a:bodyPr/>
          <a:p>
            <a:r>
              <a:rPr lang="en-US" sz="4400"/>
              <a:t>Stand on one leg to improve stability.</a:t>
            </a:r>
            <a:endParaRPr lang="en-US" sz="4400"/>
          </a:p>
          <a:p>
            <a:endParaRPr lang="en-US" sz="4400"/>
          </a:p>
        </p:txBody>
      </p:sp>
      <p:pic>
        <p:nvPicPr>
          <p:cNvPr id="4" name="Picture 3" descr="single leg stand"/>
          <p:cNvPicPr>
            <a:picLocks noChangeAspect="1"/>
          </p:cNvPicPr>
          <p:nvPr/>
        </p:nvPicPr>
        <p:blipFill>
          <a:blip r:embed="rId1"/>
          <a:stretch>
            <a:fillRect/>
          </a:stretch>
        </p:blipFill>
        <p:spPr>
          <a:xfrm>
            <a:off x="704850" y="883285"/>
            <a:ext cx="4848225" cy="4814570"/>
          </a:xfrm>
          <a:prstGeom prst="rect">
            <a:avLst/>
          </a:prstGeom>
        </p:spPr>
      </p:pic>
    </p:spTree>
  </p:cSld>
  <p:clrMapOvr>
    <a:masterClrMapping/>
  </p:clrMapOvr>
</p:sld>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2972</Words>
  <Application>WPS Presentation</Application>
  <PresentationFormat>宽屏</PresentationFormat>
  <Paragraphs>114</Paragraphs>
  <Slides>25</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25</vt:i4>
      </vt:variant>
    </vt:vector>
  </HeadingPairs>
  <TitlesOfParts>
    <vt:vector size="38" baseType="lpstr">
      <vt:lpstr>Arial</vt:lpstr>
      <vt:lpstr>SimSun</vt:lpstr>
      <vt:lpstr>Wingdings</vt:lpstr>
      <vt:lpstr>Ubuntu</vt:lpstr>
      <vt:lpstr>Noto Sans CJK SC</vt:lpstr>
      <vt:lpstr>Noto Color Emoji</vt:lpstr>
      <vt:lpstr>Arial Black</vt:lpstr>
      <vt:lpstr>Microsoft YaHei</vt:lpstr>
      <vt:lpstr>Arial Unicode MS</vt:lpstr>
      <vt:lpstr>SimSun</vt:lpstr>
      <vt:lpstr>Microsoft YaHei</vt:lpstr>
      <vt:lpstr>SimSun</vt:lpstr>
      <vt:lpstr>Orange Waves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Benefits of Balance Training:</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ali</cp:lastModifiedBy>
  <cp:revision>26</cp:revision>
  <dcterms:created xsi:type="dcterms:W3CDTF">2024-09-15T01:10:00Z</dcterms:created>
  <dcterms:modified xsi:type="dcterms:W3CDTF">2024-09-15T01:10:00Z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1033-12.1.0.17881</vt:lpwstr>
  </property>
  <property fmtid="{D5CDD505-2E9C-101B-9397-08002B2CF9AE}" pid="3" name="ICV">
    <vt:lpwstr>3C29FA1548C62B92C22EE6667474FEC3_42</vt:lpwstr>
  </property>
</Properties>
</file>