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Josefin Slab"/>
      <p:regular r:id="rId33"/>
      <p:bold r:id="rId34"/>
      <p:italic r:id="rId35"/>
      <p:boldItalic r:id="rId36"/>
    </p:embeddedFont>
    <p:embeddedFont>
      <p:font typeface="Anton"/>
      <p:regular r:id="rId37"/>
    </p:embeddedFont>
    <p:embeddedFont>
      <p:font typeface="Staatliches"/>
      <p:regular r:id="rId38"/>
    </p:embeddedFont>
    <p:embeddedFont>
      <p:font typeface="Fjalla One"/>
      <p:regular r:id="rId39"/>
    </p:embeddedFont>
    <p:embeddedFont>
      <p:font typeface="Josefin Sans"/>
      <p:regular r:id="rId40"/>
      <p:bold r:id="rId41"/>
      <p:italic r:id="rId42"/>
      <p:boldItalic r:id="rId43"/>
    </p:embeddedFont>
    <p:embeddedFont>
      <p:font typeface="Barlow"/>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JosefinSans-regular.fntdata"/><Relationship Id="rId20" Type="http://schemas.openxmlformats.org/officeDocument/2006/relationships/slide" Target="slides/slide16.xml"/><Relationship Id="rId42" Type="http://schemas.openxmlformats.org/officeDocument/2006/relationships/font" Target="fonts/JosefinSans-italic.fntdata"/><Relationship Id="rId41" Type="http://schemas.openxmlformats.org/officeDocument/2006/relationships/font" Target="fonts/JosefinSans-bold.fntdata"/><Relationship Id="rId22" Type="http://schemas.openxmlformats.org/officeDocument/2006/relationships/slide" Target="slides/slide18.xml"/><Relationship Id="rId44" Type="http://schemas.openxmlformats.org/officeDocument/2006/relationships/font" Target="fonts/Barlow-regular.fntdata"/><Relationship Id="rId21" Type="http://schemas.openxmlformats.org/officeDocument/2006/relationships/slide" Target="slides/slide17.xml"/><Relationship Id="rId43" Type="http://schemas.openxmlformats.org/officeDocument/2006/relationships/font" Target="fonts/JosefinSans-boldItalic.fntdata"/><Relationship Id="rId24" Type="http://schemas.openxmlformats.org/officeDocument/2006/relationships/slide" Target="slides/slide20.xml"/><Relationship Id="rId46" Type="http://schemas.openxmlformats.org/officeDocument/2006/relationships/font" Target="fonts/Barlow-italic.fntdata"/><Relationship Id="rId23" Type="http://schemas.openxmlformats.org/officeDocument/2006/relationships/slide" Target="slides/slide19.xml"/><Relationship Id="rId45" Type="http://schemas.openxmlformats.org/officeDocument/2006/relationships/font" Target="fonts/Barl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Barlow-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JosefinSlab-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JosefinSlab-italic.fntdata"/><Relationship Id="rId12" Type="http://schemas.openxmlformats.org/officeDocument/2006/relationships/slide" Target="slides/slide8.xml"/><Relationship Id="rId34" Type="http://schemas.openxmlformats.org/officeDocument/2006/relationships/font" Target="fonts/JosefinSlab-bold.fntdata"/><Relationship Id="rId15" Type="http://schemas.openxmlformats.org/officeDocument/2006/relationships/slide" Target="slides/slide11.xml"/><Relationship Id="rId37" Type="http://schemas.openxmlformats.org/officeDocument/2006/relationships/font" Target="fonts/Anton-regular.fntdata"/><Relationship Id="rId14" Type="http://schemas.openxmlformats.org/officeDocument/2006/relationships/slide" Target="slides/slide10.xml"/><Relationship Id="rId36" Type="http://schemas.openxmlformats.org/officeDocument/2006/relationships/font" Target="fonts/JosefinSlab-boldItalic.fntdata"/><Relationship Id="rId17" Type="http://schemas.openxmlformats.org/officeDocument/2006/relationships/slide" Target="slides/slide13.xml"/><Relationship Id="rId39" Type="http://schemas.openxmlformats.org/officeDocument/2006/relationships/font" Target="fonts/FjallaOne-regular.fntdata"/><Relationship Id="rId16" Type="http://schemas.openxmlformats.org/officeDocument/2006/relationships/slide" Target="slides/slide12.xml"/><Relationship Id="rId38" Type="http://schemas.openxmlformats.org/officeDocument/2006/relationships/font" Target="fonts/Staatliche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6e393eb29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e393eb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2a1bceb6195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2a1bceb6195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Introduce the unique conditions of the gameshow the affect our formulation of the problem (they pave the way for our constraints)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6327c7807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6327c7807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a1d875f81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a1d875f81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2a1d875f81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2a1d875f81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a1d875f812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a1d875f812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a1d875f812_1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a1d875f812_1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2a1d875f812_1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2a1d875f812_1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6327c7807a_0_3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6327c7807a_0_3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a1d875f812_3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2a1d875f812_3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6327c7807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6327c7807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327c780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327c780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slide we explain what supermarket sweep is and the general gist of the game show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6327c780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6327c780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6327c7807a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6327c7807a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our answer not being </a:t>
            </a:r>
            <a:r>
              <a:rPr lang="en"/>
              <a:t>complete</a:t>
            </a:r>
            <a:r>
              <a:rPr lang="en"/>
              <a:t> for this segment, we can deduce that our objective value would increase a decent amount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6327c7807a_0_3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7" name="Google Shape;1587;g6327c7807a_0_3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2a1d875f812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5" name="Google Shape;1665;g2a1d875f812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problem for our project and how one would plan on approaching this problem (going after the 20 most expensive items seems logical but isn’t possible due to time/distance restrictions)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2a1d875f812_1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2a1d875f812_1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a1d875f812_1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2a1d875f812_1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set of decision vars (ours)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2a1bceb6195_1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2a1bceb6195_1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2a1bceb6195_1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2a1bceb6195_1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2a1bceb6195_1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1" name="Google Shape;2351;g2a1bceb6195_1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value is wrong!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0d0df954e_0_2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0d0df954e_0_2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problem for our project and how one would plan on approaching this problem (going after the 20 most expensive items seems logical but isn’t possible due to time/distance restrictions)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6327c780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6327c780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you can’t just go back and forth for most valuable items, but instead how your path must be continuous after the starting point and your initial item and you must take into account time factors in order to meet 60 second constraint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6327c7807a_0_3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327c7807a_0_3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we calculated the shortest time by figuring out whether it was </a:t>
            </a:r>
            <a:r>
              <a:rPr lang="en"/>
              <a:t>faster to go from the top of the aisle or the bottom of the aisle. You can see some examples of that in the snippet of the excel sheet above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a1d875f81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a1d875f81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set of decision vars (ours)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a1d875f812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a1d875f812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set of decision vars (TSP standard dvs)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a1d875f812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a1d875f812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 func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70d0df954e_0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70d0df954e_0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the unique conditions of the gameshow the affect our formulation of the problem (they pave the way for our constraints)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2" name="Shape 72"/>
        <p:cNvGrpSpPr/>
        <p:nvPr/>
      </p:nvGrpSpPr>
      <p:grpSpPr>
        <a:xfrm>
          <a:off x="0" y="0"/>
          <a:ext cx="0" cy="0"/>
          <a:chOff x="0" y="0"/>
          <a:chExt cx="0" cy="0"/>
        </a:xfrm>
      </p:grpSpPr>
      <p:sp>
        <p:nvSpPr>
          <p:cNvPr id="73" name="Google Shape;73;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hasCustomPrompt="1" type="title"/>
          </p:nvPr>
        </p:nvSpPr>
        <p:spPr>
          <a:xfrm>
            <a:off x="5602101" y="2027700"/>
            <a:ext cx="2822700" cy="591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b="1"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11"/>
          <p:cNvSpPr txBox="1"/>
          <p:nvPr>
            <p:ph idx="1" type="body"/>
          </p:nvPr>
        </p:nvSpPr>
        <p:spPr>
          <a:xfrm>
            <a:off x="5101175" y="2810794"/>
            <a:ext cx="3323700" cy="6504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SzPts val="18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6" name="Google Shape;76;p11"/>
          <p:cNvGrpSpPr/>
          <p:nvPr/>
        </p:nvGrpSpPr>
        <p:grpSpPr>
          <a:xfrm>
            <a:off x="319500" y="0"/>
            <a:ext cx="8505000" cy="981750"/>
            <a:chOff x="319500" y="0"/>
            <a:chExt cx="8505000" cy="981750"/>
          </a:xfrm>
        </p:grpSpPr>
        <p:sp>
          <p:nvSpPr>
            <p:cNvPr id="77" name="Google Shape;77;p1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1"/>
          <p:cNvSpPr txBox="1"/>
          <p:nvPr>
            <p:ph idx="2"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726451" y="1378126"/>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7" name="Google Shape;87;p13"/>
          <p:cNvSpPr txBox="1"/>
          <p:nvPr>
            <p:ph idx="2" type="subTitle"/>
          </p:nvPr>
        </p:nvSpPr>
        <p:spPr>
          <a:xfrm>
            <a:off x="3701096"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8" name="Google Shape;88;p13"/>
          <p:cNvSpPr txBox="1"/>
          <p:nvPr>
            <p:ph idx="3" type="subTitle"/>
          </p:nvPr>
        </p:nvSpPr>
        <p:spPr>
          <a:xfrm>
            <a:off x="6675742" y="137811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89" name="Google Shape;89;p13"/>
          <p:cNvSpPr txBox="1"/>
          <p:nvPr>
            <p:ph idx="4" type="subTitle"/>
          </p:nvPr>
        </p:nvSpPr>
        <p:spPr>
          <a:xfrm>
            <a:off x="726450"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0" name="Google Shape;90;p13"/>
          <p:cNvSpPr txBox="1"/>
          <p:nvPr>
            <p:ph idx="5" type="subTitle"/>
          </p:nvPr>
        </p:nvSpPr>
        <p:spPr>
          <a:xfrm>
            <a:off x="3701096"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1" name="Google Shape;91;p13"/>
          <p:cNvSpPr txBox="1"/>
          <p:nvPr>
            <p:ph idx="6" type="subTitle"/>
          </p:nvPr>
        </p:nvSpPr>
        <p:spPr>
          <a:xfrm>
            <a:off x="6675742" y="3626849"/>
            <a:ext cx="1741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100"/>
              <a:buFont typeface="Josefin Slab"/>
              <a:buNone/>
              <a:defRPr sz="1400">
                <a:solidFill>
                  <a:srgbClr val="2A2929"/>
                </a:solidFill>
              </a:defRPr>
            </a:lvl1pPr>
            <a:lvl2pPr lvl="1"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92" name="Google Shape;92;p13"/>
          <p:cNvSpPr txBox="1"/>
          <p:nvPr>
            <p:ph type="ctrTitle"/>
          </p:nvPr>
        </p:nvSpPr>
        <p:spPr>
          <a:xfrm>
            <a:off x="713225"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3" name="Google Shape;93;p13"/>
          <p:cNvSpPr txBox="1"/>
          <p:nvPr>
            <p:ph idx="7" type="ctrTitle"/>
          </p:nvPr>
        </p:nvSpPr>
        <p:spPr>
          <a:xfrm>
            <a:off x="3694488"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4" name="Google Shape;94;p13"/>
          <p:cNvSpPr txBox="1"/>
          <p:nvPr>
            <p:ph idx="8" type="ctrTitle"/>
          </p:nvPr>
        </p:nvSpPr>
        <p:spPr>
          <a:xfrm>
            <a:off x="6688963" y="87691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5" name="Google Shape;95;p13"/>
          <p:cNvSpPr txBox="1"/>
          <p:nvPr>
            <p:ph idx="9" type="ctrTitle"/>
          </p:nvPr>
        </p:nvSpPr>
        <p:spPr>
          <a:xfrm>
            <a:off x="713225"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6" name="Google Shape;96;p13"/>
          <p:cNvSpPr txBox="1"/>
          <p:nvPr>
            <p:ph idx="13" type="ctrTitle"/>
          </p:nvPr>
        </p:nvSpPr>
        <p:spPr>
          <a:xfrm>
            <a:off x="3694488"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97" name="Google Shape;97;p13"/>
          <p:cNvSpPr txBox="1"/>
          <p:nvPr>
            <p:ph idx="14" type="ctrTitle"/>
          </p:nvPr>
        </p:nvSpPr>
        <p:spPr>
          <a:xfrm>
            <a:off x="6688963" y="3131720"/>
            <a:ext cx="174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3">
    <p:bg>
      <p:bgPr>
        <a:solidFill>
          <a:schemeClr val="dk1"/>
        </a:solidFill>
      </p:bgPr>
    </p:bg>
    <p:spTree>
      <p:nvGrpSpPr>
        <p:cNvPr id="98" name="Shape 98"/>
        <p:cNvGrpSpPr/>
        <p:nvPr/>
      </p:nvGrpSpPr>
      <p:grpSpPr>
        <a:xfrm>
          <a:off x="0" y="0"/>
          <a:ext cx="0" cy="0"/>
          <a:chOff x="0" y="0"/>
          <a:chExt cx="0" cy="0"/>
        </a:xfrm>
      </p:grpSpPr>
      <p:sp>
        <p:nvSpPr>
          <p:cNvPr id="99" name="Google Shape;99;p1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00" name="Google Shape;100;p1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ph idx="2" type="title"/>
          </p:nvPr>
        </p:nvSpPr>
        <p:spPr>
          <a:xfrm>
            <a:off x="1007925" y="368642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2" name="Google Shape;102;p14"/>
          <p:cNvSpPr txBox="1"/>
          <p:nvPr>
            <p:ph idx="1" type="subTitle"/>
          </p:nvPr>
        </p:nvSpPr>
        <p:spPr>
          <a:xfrm>
            <a:off x="1007925" y="415235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3" name="Google Shape;103;p14"/>
          <p:cNvSpPr txBox="1"/>
          <p:nvPr>
            <p:ph idx="3" type="title"/>
          </p:nvPr>
        </p:nvSpPr>
        <p:spPr>
          <a:xfrm>
            <a:off x="1007925" y="2569500"/>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4" name="Google Shape;104;p14"/>
          <p:cNvSpPr txBox="1"/>
          <p:nvPr>
            <p:ph idx="4" type="subTitle"/>
          </p:nvPr>
        </p:nvSpPr>
        <p:spPr>
          <a:xfrm>
            <a:off x="1007925" y="3035430"/>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
        <p:nvSpPr>
          <p:cNvPr id="105" name="Google Shape;105;p14"/>
          <p:cNvSpPr txBox="1"/>
          <p:nvPr>
            <p:ph idx="5" type="title"/>
          </p:nvPr>
        </p:nvSpPr>
        <p:spPr>
          <a:xfrm>
            <a:off x="1007925" y="1452575"/>
            <a:ext cx="2203200" cy="549000"/>
          </a:xfrm>
          <a:prstGeom prst="rect">
            <a:avLst/>
          </a:prstGeom>
          <a:noFill/>
          <a:ln>
            <a:noFill/>
          </a:ln>
        </p:spPr>
        <p:txBody>
          <a:bodyPr anchorCtr="0" anchor="b" bIns="0" lIns="0" spcFirstLastPara="1" rIns="0" wrap="square" tIns="0">
            <a:noAutofit/>
          </a:bodyPr>
          <a:lstStyle>
            <a:lvl1pPr lvl="0" rtl="0">
              <a:spcBef>
                <a:spcPts val="0"/>
              </a:spcBef>
              <a:spcAft>
                <a:spcPts val="0"/>
              </a:spcAft>
              <a:buSzPts val="1400"/>
              <a:buNone/>
              <a:defRPr i="0"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06" name="Google Shape;106;p14"/>
          <p:cNvSpPr txBox="1"/>
          <p:nvPr>
            <p:ph idx="6" type="subTitle"/>
          </p:nvPr>
        </p:nvSpPr>
        <p:spPr>
          <a:xfrm>
            <a:off x="1007925" y="1918505"/>
            <a:ext cx="3232800" cy="549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rgbClr val="2A2929"/>
                </a:solidFill>
              </a:defRPr>
            </a:lvl1pPr>
            <a:lvl2pPr lvl="1" rtl="0">
              <a:lnSpc>
                <a:spcPct val="100000"/>
              </a:lnSpc>
              <a:spcBef>
                <a:spcPts val="1600"/>
              </a:spcBef>
              <a:spcAft>
                <a:spcPts val="0"/>
              </a:spcAft>
              <a:buNone/>
              <a:defRPr sz="1400">
                <a:solidFill>
                  <a:srgbClr val="2A2929"/>
                </a:solidFill>
              </a:defRPr>
            </a:lvl2pPr>
            <a:lvl3pPr lvl="2" rtl="0">
              <a:lnSpc>
                <a:spcPct val="100000"/>
              </a:lnSpc>
              <a:spcBef>
                <a:spcPts val="1600"/>
              </a:spcBef>
              <a:spcAft>
                <a:spcPts val="0"/>
              </a:spcAft>
              <a:buNone/>
              <a:defRPr sz="1400">
                <a:solidFill>
                  <a:srgbClr val="2A2929"/>
                </a:solidFill>
              </a:defRPr>
            </a:lvl3pPr>
            <a:lvl4pPr lvl="3" rtl="0">
              <a:lnSpc>
                <a:spcPct val="100000"/>
              </a:lnSpc>
              <a:spcBef>
                <a:spcPts val="1600"/>
              </a:spcBef>
              <a:spcAft>
                <a:spcPts val="0"/>
              </a:spcAft>
              <a:buNone/>
              <a:defRPr sz="1400">
                <a:solidFill>
                  <a:srgbClr val="2A2929"/>
                </a:solidFill>
              </a:defRPr>
            </a:lvl4pPr>
            <a:lvl5pPr lvl="4" rtl="0">
              <a:lnSpc>
                <a:spcPct val="100000"/>
              </a:lnSpc>
              <a:spcBef>
                <a:spcPts val="1600"/>
              </a:spcBef>
              <a:spcAft>
                <a:spcPts val="0"/>
              </a:spcAft>
              <a:buNone/>
              <a:defRPr sz="1400">
                <a:solidFill>
                  <a:srgbClr val="2A2929"/>
                </a:solidFill>
              </a:defRPr>
            </a:lvl5pPr>
            <a:lvl6pPr lvl="5" rtl="0">
              <a:lnSpc>
                <a:spcPct val="100000"/>
              </a:lnSpc>
              <a:spcBef>
                <a:spcPts val="1600"/>
              </a:spcBef>
              <a:spcAft>
                <a:spcPts val="0"/>
              </a:spcAft>
              <a:buNone/>
              <a:defRPr sz="1400">
                <a:solidFill>
                  <a:srgbClr val="2A2929"/>
                </a:solidFill>
              </a:defRPr>
            </a:lvl6pPr>
            <a:lvl7pPr lvl="6" rtl="0">
              <a:lnSpc>
                <a:spcPct val="100000"/>
              </a:lnSpc>
              <a:spcBef>
                <a:spcPts val="1600"/>
              </a:spcBef>
              <a:spcAft>
                <a:spcPts val="0"/>
              </a:spcAft>
              <a:buNone/>
              <a:defRPr sz="1400">
                <a:solidFill>
                  <a:srgbClr val="2A2929"/>
                </a:solidFill>
              </a:defRPr>
            </a:lvl7pPr>
            <a:lvl8pPr lvl="7" rtl="0">
              <a:lnSpc>
                <a:spcPct val="100000"/>
              </a:lnSpc>
              <a:spcBef>
                <a:spcPts val="1600"/>
              </a:spcBef>
              <a:spcAft>
                <a:spcPts val="0"/>
              </a:spcAft>
              <a:buNone/>
              <a:defRPr sz="1400">
                <a:solidFill>
                  <a:srgbClr val="2A2929"/>
                </a:solidFill>
              </a:defRPr>
            </a:lvl8pPr>
            <a:lvl9pPr lvl="8" rtl="0">
              <a:lnSpc>
                <a:spcPct val="100000"/>
              </a:lnSpc>
              <a:spcBef>
                <a:spcPts val="1600"/>
              </a:spcBef>
              <a:spcAft>
                <a:spcPts val="1600"/>
              </a:spcAft>
              <a:buNone/>
              <a:defRPr sz="1400">
                <a:solidFill>
                  <a:srgbClr val="2A292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3_1">
    <p:bg>
      <p:bgPr>
        <a:solidFill>
          <a:schemeClr val="dk1"/>
        </a:solidFill>
      </p:bgPr>
    </p:bg>
    <p:spTree>
      <p:nvGrpSpPr>
        <p:cNvPr id="107" name="Shape 107"/>
        <p:cNvGrpSpPr/>
        <p:nvPr/>
      </p:nvGrpSpPr>
      <p:grpSpPr>
        <a:xfrm>
          <a:off x="0" y="0"/>
          <a:ext cx="0" cy="0"/>
          <a:chOff x="0" y="0"/>
          <a:chExt cx="0" cy="0"/>
        </a:xfrm>
      </p:grpSpPr>
      <p:sp>
        <p:nvSpPr>
          <p:cNvPr id="108" name="Google Shape;108;p1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ctrTitle"/>
          </p:nvPr>
        </p:nvSpPr>
        <p:spPr>
          <a:xfrm>
            <a:off x="319500" y="3556325"/>
            <a:ext cx="8505000" cy="5214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1400"/>
              <a:buNone/>
              <a:defRPr sz="24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5"/>
          <p:cNvSpPr txBox="1"/>
          <p:nvPr>
            <p:ph idx="1" type="subTitle"/>
          </p:nvPr>
        </p:nvSpPr>
        <p:spPr>
          <a:xfrm>
            <a:off x="1850550" y="1818050"/>
            <a:ext cx="5442900" cy="1272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200"/>
            </a:lvl1pPr>
            <a:lvl2pPr lvl="1" rtl="0" algn="ctr">
              <a:lnSpc>
                <a:spcPct val="100000"/>
              </a:lnSpc>
              <a:spcBef>
                <a:spcPts val="0"/>
              </a:spcBef>
              <a:spcAft>
                <a:spcPts val="0"/>
              </a:spcAft>
              <a:buNone/>
              <a:defRPr sz="2200"/>
            </a:lvl2pPr>
            <a:lvl3pPr lvl="2" rtl="0" algn="ctr">
              <a:lnSpc>
                <a:spcPct val="100000"/>
              </a:lnSpc>
              <a:spcBef>
                <a:spcPts val="0"/>
              </a:spcBef>
              <a:spcAft>
                <a:spcPts val="0"/>
              </a:spcAft>
              <a:buNone/>
              <a:defRPr sz="2200"/>
            </a:lvl3pPr>
            <a:lvl4pPr lvl="3" rtl="0" algn="ctr">
              <a:lnSpc>
                <a:spcPct val="100000"/>
              </a:lnSpc>
              <a:spcBef>
                <a:spcPts val="0"/>
              </a:spcBef>
              <a:spcAft>
                <a:spcPts val="0"/>
              </a:spcAft>
              <a:buNone/>
              <a:defRPr sz="2200"/>
            </a:lvl4pPr>
            <a:lvl5pPr lvl="4" rtl="0" algn="ctr">
              <a:lnSpc>
                <a:spcPct val="100000"/>
              </a:lnSpc>
              <a:spcBef>
                <a:spcPts val="0"/>
              </a:spcBef>
              <a:spcAft>
                <a:spcPts val="0"/>
              </a:spcAft>
              <a:buNone/>
              <a:defRPr sz="2200"/>
            </a:lvl5pPr>
            <a:lvl6pPr lvl="5" rtl="0" algn="ctr">
              <a:lnSpc>
                <a:spcPct val="100000"/>
              </a:lnSpc>
              <a:spcBef>
                <a:spcPts val="0"/>
              </a:spcBef>
              <a:spcAft>
                <a:spcPts val="0"/>
              </a:spcAft>
              <a:buNone/>
              <a:defRPr sz="2200"/>
            </a:lvl6pPr>
            <a:lvl7pPr lvl="6" rtl="0" algn="ctr">
              <a:lnSpc>
                <a:spcPct val="100000"/>
              </a:lnSpc>
              <a:spcBef>
                <a:spcPts val="0"/>
              </a:spcBef>
              <a:spcAft>
                <a:spcPts val="0"/>
              </a:spcAft>
              <a:buNone/>
              <a:defRPr sz="2200"/>
            </a:lvl7pPr>
            <a:lvl8pPr lvl="7" rtl="0" algn="ctr">
              <a:lnSpc>
                <a:spcPct val="100000"/>
              </a:lnSpc>
              <a:spcBef>
                <a:spcPts val="0"/>
              </a:spcBef>
              <a:spcAft>
                <a:spcPts val="0"/>
              </a:spcAft>
              <a:buNone/>
              <a:defRPr sz="2200"/>
            </a:lvl8pPr>
            <a:lvl9pPr lvl="8" rtl="0" algn="ctr">
              <a:lnSpc>
                <a:spcPct val="100000"/>
              </a:lnSpc>
              <a:spcBef>
                <a:spcPts val="0"/>
              </a:spcBef>
              <a:spcAft>
                <a:spcPts val="0"/>
              </a:spcAft>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2">
    <p:bg>
      <p:bgPr>
        <a:solidFill>
          <a:schemeClr val="dk1"/>
        </a:solidFill>
      </p:bgPr>
    </p:bg>
    <p:spTree>
      <p:nvGrpSpPr>
        <p:cNvPr id="111" name="Shape 111"/>
        <p:cNvGrpSpPr/>
        <p:nvPr/>
      </p:nvGrpSpPr>
      <p:grpSpPr>
        <a:xfrm>
          <a:off x="0" y="0"/>
          <a:ext cx="0" cy="0"/>
          <a:chOff x="0" y="0"/>
          <a:chExt cx="0" cy="0"/>
        </a:xfrm>
      </p:grpSpPr>
      <p:sp>
        <p:nvSpPr>
          <p:cNvPr id="112" name="Google Shape;112;p1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ph idx="1" type="subTitle"/>
          </p:nvPr>
        </p:nvSpPr>
        <p:spPr>
          <a:xfrm>
            <a:off x="721496" y="2175450"/>
            <a:ext cx="2566500" cy="6612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4" name="Google Shape;114;p16"/>
          <p:cNvSpPr txBox="1"/>
          <p:nvPr>
            <p:ph idx="2" type="subTitle"/>
          </p:nvPr>
        </p:nvSpPr>
        <p:spPr>
          <a:xfrm>
            <a:off x="3289850" y="3172483"/>
            <a:ext cx="2566500" cy="661200"/>
          </a:xfrm>
          <a:prstGeom prst="rect">
            <a:avLst/>
          </a:prstGeom>
          <a:noFill/>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None/>
              <a:defRPr sz="1400"/>
            </a:lvl1pPr>
            <a:lvl2pPr lvl="1" rtl="0" algn="ctr">
              <a:lnSpc>
                <a:spcPct val="100000"/>
              </a:lnSpc>
              <a:spcBef>
                <a:spcPts val="1600"/>
              </a:spcBef>
              <a:spcAft>
                <a:spcPts val="0"/>
              </a:spcAft>
              <a:buNone/>
              <a:defRPr/>
            </a:lvl2pPr>
            <a:lvl3pPr lvl="2" rtl="0" algn="ctr">
              <a:lnSpc>
                <a:spcPct val="100000"/>
              </a:lnSpc>
              <a:spcBef>
                <a:spcPts val="1600"/>
              </a:spcBef>
              <a:spcAft>
                <a:spcPts val="0"/>
              </a:spcAft>
              <a:buNone/>
              <a:defRPr/>
            </a:lvl3pPr>
            <a:lvl4pPr lvl="3" rtl="0" algn="ctr">
              <a:lnSpc>
                <a:spcPct val="100000"/>
              </a:lnSpc>
              <a:spcBef>
                <a:spcPts val="1600"/>
              </a:spcBef>
              <a:spcAft>
                <a:spcPts val="0"/>
              </a:spcAft>
              <a:buNone/>
              <a:defRPr/>
            </a:lvl4pPr>
            <a:lvl5pPr lvl="4" rtl="0" algn="ctr">
              <a:lnSpc>
                <a:spcPct val="100000"/>
              </a:lnSpc>
              <a:spcBef>
                <a:spcPts val="1600"/>
              </a:spcBef>
              <a:spcAft>
                <a:spcPts val="0"/>
              </a:spcAft>
              <a:buNone/>
              <a:defRPr/>
            </a:lvl5pPr>
            <a:lvl6pPr lvl="5" rtl="0" algn="ctr">
              <a:lnSpc>
                <a:spcPct val="100000"/>
              </a:lnSpc>
              <a:spcBef>
                <a:spcPts val="1600"/>
              </a:spcBef>
              <a:spcAft>
                <a:spcPts val="0"/>
              </a:spcAft>
              <a:buNone/>
              <a:defRPr/>
            </a:lvl6pPr>
            <a:lvl7pPr lvl="6" rtl="0" algn="ctr">
              <a:lnSpc>
                <a:spcPct val="100000"/>
              </a:lnSpc>
              <a:spcBef>
                <a:spcPts val="1600"/>
              </a:spcBef>
              <a:spcAft>
                <a:spcPts val="0"/>
              </a:spcAft>
              <a:buNone/>
              <a:defRPr/>
            </a:lvl7pPr>
            <a:lvl8pPr lvl="7" rtl="0" algn="ctr">
              <a:lnSpc>
                <a:spcPct val="100000"/>
              </a:lnSpc>
              <a:spcBef>
                <a:spcPts val="1600"/>
              </a:spcBef>
              <a:spcAft>
                <a:spcPts val="0"/>
              </a:spcAft>
              <a:buNone/>
              <a:defRPr/>
            </a:lvl8pPr>
            <a:lvl9pPr lvl="8" rtl="0" algn="ctr">
              <a:lnSpc>
                <a:spcPct val="100000"/>
              </a:lnSpc>
              <a:spcBef>
                <a:spcPts val="1600"/>
              </a:spcBef>
              <a:spcAft>
                <a:spcPts val="1600"/>
              </a:spcAft>
              <a:buNone/>
              <a:defRPr/>
            </a:lvl9pPr>
          </a:lstStyle>
          <a:p/>
        </p:txBody>
      </p:sp>
      <p:sp>
        <p:nvSpPr>
          <p:cNvPr id="115" name="Google Shape;115;p16"/>
          <p:cNvSpPr txBox="1"/>
          <p:nvPr>
            <p:ph idx="3" type="subTitle"/>
          </p:nvPr>
        </p:nvSpPr>
        <p:spPr>
          <a:xfrm>
            <a:off x="5858198" y="2175450"/>
            <a:ext cx="2566500" cy="6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116" name="Google Shape;116;p16"/>
          <p:cNvSpPr txBox="1"/>
          <p:nvPr>
            <p:ph hasCustomPrompt="1" type="title"/>
          </p:nvPr>
        </p:nvSpPr>
        <p:spPr>
          <a:xfrm>
            <a:off x="721496" y="1594700"/>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3600"/>
            </a:lvl1pPr>
            <a:lvl2pPr lvl="1"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2pPr>
            <a:lvl3pPr lvl="2"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3pPr>
            <a:lvl4pPr lvl="3"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4pPr>
            <a:lvl5pPr lvl="4"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5pPr>
            <a:lvl6pPr lvl="5"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6pPr>
            <a:lvl7pPr lvl="6"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7pPr>
            <a:lvl8pPr lvl="7"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8pPr>
            <a:lvl9pPr lvl="8" rtl="0" algn="ctr">
              <a:spcBef>
                <a:spcPts val="0"/>
              </a:spcBef>
              <a:spcAft>
                <a:spcPts val="0"/>
              </a:spcAft>
              <a:buClr>
                <a:schemeClr val="dk2"/>
              </a:buClr>
              <a:buSzPts val="3600"/>
              <a:buFont typeface="Anton"/>
              <a:buNone/>
              <a:defRPr sz="3600">
                <a:solidFill>
                  <a:schemeClr val="dk2"/>
                </a:solidFill>
                <a:latin typeface="Anton"/>
                <a:ea typeface="Anton"/>
                <a:cs typeface="Anton"/>
                <a:sym typeface="Anton"/>
              </a:defRPr>
            </a:lvl9pPr>
          </a:lstStyle>
          <a:p>
            <a:r>
              <a:t>xx%</a:t>
            </a:r>
          </a:p>
        </p:txBody>
      </p:sp>
      <p:sp>
        <p:nvSpPr>
          <p:cNvPr id="117" name="Google Shape;117;p16"/>
          <p:cNvSpPr txBox="1"/>
          <p:nvPr>
            <p:ph hasCustomPrompt="1" idx="4" type="title"/>
          </p:nvPr>
        </p:nvSpPr>
        <p:spPr>
          <a:xfrm>
            <a:off x="3289850" y="2571738"/>
            <a:ext cx="2566500" cy="69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7EECE"/>
              </a:buClr>
              <a:buSzPts val="3600"/>
              <a:buNone/>
              <a:defRPr sz="3600"/>
            </a:lvl1pPr>
            <a:lvl2pPr lvl="1"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2pPr>
            <a:lvl3pPr lvl="2"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3pPr>
            <a:lvl4pPr lvl="3"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4pPr>
            <a:lvl5pPr lvl="4"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5pPr>
            <a:lvl6pPr lvl="5"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6pPr>
            <a:lvl7pPr lvl="6"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7pPr>
            <a:lvl8pPr lvl="7"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8pPr>
            <a:lvl9pPr lvl="8" rtl="0" algn="ctr">
              <a:spcBef>
                <a:spcPts val="0"/>
              </a:spcBef>
              <a:spcAft>
                <a:spcPts val="0"/>
              </a:spcAft>
              <a:buClr>
                <a:srgbClr val="F7EECE"/>
              </a:buClr>
              <a:buSzPts val="3600"/>
              <a:buFont typeface="Anton"/>
              <a:buNone/>
              <a:defRPr sz="3600">
                <a:solidFill>
                  <a:srgbClr val="F7EECE"/>
                </a:solidFill>
                <a:latin typeface="Anton"/>
                <a:ea typeface="Anton"/>
                <a:cs typeface="Anton"/>
                <a:sym typeface="Anton"/>
              </a:defRPr>
            </a:lvl9pPr>
          </a:lstStyle>
          <a:p>
            <a:r>
              <a:t>xx%</a:t>
            </a:r>
          </a:p>
        </p:txBody>
      </p:sp>
      <p:sp>
        <p:nvSpPr>
          <p:cNvPr id="118" name="Google Shape;118;p16"/>
          <p:cNvSpPr txBox="1"/>
          <p:nvPr>
            <p:ph hasCustomPrompt="1" idx="5" type="title"/>
          </p:nvPr>
        </p:nvSpPr>
        <p:spPr>
          <a:xfrm>
            <a:off x="5858198" y="1594700"/>
            <a:ext cx="2566500" cy="697800"/>
          </a:xfrm>
          <a:prstGeom prst="rect">
            <a:avLst/>
          </a:prstGeom>
          <a:noFill/>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3600"/>
              <a:buNone/>
              <a:defRPr sz="3600"/>
            </a:lvl1pPr>
            <a:lvl2pPr lvl="1"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2pPr>
            <a:lvl3pPr lvl="2"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3pPr>
            <a:lvl4pPr lvl="3"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4pPr>
            <a:lvl5pPr lvl="4"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5pPr>
            <a:lvl6pPr lvl="5"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6pPr>
            <a:lvl7pPr lvl="6"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7pPr>
            <a:lvl8pPr lvl="7"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8pPr>
            <a:lvl9pPr lvl="8" rtl="0" algn="ctr">
              <a:spcBef>
                <a:spcPts val="0"/>
              </a:spcBef>
              <a:spcAft>
                <a:spcPts val="0"/>
              </a:spcAft>
              <a:buClr>
                <a:schemeClr val="dk2"/>
              </a:buClr>
              <a:buSzPts val="1400"/>
              <a:buFont typeface="Anton"/>
              <a:buNone/>
              <a:defRPr sz="1400">
                <a:solidFill>
                  <a:schemeClr val="dk2"/>
                </a:solidFill>
                <a:latin typeface="Anton"/>
                <a:ea typeface="Anton"/>
                <a:cs typeface="Anton"/>
                <a:sym typeface="Anton"/>
              </a:defRPr>
            </a:lvl9pPr>
          </a:lstStyle>
          <a:p>
            <a:r>
              <a:t>xx%</a:t>
            </a:r>
          </a:p>
        </p:txBody>
      </p:sp>
      <p:sp>
        <p:nvSpPr>
          <p:cNvPr id="119" name="Google Shape;119;p16"/>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120" name="Shape 120"/>
        <p:cNvGrpSpPr/>
        <p:nvPr/>
      </p:nvGrpSpPr>
      <p:grpSpPr>
        <a:xfrm>
          <a:off x="0" y="0"/>
          <a:ext cx="0" cy="0"/>
          <a:chOff x="0" y="0"/>
          <a:chExt cx="0" cy="0"/>
        </a:xfrm>
      </p:grpSpPr>
      <p:sp>
        <p:nvSpPr>
          <p:cNvPr id="121" name="Google Shape;121;p1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1" type="subTitle"/>
          </p:nvPr>
        </p:nvSpPr>
        <p:spPr>
          <a:xfrm>
            <a:off x="1232725" y="20679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3" name="Google Shape;123;p17"/>
          <p:cNvSpPr txBox="1"/>
          <p:nvPr>
            <p:ph idx="2" type="subTitle"/>
          </p:nvPr>
        </p:nvSpPr>
        <p:spPr>
          <a:xfrm>
            <a:off x="1022575" y="2459503"/>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4" name="Google Shape;124;p17"/>
          <p:cNvSpPr txBox="1"/>
          <p:nvPr>
            <p:ph idx="3" type="subTitle"/>
          </p:nvPr>
        </p:nvSpPr>
        <p:spPr>
          <a:xfrm>
            <a:off x="5158172" y="2066550"/>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5" name="Google Shape;125;p17"/>
          <p:cNvSpPr txBox="1"/>
          <p:nvPr>
            <p:ph idx="4" type="subTitle"/>
          </p:nvPr>
        </p:nvSpPr>
        <p:spPr>
          <a:xfrm>
            <a:off x="4931822" y="2458097"/>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6" name="Google Shape;126;p17"/>
          <p:cNvSpPr txBox="1"/>
          <p:nvPr>
            <p:ph idx="5" type="subTitle"/>
          </p:nvPr>
        </p:nvSpPr>
        <p:spPr>
          <a:xfrm>
            <a:off x="1232725" y="3606450"/>
            <a:ext cx="27693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7" name="Google Shape;127;p17"/>
          <p:cNvSpPr txBox="1"/>
          <p:nvPr>
            <p:ph idx="6" type="subTitle"/>
          </p:nvPr>
        </p:nvSpPr>
        <p:spPr>
          <a:xfrm>
            <a:off x="1022575" y="4005700"/>
            <a:ext cx="31896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28" name="Google Shape;128;p17"/>
          <p:cNvSpPr txBox="1"/>
          <p:nvPr>
            <p:ph idx="7" type="subTitle"/>
          </p:nvPr>
        </p:nvSpPr>
        <p:spPr>
          <a:xfrm>
            <a:off x="5158172" y="3617356"/>
            <a:ext cx="2736900" cy="445500"/>
          </a:xfrm>
          <a:prstGeom prst="rect">
            <a:avLst/>
          </a:prstGeom>
          <a:solidFill>
            <a:schemeClr val="accent6"/>
          </a:solidFill>
        </p:spPr>
        <p:txBody>
          <a:bodyPr anchorCtr="0" anchor="b" bIns="91425" lIns="91425" spcFirstLastPara="1" rIns="91425" wrap="square" tIns="91425">
            <a:noAutofit/>
          </a:bodyPr>
          <a:lstStyle>
            <a:lvl1pPr lvl="0" rt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rtl="0"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129" name="Google Shape;129;p17"/>
          <p:cNvSpPr txBox="1"/>
          <p:nvPr>
            <p:ph idx="8" type="subTitle"/>
          </p:nvPr>
        </p:nvSpPr>
        <p:spPr>
          <a:xfrm>
            <a:off x="4950422" y="4016603"/>
            <a:ext cx="3152400" cy="47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100"/>
              <a:buFont typeface="Josefin Slab"/>
              <a:buNone/>
              <a:defRPr sz="1400">
                <a:solidFill>
                  <a:srgbClr val="2A2929"/>
                </a:solidFill>
              </a:defRPr>
            </a:lvl1pPr>
            <a:lvl2pPr lvl="1"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rtl="0"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30" name="Google Shape;130;p1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2_1">
    <p:bg>
      <p:bgPr>
        <a:solidFill>
          <a:schemeClr val="dk1"/>
        </a:solidFill>
      </p:bgPr>
    </p:bg>
    <p:spTree>
      <p:nvGrpSpPr>
        <p:cNvPr id="131" name="Shape 131"/>
        <p:cNvGrpSpPr/>
        <p:nvPr/>
      </p:nvGrpSpPr>
      <p:grpSpPr>
        <a:xfrm>
          <a:off x="0" y="0"/>
          <a:ext cx="0" cy="0"/>
          <a:chOff x="0" y="0"/>
          <a:chExt cx="0" cy="0"/>
        </a:xfrm>
      </p:grpSpPr>
      <p:sp>
        <p:nvSpPr>
          <p:cNvPr id="132" name="Google Shape;132;p1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8"/>
          <p:cNvGrpSpPr/>
          <p:nvPr/>
        </p:nvGrpSpPr>
        <p:grpSpPr>
          <a:xfrm>
            <a:off x="319500" y="1713723"/>
            <a:ext cx="8505000" cy="3006277"/>
            <a:chOff x="319500" y="1713723"/>
            <a:chExt cx="8505000" cy="3006277"/>
          </a:xfrm>
        </p:grpSpPr>
        <p:sp>
          <p:nvSpPr>
            <p:cNvPr id="134" name="Google Shape;134;p18"/>
            <p:cNvSpPr/>
            <p:nvPr/>
          </p:nvSpPr>
          <p:spPr>
            <a:xfrm>
              <a:off x="319500" y="2268700"/>
              <a:ext cx="8505000" cy="2451300"/>
            </a:xfrm>
            <a:prstGeom prst="rect">
              <a:avLst/>
            </a:prstGeom>
            <a:solidFill>
              <a:srgbClr val="F7E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8"/>
            <p:cNvGrpSpPr/>
            <p:nvPr/>
          </p:nvGrpSpPr>
          <p:grpSpPr>
            <a:xfrm>
              <a:off x="552925" y="1713723"/>
              <a:ext cx="8010149" cy="785777"/>
              <a:chOff x="552925" y="1713723"/>
              <a:chExt cx="8010149" cy="785777"/>
            </a:xfrm>
          </p:grpSpPr>
          <p:grpSp>
            <p:nvGrpSpPr>
              <p:cNvPr id="136" name="Google Shape;136;p18"/>
              <p:cNvGrpSpPr/>
              <p:nvPr/>
            </p:nvGrpSpPr>
            <p:grpSpPr>
              <a:xfrm>
                <a:off x="572650" y="1713723"/>
                <a:ext cx="7970600" cy="762335"/>
                <a:chOff x="572650" y="1713723"/>
                <a:chExt cx="7970600" cy="762335"/>
              </a:xfrm>
            </p:grpSpPr>
            <p:sp>
              <p:nvSpPr>
                <p:cNvPr id="137" name="Google Shape;137;p18"/>
                <p:cNvSpPr/>
                <p:nvPr/>
              </p:nvSpPr>
              <p:spPr>
                <a:xfrm>
                  <a:off x="572650" y="1713723"/>
                  <a:ext cx="7343" cy="76233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8535907" y="1713723"/>
                  <a:ext cx="7343" cy="76233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8"/>
              <p:cNvSpPr/>
              <p:nvPr/>
            </p:nvSpPr>
            <p:spPr>
              <a:xfrm>
                <a:off x="552925"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8516187" y="245258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18"/>
          <p:cNvSpPr/>
          <p:nvPr/>
        </p:nvSpPr>
        <p:spPr>
          <a:xfrm>
            <a:off x="319500" y="363150"/>
            <a:ext cx="8505000" cy="14574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txBox="1"/>
          <p:nvPr>
            <p:ph idx="1" type="subTitle"/>
          </p:nvPr>
        </p:nvSpPr>
        <p:spPr>
          <a:xfrm>
            <a:off x="2516700" y="2928300"/>
            <a:ext cx="4099500" cy="100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Josefin Slab"/>
              <a:buNone/>
              <a:defRPr sz="1600">
                <a:solidFill>
                  <a:schemeClr val="lt1"/>
                </a:solidFill>
              </a:defRPr>
            </a:lvl1pPr>
            <a:lvl2pPr lvl="1"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2pPr>
            <a:lvl3pPr lvl="2"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3pPr>
            <a:lvl4pPr lvl="3"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4pPr>
            <a:lvl5pPr lvl="4"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5pPr>
            <a:lvl6pPr lvl="5"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6pPr>
            <a:lvl7pPr lvl="6"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7pPr>
            <a:lvl8pPr lvl="7"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8pPr>
            <a:lvl9pPr lvl="8" rtl="0" algn="ctr">
              <a:lnSpc>
                <a:spcPct val="100000"/>
              </a:lnSpc>
              <a:spcBef>
                <a:spcPts val="0"/>
              </a:spcBef>
              <a:spcAft>
                <a:spcPts val="0"/>
              </a:spcAft>
              <a:buClr>
                <a:srgbClr val="FFFFFF"/>
              </a:buClr>
              <a:buSzPts val="1100"/>
              <a:buFont typeface="Josefin Slab"/>
              <a:buNone/>
              <a:defRPr sz="1100">
                <a:solidFill>
                  <a:srgbClr val="FFFFFF"/>
                </a:solidFill>
                <a:latin typeface="Josefin Slab"/>
                <a:ea typeface="Josefin Slab"/>
                <a:cs typeface="Josefin Slab"/>
                <a:sym typeface="Josefin Slab"/>
              </a:defRPr>
            </a:lvl9pPr>
          </a:lstStyle>
          <a:p/>
        </p:txBody>
      </p:sp>
      <p:sp>
        <p:nvSpPr>
          <p:cNvPr id="147" name="Google Shape;147;p18"/>
          <p:cNvSpPr txBox="1"/>
          <p:nvPr>
            <p:ph type="ctrTitle"/>
          </p:nvPr>
        </p:nvSpPr>
        <p:spPr>
          <a:xfrm>
            <a:off x="2604800" y="596700"/>
            <a:ext cx="3934500" cy="100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
    <p:bg>
      <p:bgPr>
        <a:solidFill>
          <a:schemeClr val="dk1"/>
        </a:solidFill>
      </p:bgPr>
    </p:bg>
    <p:spTree>
      <p:nvGrpSpPr>
        <p:cNvPr id="148" name="Shape 148"/>
        <p:cNvGrpSpPr/>
        <p:nvPr/>
      </p:nvGrpSpPr>
      <p:grpSpPr>
        <a:xfrm>
          <a:off x="0" y="0"/>
          <a:ext cx="0" cy="0"/>
          <a:chOff x="0" y="0"/>
          <a:chExt cx="0" cy="0"/>
        </a:xfrm>
      </p:grpSpPr>
      <p:grpSp>
        <p:nvGrpSpPr>
          <p:cNvPr id="149" name="Google Shape;149;p19"/>
          <p:cNvGrpSpPr/>
          <p:nvPr/>
        </p:nvGrpSpPr>
        <p:grpSpPr>
          <a:xfrm>
            <a:off x="319500" y="0"/>
            <a:ext cx="8505000" cy="981750"/>
            <a:chOff x="319500" y="0"/>
            <a:chExt cx="8505000" cy="981750"/>
          </a:xfrm>
        </p:grpSpPr>
        <p:sp>
          <p:nvSpPr>
            <p:cNvPr id="150" name="Google Shape;150;p19"/>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
        <p:nvSpPr>
          <p:cNvPr id="156" name="Google Shape;156;p1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1" type="subTitle"/>
          </p:nvPr>
        </p:nvSpPr>
        <p:spPr>
          <a:xfrm>
            <a:off x="719300"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8" name="Google Shape;158;p19"/>
          <p:cNvSpPr txBox="1"/>
          <p:nvPr>
            <p:ph idx="2" type="subTitle"/>
          </p:nvPr>
        </p:nvSpPr>
        <p:spPr>
          <a:xfrm>
            <a:off x="6374443"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59" name="Google Shape;159;p19"/>
          <p:cNvSpPr txBox="1"/>
          <p:nvPr>
            <p:ph idx="3" type="subTitle"/>
          </p:nvPr>
        </p:nvSpPr>
        <p:spPr>
          <a:xfrm>
            <a:off x="354686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0" name="Google Shape;160;p19"/>
          <p:cNvSpPr txBox="1"/>
          <p:nvPr>
            <p:ph idx="4" type="subTitle"/>
          </p:nvPr>
        </p:nvSpPr>
        <p:spPr>
          <a:xfrm>
            <a:off x="3546861" y="249747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1" name="Google Shape;161;p19"/>
          <p:cNvSpPr txBox="1"/>
          <p:nvPr>
            <p:ph idx="5" type="subTitle"/>
          </p:nvPr>
        </p:nvSpPr>
        <p:spPr>
          <a:xfrm>
            <a:off x="719300"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2" name="Google Shape;162;p19"/>
          <p:cNvSpPr txBox="1"/>
          <p:nvPr>
            <p:ph idx="6" type="subTitle"/>
          </p:nvPr>
        </p:nvSpPr>
        <p:spPr>
          <a:xfrm>
            <a:off x="6374401" y="3832325"/>
            <a:ext cx="2039100" cy="549000"/>
          </a:xfrm>
          <a:prstGeom prst="rect">
            <a:avLst/>
          </a:prstGeom>
          <a:solidFill>
            <a:schemeClr val="accent6"/>
          </a:solid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200">
                <a:solidFill>
                  <a:srgbClr val="2A2929"/>
                </a:solidFill>
              </a:defRPr>
            </a:lvl1pPr>
            <a:lvl2pPr lvl="1" rtl="0" algn="ctr">
              <a:lnSpc>
                <a:spcPct val="100000"/>
              </a:lnSpc>
              <a:spcBef>
                <a:spcPts val="1600"/>
              </a:spcBef>
              <a:spcAft>
                <a:spcPts val="0"/>
              </a:spcAft>
              <a:buNone/>
              <a:defRPr sz="1200">
                <a:solidFill>
                  <a:srgbClr val="2A2929"/>
                </a:solidFill>
              </a:defRPr>
            </a:lvl2pPr>
            <a:lvl3pPr lvl="2" rtl="0" algn="ctr">
              <a:lnSpc>
                <a:spcPct val="100000"/>
              </a:lnSpc>
              <a:spcBef>
                <a:spcPts val="1600"/>
              </a:spcBef>
              <a:spcAft>
                <a:spcPts val="0"/>
              </a:spcAft>
              <a:buNone/>
              <a:defRPr sz="1200">
                <a:solidFill>
                  <a:srgbClr val="2A2929"/>
                </a:solidFill>
              </a:defRPr>
            </a:lvl3pPr>
            <a:lvl4pPr lvl="3" rtl="0" algn="ctr">
              <a:lnSpc>
                <a:spcPct val="100000"/>
              </a:lnSpc>
              <a:spcBef>
                <a:spcPts val="1600"/>
              </a:spcBef>
              <a:spcAft>
                <a:spcPts val="0"/>
              </a:spcAft>
              <a:buNone/>
              <a:defRPr sz="1200">
                <a:solidFill>
                  <a:srgbClr val="2A2929"/>
                </a:solidFill>
              </a:defRPr>
            </a:lvl4pPr>
            <a:lvl5pPr lvl="4" rtl="0" algn="ctr">
              <a:lnSpc>
                <a:spcPct val="100000"/>
              </a:lnSpc>
              <a:spcBef>
                <a:spcPts val="1600"/>
              </a:spcBef>
              <a:spcAft>
                <a:spcPts val="0"/>
              </a:spcAft>
              <a:buNone/>
              <a:defRPr sz="1200">
                <a:solidFill>
                  <a:srgbClr val="2A2929"/>
                </a:solidFill>
              </a:defRPr>
            </a:lvl5pPr>
            <a:lvl6pPr lvl="5" rtl="0" algn="ctr">
              <a:lnSpc>
                <a:spcPct val="100000"/>
              </a:lnSpc>
              <a:spcBef>
                <a:spcPts val="1600"/>
              </a:spcBef>
              <a:spcAft>
                <a:spcPts val="0"/>
              </a:spcAft>
              <a:buNone/>
              <a:defRPr sz="1200">
                <a:solidFill>
                  <a:srgbClr val="2A2929"/>
                </a:solidFill>
              </a:defRPr>
            </a:lvl6pPr>
            <a:lvl7pPr lvl="6" rtl="0" algn="ctr">
              <a:lnSpc>
                <a:spcPct val="100000"/>
              </a:lnSpc>
              <a:spcBef>
                <a:spcPts val="1600"/>
              </a:spcBef>
              <a:spcAft>
                <a:spcPts val="0"/>
              </a:spcAft>
              <a:buNone/>
              <a:defRPr sz="1200">
                <a:solidFill>
                  <a:srgbClr val="2A2929"/>
                </a:solidFill>
              </a:defRPr>
            </a:lvl7pPr>
            <a:lvl8pPr lvl="7" rtl="0" algn="ctr">
              <a:lnSpc>
                <a:spcPct val="100000"/>
              </a:lnSpc>
              <a:spcBef>
                <a:spcPts val="1600"/>
              </a:spcBef>
              <a:spcAft>
                <a:spcPts val="0"/>
              </a:spcAft>
              <a:buNone/>
              <a:defRPr sz="1200">
                <a:solidFill>
                  <a:srgbClr val="2A2929"/>
                </a:solidFill>
              </a:defRPr>
            </a:lvl8pPr>
            <a:lvl9pPr lvl="8" rtl="0" algn="ctr">
              <a:lnSpc>
                <a:spcPct val="100000"/>
              </a:lnSpc>
              <a:spcBef>
                <a:spcPts val="1600"/>
              </a:spcBef>
              <a:spcAft>
                <a:spcPts val="1600"/>
              </a:spcAft>
              <a:buNone/>
              <a:defRPr sz="1200">
                <a:solidFill>
                  <a:srgbClr val="2A2929"/>
                </a:solidFill>
              </a:defRPr>
            </a:lvl9pPr>
          </a:lstStyle>
          <a:p/>
        </p:txBody>
      </p:sp>
      <p:sp>
        <p:nvSpPr>
          <p:cNvPr id="163" name="Google Shape;163;p19"/>
          <p:cNvSpPr txBox="1"/>
          <p:nvPr>
            <p:ph idx="7" type="subTitle"/>
          </p:nvPr>
        </p:nvSpPr>
        <p:spPr>
          <a:xfrm>
            <a:off x="72150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4" name="Google Shape;164;p19"/>
          <p:cNvSpPr txBox="1"/>
          <p:nvPr>
            <p:ph idx="8" type="subTitle"/>
          </p:nvPr>
        </p:nvSpPr>
        <p:spPr>
          <a:xfrm>
            <a:off x="6372541"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5" name="Google Shape;165;p19"/>
          <p:cNvSpPr txBox="1"/>
          <p:nvPr>
            <p:ph idx="9" type="subTitle"/>
          </p:nvPr>
        </p:nvSpPr>
        <p:spPr>
          <a:xfrm>
            <a:off x="354685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6" name="Google Shape;166;p19"/>
          <p:cNvSpPr txBox="1"/>
          <p:nvPr>
            <p:ph idx="13" type="subTitle"/>
          </p:nvPr>
        </p:nvSpPr>
        <p:spPr>
          <a:xfrm>
            <a:off x="3546850" y="207537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7" name="Google Shape;167;p19"/>
          <p:cNvSpPr txBox="1"/>
          <p:nvPr>
            <p:ph idx="14" type="subTitle"/>
          </p:nvPr>
        </p:nvSpPr>
        <p:spPr>
          <a:xfrm>
            <a:off x="721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
        <p:nvSpPr>
          <p:cNvPr id="168" name="Google Shape;168;p19"/>
          <p:cNvSpPr txBox="1"/>
          <p:nvPr>
            <p:ph idx="15" type="subTitle"/>
          </p:nvPr>
        </p:nvSpPr>
        <p:spPr>
          <a:xfrm>
            <a:off x="6372500" y="3410225"/>
            <a:ext cx="2039100" cy="54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2400">
                <a:solidFill>
                  <a:srgbClr val="2A2929"/>
                </a:solidFill>
                <a:latin typeface="Fjalla One"/>
                <a:ea typeface="Fjalla One"/>
                <a:cs typeface="Fjalla One"/>
                <a:sym typeface="Fjalla One"/>
              </a:defRPr>
            </a:lvl1pPr>
            <a:lvl2pPr lvl="1" rtl="0" algn="ctr">
              <a:lnSpc>
                <a:spcPct val="100000"/>
              </a:lnSpc>
              <a:spcBef>
                <a:spcPts val="1600"/>
              </a:spcBef>
              <a:spcAft>
                <a:spcPts val="0"/>
              </a:spcAft>
              <a:buNone/>
              <a:defRPr sz="2400">
                <a:solidFill>
                  <a:srgbClr val="2A2929"/>
                </a:solidFill>
                <a:latin typeface="Fjalla One"/>
                <a:ea typeface="Fjalla One"/>
                <a:cs typeface="Fjalla One"/>
                <a:sym typeface="Fjalla One"/>
              </a:defRPr>
            </a:lvl2pPr>
            <a:lvl3pPr lvl="2" rtl="0" algn="ctr">
              <a:lnSpc>
                <a:spcPct val="100000"/>
              </a:lnSpc>
              <a:spcBef>
                <a:spcPts val="1600"/>
              </a:spcBef>
              <a:spcAft>
                <a:spcPts val="0"/>
              </a:spcAft>
              <a:buNone/>
              <a:defRPr sz="2400">
                <a:solidFill>
                  <a:srgbClr val="2A2929"/>
                </a:solidFill>
                <a:latin typeface="Fjalla One"/>
                <a:ea typeface="Fjalla One"/>
                <a:cs typeface="Fjalla One"/>
                <a:sym typeface="Fjalla One"/>
              </a:defRPr>
            </a:lvl3pPr>
            <a:lvl4pPr lvl="3" rtl="0" algn="ctr">
              <a:lnSpc>
                <a:spcPct val="100000"/>
              </a:lnSpc>
              <a:spcBef>
                <a:spcPts val="1600"/>
              </a:spcBef>
              <a:spcAft>
                <a:spcPts val="0"/>
              </a:spcAft>
              <a:buNone/>
              <a:defRPr sz="2400">
                <a:solidFill>
                  <a:srgbClr val="2A2929"/>
                </a:solidFill>
                <a:latin typeface="Fjalla One"/>
                <a:ea typeface="Fjalla One"/>
                <a:cs typeface="Fjalla One"/>
                <a:sym typeface="Fjalla One"/>
              </a:defRPr>
            </a:lvl4pPr>
            <a:lvl5pPr lvl="4" rtl="0" algn="ctr">
              <a:lnSpc>
                <a:spcPct val="100000"/>
              </a:lnSpc>
              <a:spcBef>
                <a:spcPts val="1600"/>
              </a:spcBef>
              <a:spcAft>
                <a:spcPts val="0"/>
              </a:spcAft>
              <a:buNone/>
              <a:defRPr sz="2400">
                <a:solidFill>
                  <a:srgbClr val="2A2929"/>
                </a:solidFill>
                <a:latin typeface="Fjalla One"/>
                <a:ea typeface="Fjalla One"/>
                <a:cs typeface="Fjalla One"/>
                <a:sym typeface="Fjalla One"/>
              </a:defRPr>
            </a:lvl5pPr>
            <a:lvl6pPr lvl="5" rtl="0" algn="ctr">
              <a:lnSpc>
                <a:spcPct val="100000"/>
              </a:lnSpc>
              <a:spcBef>
                <a:spcPts val="1600"/>
              </a:spcBef>
              <a:spcAft>
                <a:spcPts val="0"/>
              </a:spcAft>
              <a:buNone/>
              <a:defRPr sz="2400">
                <a:solidFill>
                  <a:srgbClr val="2A2929"/>
                </a:solidFill>
                <a:latin typeface="Fjalla One"/>
                <a:ea typeface="Fjalla One"/>
                <a:cs typeface="Fjalla One"/>
                <a:sym typeface="Fjalla One"/>
              </a:defRPr>
            </a:lvl6pPr>
            <a:lvl7pPr lvl="6" rtl="0" algn="ctr">
              <a:lnSpc>
                <a:spcPct val="100000"/>
              </a:lnSpc>
              <a:spcBef>
                <a:spcPts val="1600"/>
              </a:spcBef>
              <a:spcAft>
                <a:spcPts val="0"/>
              </a:spcAft>
              <a:buNone/>
              <a:defRPr sz="2400">
                <a:solidFill>
                  <a:srgbClr val="2A2929"/>
                </a:solidFill>
                <a:latin typeface="Fjalla One"/>
                <a:ea typeface="Fjalla One"/>
                <a:cs typeface="Fjalla One"/>
                <a:sym typeface="Fjalla One"/>
              </a:defRPr>
            </a:lvl7pPr>
            <a:lvl8pPr lvl="7" rtl="0" algn="ctr">
              <a:lnSpc>
                <a:spcPct val="100000"/>
              </a:lnSpc>
              <a:spcBef>
                <a:spcPts val="1600"/>
              </a:spcBef>
              <a:spcAft>
                <a:spcPts val="0"/>
              </a:spcAft>
              <a:buNone/>
              <a:defRPr sz="2400">
                <a:solidFill>
                  <a:srgbClr val="2A2929"/>
                </a:solidFill>
                <a:latin typeface="Fjalla One"/>
                <a:ea typeface="Fjalla One"/>
                <a:cs typeface="Fjalla One"/>
                <a:sym typeface="Fjalla One"/>
              </a:defRPr>
            </a:lvl8pPr>
            <a:lvl9pPr lvl="8" rtl="0" algn="ctr">
              <a:lnSpc>
                <a:spcPct val="100000"/>
              </a:lnSpc>
              <a:spcBef>
                <a:spcPts val="1600"/>
              </a:spcBef>
              <a:spcAft>
                <a:spcPts val="1600"/>
              </a:spcAft>
              <a:buNone/>
              <a:defRPr sz="2400">
                <a:solidFill>
                  <a:srgbClr val="2A2929"/>
                </a:solidFill>
                <a:latin typeface="Fjalla One"/>
                <a:ea typeface="Fjalla One"/>
                <a:cs typeface="Fjalla One"/>
                <a:sym typeface="Fjall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dk1"/>
        </a:solidFill>
      </p:bgPr>
    </p:bg>
    <p:spTree>
      <p:nvGrpSpPr>
        <p:cNvPr id="169" name="Shape 169"/>
        <p:cNvGrpSpPr/>
        <p:nvPr/>
      </p:nvGrpSpPr>
      <p:grpSpPr>
        <a:xfrm>
          <a:off x="0" y="0"/>
          <a:ext cx="0" cy="0"/>
          <a:chOff x="0" y="0"/>
          <a:chExt cx="0" cy="0"/>
        </a:xfrm>
      </p:grpSpPr>
      <p:sp>
        <p:nvSpPr>
          <p:cNvPr id="170" name="Google Shape;170;p2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0"/>
          <p:cNvGrpSpPr/>
          <p:nvPr/>
        </p:nvGrpSpPr>
        <p:grpSpPr>
          <a:xfrm>
            <a:off x="319500" y="0"/>
            <a:ext cx="8505000" cy="1948350"/>
            <a:chOff x="319500" y="0"/>
            <a:chExt cx="8505000" cy="1948350"/>
          </a:xfrm>
        </p:grpSpPr>
        <p:sp>
          <p:nvSpPr>
            <p:cNvPr id="172" name="Google Shape;172;p20"/>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78" name="Google Shape;178;p20"/>
          <p:cNvSpPr txBox="1"/>
          <p:nvPr/>
        </p:nvSpPr>
        <p:spPr>
          <a:xfrm>
            <a:off x="719300" y="3686000"/>
            <a:ext cx="3105600" cy="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rgbClr val="2A2929"/>
                </a:solidFill>
                <a:latin typeface="Barlow"/>
                <a:ea typeface="Barlow"/>
                <a:cs typeface="Barlow"/>
                <a:sym typeface="Barlow"/>
              </a:rPr>
              <a:t>CREDITS: This presentation template was created by </a:t>
            </a:r>
            <a:r>
              <a:rPr lang="en" sz="1000">
                <a:solidFill>
                  <a:srgbClr val="2A2929"/>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rgbClr val="2A2929"/>
                </a:solidFill>
                <a:latin typeface="Barlow"/>
                <a:ea typeface="Barlow"/>
                <a:cs typeface="Barlow"/>
                <a:sym typeface="Barlow"/>
              </a:rPr>
              <a:t>, including icons by </a:t>
            </a:r>
            <a:r>
              <a:rPr lang="en" sz="1000">
                <a:solidFill>
                  <a:srgbClr val="2A2929"/>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rgbClr val="2A2929"/>
                </a:solidFill>
                <a:latin typeface="Barlow"/>
                <a:ea typeface="Barlow"/>
                <a:cs typeface="Barlow"/>
                <a:sym typeface="Barlow"/>
              </a:rPr>
              <a:t>, and infographics &amp; images by </a:t>
            </a:r>
            <a:r>
              <a:rPr lang="en" sz="1000">
                <a:solidFill>
                  <a:srgbClr val="2A2929"/>
                </a:solidFill>
                <a:uFill>
                  <a:noFill/>
                </a:uFill>
                <a:latin typeface="Barlow"/>
                <a:ea typeface="Barlow"/>
                <a:cs typeface="Barlow"/>
                <a:sym typeface="Barlow"/>
                <a:hlinkClick r:id="rId4">
                  <a:extLst>
                    <a:ext uri="{A12FA001-AC4F-418D-AE19-62706E023703}">
                      <ahyp:hlinkClr val="tx"/>
                    </a:ext>
                  </a:extLst>
                </a:hlinkClick>
              </a:rPr>
              <a:t>Freepik</a:t>
            </a:r>
            <a:endParaRPr sz="1000">
              <a:solidFill>
                <a:srgbClr val="2A2929"/>
              </a:solidFill>
              <a:latin typeface="Barlow"/>
              <a:ea typeface="Barlow"/>
              <a:cs typeface="Barlow"/>
              <a:sym typeface="Barlow"/>
            </a:endParaRPr>
          </a:p>
        </p:txBody>
      </p:sp>
      <p:sp>
        <p:nvSpPr>
          <p:cNvPr id="179" name="Google Shape;179;p20"/>
          <p:cNvSpPr txBox="1"/>
          <p:nvPr>
            <p:ph idx="1" type="subTitle"/>
          </p:nvPr>
        </p:nvSpPr>
        <p:spPr>
          <a:xfrm>
            <a:off x="719300" y="2477700"/>
            <a:ext cx="3290100" cy="137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A2929"/>
              </a:buClr>
              <a:buSzPts val="2800"/>
              <a:buNone/>
              <a:defRPr sz="1400">
                <a:solidFill>
                  <a:srgbClr val="2A2929"/>
                </a:solidFill>
              </a:defRPr>
            </a:lvl1pPr>
            <a:lvl2pPr lvl="1" rtl="0" algn="ctr">
              <a:lnSpc>
                <a:spcPct val="100000"/>
              </a:lnSpc>
              <a:spcBef>
                <a:spcPts val="0"/>
              </a:spcBef>
              <a:spcAft>
                <a:spcPts val="0"/>
              </a:spcAft>
              <a:buClr>
                <a:srgbClr val="2A2929"/>
              </a:buClr>
              <a:buSzPts val="2800"/>
              <a:buNone/>
              <a:defRPr sz="2800">
                <a:solidFill>
                  <a:srgbClr val="2A2929"/>
                </a:solidFill>
              </a:defRPr>
            </a:lvl2pPr>
            <a:lvl3pPr lvl="2" rtl="0" algn="ctr">
              <a:lnSpc>
                <a:spcPct val="100000"/>
              </a:lnSpc>
              <a:spcBef>
                <a:spcPts val="0"/>
              </a:spcBef>
              <a:spcAft>
                <a:spcPts val="0"/>
              </a:spcAft>
              <a:buClr>
                <a:srgbClr val="2A2929"/>
              </a:buClr>
              <a:buSzPts val="2800"/>
              <a:buNone/>
              <a:defRPr sz="2800">
                <a:solidFill>
                  <a:srgbClr val="2A2929"/>
                </a:solidFill>
              </a:defRPr>
            </a:lvl3pPr>
            <a:lvl4pPr lvl="3" rtl="0" algn="ctr">
              <a:lnSpc>
                <a:spcPct val="100000"/>
              </a:lnSpc>
              <a:spcBef>
                <a:spcPts val="0"/>
              </a:spcBef>
              <a:spcAft>
                <a:spcPts val="0"/>
              </a:spcAft>
              <a:buClr>
                <a:srgbClr val="2A2929"/>
              </a:buClr>
              <a:buSzPts val="2800"/>
              <a:buNone/>
              <a:defRPr sz="2800">
                <a:solidFill>
                  <a:srgbClr val="2A2929"/>
                </a:solidFill>
              </a:defRPr>
            </a:lvl4pPr>
            <a:lvl5pPr lvl="4" rtl="0" algn="ctr">
              <a:lnSpc>
                <a:spcPct val="100000"/>
              </a:lnSpc>
              <a:spcBef>
                <a:spcPts val="0"/>
              </a:spcBef>
              <a:spcAft>
                <a:spcPts val="0"/>
              </a:spcAft>
              <a:buClr>
                <a:srgbClr val="2A2929"/>
              </a:buClr>
              <a:buSzPts val="2800"/>
              <a:buNone/>
              <a:defRPr sz="2800">
                <a:solidFill>
                  <a:srgbClr val="2A2929"/>
                </a:solidFill>
              </a:defRPr>
            </a:lvl5pPr>
            <a:lvl6pPr lvl="5" rtl="0" algn="ctr">
              <a:lnSpc>
                <a:spcPct val="100000"/>
              </a:lnSpc>
              <a:spcBef>
                <a:spcPts val="0"/>
              </a:spcBef>
              <a:spcAft>
                <a:spcPts val="0"/>
              </a:spcAft>
              <a:buClr>
                <a:srgbClr val="2A2929"/>
              </a:buClr>
              <a:buSzPts val="2800"/>
              <a:buNone/>
              <a:defRPr sz="2800">
                <a:solidFill>
                  <a:srgbClr val="2A2929"/>
                </a:solidFill>
              </a:defRPr>
            </a:lvl6pPr>
            <a:lvl7pPr lvl="6" rtl="0" algn="ctr">
              <a:lnSpc>
                <a:spcPct val="100000"/>
              </a:lnSpc>
              <a:spcBef>
                <a:spcPts val="0"/>
              </a:spcBef>
              <a:spcAft>
                <a:spcPts val="0"/>
              </a:spcAft>
              <a:buClr>
                <a:srgbClr val="2A2929"/>
              </a:buClr>
              <a:buSzPts val="2800"/>
              <a:buNone/>
              <a:defRPr sz="2800">
                <a:solidFill>
                  <a:srgbClr val="2A2929"/>
                </a:solidFill>
              </a:defRPr>
            </a:lvl7pPr>
            <a:lvl8pPr lvl="7" rtl="0" algn="ctr">
              <a:lnSpc>
                <a:spcPct val="100000"/>
              </a:lnSpc>
              <a:spcBef>
                <a:spcPts val="0"/>
              </a:spcBef>
              <a:spcAft>
                <a:spcPts val="0"/>
              </a:spcAft>
              <a:buClr>
                <a:srgbClr val="2A2929"/>
              </a:buClr>
              <a:buSzPts val="2800"/>
              <a:buNone/>
              <a:defRPr sz="2800">
                <a:solidFill>
                  <a:srgbClr val="2A2929"/>
                </a:solidFill>
              </a:defRPr>
            </a:lvl8pPr>
            <a:lvl9pPr lvl="8" rtl="0" algn="ctr">
              <a:lnSpc>
                <a:spcPct val="100000"/>
              </a:lnSpc>
              <a:spcBef>
                <a:spcPts val="0"/>
              </a:spcBef>
              <a:spcAft>
                <a:spcPts val="0"/>
              </a:spcAft>
              <a:buClr>
                <a:srgbClr val="2A2929"/>
              </a:buClr>
              <a:buSzPts val="2800"/>
              <a:buNone/>
              <a:defRPr sz="2800">
                <a:solidFill>
                  <a:srgbClr val="2A292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5" name="Google Shape;15;p3"/>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6" name="Google Shape;16;p3"/>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180" name="Shape 180"/>
        <p:cNvGrpSpPr/>
        <p:nvPr/>
      </p:nvGrpSpPr>
      <p:grpSpPr>
        <a:xfrm>
          <a:off x="0" y="0"/>
          <a:ext cx="0" cy="0"/>
          <a:chOff x="0" y="0"/>
          <a:chExt cx="0" cy="0"/>
        </a:xfrm>
      </p:grpSpPr>
      <p:sp>
        <p:nvSpPr>
          <p:cNvPr id="181" name="Google Shape;181;p2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718500" y="1526625"/>
            <a:ext cx="7706400" cy="329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rtl="0">
              <a:spcBef>
                <a:spcPts val="0"/>
              </a:spcBef>
              <a:spcAft>
                <a:spcPts val="0"/>
              </a:spcAft>
              <a:buClr>
                <a:schemeClr val="lt1"/>
              </a:buClr>
              <a:buSzPts val="1400"/>
              <a:buFont typeface="Arial"/>
              <a:buChar char="○"/>
              <a:defRPr>
                <a:solidFill>
                  <a:schemeClr val="lt1"/>
                </a:solidFill>
              </a:defRPr>
            </a:lvl2pPr>
            <a:lvl3pPr indent="-317500" lvl="2" marL="1371600" rtl="0">
              <a:spcBef>
                <a:spcPts val="1600"/>
              </a:spcBef>
              <a:spcAft>
                <a:spcPts val="0"/>
              </a:spcAft>
              <a:buClr>
                <a:schemeClr val="lt1"/>
              </a:buClr>
              <a:buSzPts val="1400"/>
              <a:buFont typeface="Arial"/>
              <a:buChar char="■"/>
              <a:defRPr>
                <a:solidFill>
                  <a:schemeClr val="lt1"/>
                </a:solidFill>
              </a:defRPr>
            </a:lvl3pPr>
            <a:lvl4pPr indent="-317500" lvl="3" marL="1828800" rtl="0">
              <a:spcBef>
                <a:spcPts val="1600"/>
              </a:spcBef>
              <a:spcAft>
                <a:spcPts val="0"/>
              </a:spcAft>
              <a:buClr>
                <a:schemeClr val="lt1"/>
              </a:buClr>
              <a:buSzPts val="1400"/>
              <a:buFont typeface="Arial"/>
              <a:buChar char="●"/>
              <a:defRPr>
                <a:solidFill>
                  <a:schemeClr val="lt1"/>
                </a:solidFill>
              </a:defRPr>
            </a:lvl4pPr>
            <a:lvl5pPr indent="-317500" lvl="4" marL="2286000" rtl="0">
              <a:spcBef>
                <a:spcPts val="1600"/>
              </a:spcBef>
              <a:spcAft>
                <a:spcPts val="0"/>
              </a:spcAft>
              <a:buClr>
                <a:schemeClr val="lt1"/>
              </a:buClr>
              <a:buSzPts val="1400"/>
              <a:buFont typeface="Arial"/>
              <a:buChar char="○"/>
              <a:defRPr>
                <a:solidFill>
                  <a:schemeClr val="lt1"/>
                </a:solidFill>
              </a:defRPr>
            </a:lvl5pPr>
            <a:lvl6pPr indent="-317500" lvl="5" marL="2743200" rtl="0">
              <a:spcBef>
                <a:spcPts val="1600"/>
              </a:spcBef>
              <a:spcAft>
                <a:spcPts val="0"/>
              </a:spcAft>
              <a:buClr>
                <a:schemeClr val="lt1"/>
              </a:buClr>
              <a:buSzPts val="1400"/>
              <a:buFont typeface="Arial"/>
              <a:buChar char="■"/>
              <a:defRPr>
                <a:solidFill>
                  <a:schemeClr val="lt1"/>
                </a:solidFill>
              </a:defRPr>
            </a:lvl6pPr>
            <a:lvl7pPr indent="-317500" lvl="6" marL="3200400" rtl="0">
              <a:spcBef>
                <a:spcPts val="1600"/>
              </a:spcBef>
              <a:spcAft>
                <a:spcPts val="0"/>
              </a:spcAft>
              <a:buClr>
                <a:schemeClr val="lt1"/>
              </a:buClr>
              <a:buSzPts val="1400"/>
              <a:buFont typeface="Arial"/>
              <a:buChar char="●"/>
              <a:defRPr>
                <a:solidFill>
                  <a:schemeClr val="lt1"/>
                </a:solidFill>
              </a:defRPr>
            </a:lvl7pPr>
            <a:lvl8pPr indent="-317500" lvl="7" marL="3657600" rtl="0">
              <a:spcBef>
                <a:spcPts val="1600"/>
              </a:spcBef>
              <a:spcAft>
                <a:spcPts val="0"/>
              </a:spcAft>
              <a:buClr>
                <a:schemeClr val="lt1"/>
              </a:buClr>
              <a:buSzPts val="1400"/>
              <a:buFont typeface="Arial"/>
              <a:buChar char="○"/>
              <a:defRPr>
                <a:solidFill>
                  <a:schemeClr val="lt1"/>
                </a:solidFill>
              </a:defRPr>
            </a:lvl8pPr>
            <a:lvl9pPr indent="-317500" lvl="8" marL="4114800" rtl="0">
              <a:spcBef>
                <a:spcPts val="1600"/>
              </a:spcBef>
              <a:spcAft>
                <a:spcPts val="1600"/>
              </a:spcAft>
              <a:buClr>
                <a:schemeClr val="lt1"/>
              </a:buClr>
              <a:buSzPts val="1400"/>
              <a:buFont typeface="Arial"/>
              <a:buChar char="■"/>
              <a:defRPr>
                <a:solidFill>
                  <a:schemeClr val="lt1"/>
                </a:solidFill>
              </a:defRPr>
            </a:lvl9pPr>
          </a:lstStyle>
          <a:p/>
        </p:txBody>
      </p:sp>
      <p:sp>
        <p:nvSpPr>
          <p:cNvPr id="20" name="Google Shape;20;p4"/>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1" name="Shape 21"/>
        <p:cNvGrpSpPr/>
        <p:nvPr/>
      </p:nvGrpSpPr>
      <p:grpSpPr>
        <a:xfrm>
          <a:off x="0" y="0"/>
          <a:ext cx="0" cy="0"/>
          <a:chOff x="0" y="0"/>
          <a:chExt cx="0" cy="0"/>
        </a:xfrm>
      </p:grpSpPr>
      <p:sp>
        <p:nvSpPr>
          <p:cNvPr id="22" name="Google Shape;22;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solidFill>
                  <a:srgbClr val="2A2929"/>
                </a:solidFill>
              </a:defRPr>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4" name="Google Shape;24;p5"/>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3F3F3"/>
              </a:buClr>
              <a:buSzPts val="2800"/>
              <a:buNone/>
              <a:defRPr sz="1400"/>
            </a:lvl1pPr>
            <a:lvl2pPr lvl="1" rtl="0" algn="ctr">
              <a:lnSpc>
                <a:spcPct val="100000"/>
              </a:lnSpc>
              <a:spcBef>
                <a:spcPts val="0"/>
              </a:spcBef>
              <a:spcAft>
                <a:spcPts val="0"/>
              </a:spcAft>
              <a:buClr>
                <a:srgbClr val="F3F3F3"/>
              </a:buClr>
              <a:buSzPts val="2800"/>
              <a:buNone/>
              <a:defRPr sz="2800">
                <a:solidFill>
                  <a:srgbClr val="F3F3F3"/>
                </a:solidFill>
              </a:defRPr>
            </a:lvl2pPr>
            <a:lvl3pPr lvl="2" rtl="0" algn="ctr">
              <a:lnSpc>
                <a:spcPct val="100000"/>
              </a:lnSpc>
              <a:spcBef>
                <a:spcPts val="0"/>
              </a:spcBef>
              <a:spcAft>
                <a:spcPts val="0"/>
              </a:spcAft>
              <a:buClr>
                <a:srgbClr val="F3F3F3"/>
              </a:buClr>
              <a:buSzPts val="2800"/>
              <a:buNone/>
              <a:defRPr sz="2800">
                <a:solidFill>
                  <a:srgbClr val="F3F3F3"/>
                </a:solidFill>
              </a:defRPr>
            </a:lvl3pPr>
            <a:lvl4pPr lvl="3" rtl="0" algn="ctr">
              <a:lnSpc>
                <a:spcPct val="100000"/>
              </a:lnSpc>
              <a:spcBef>
                <a:spcPts val="0"/>
              </a:spcBef>
              <a:spcAft>
                <a:spcPts val="0"/>
              </a:spcAft>
              <a:buClr>
                <a:srgbClr val="F3F3F3"/>
              </a:buClr>
              <a:buSzPts val="2800"/>
              <a:buNone/>
              <a:defRPr sz="2800">
                <a:solidFill>
                  <a:srgbClr val="F3F3F3"/>
                </a:solidFill>
              </a:defRPr>
            </a:lvl4pPr>
            <a:lvl5pPr lvl="4" rtl="0" algn="ctr">
              <a:lnSpc>
                <a:spcPct val="100000"/>
              </a:lnSpc>
              <a:spcBef>
                <a:spcPts val="0"/>
              </a:spcBef>
              <a:spcAft>
                <a:spcPts val="0"/>
              </a:spcAft>
              <a:buClr>
                <a:srgbClr val="F3F3F3"/>
              </a:buClr>
              <a:buSzPts val="2800"/>
              <a:buNone/>
              <a:defRPr sz="2800">
                <a:solidFill>
                  <a:srgbClr val="F3F3F3"/>
                </a:solidFill>
              </a:defRPr>
            </a:lvl5pPr>
            <a:lvl6pPr lvl="5" rtl="0" algn="ctr">
              <a:lnSpc>
                <a:spcPct val="100000"/>
              </a:lnSpc>
              <a:spcBef>
                <a:spcPts val="0"/>
              </a:spcBef>
              <a:spcAft>
                <a:spcPts val="0"/>
              </a:spcAft>
              <a:buClr>
                <a:srgbClr val="F3F3F3"/>
              </a:buClr>
              <a:buSzPts val="2800"/>
              <a:buNone/>
              <a:defRPr sz="2800">
                <a:solidFill>
                  <a:srgbClr val="F3F3F3"/>
                </a:solidFill>
              </a:defRPr>
            </a:lvl6pPr>
            <a:lvl7pPr lvl="6" rtl="0" algn="ctr">
              <a:lnSpc>
                <a:spcPct val="100000"/>
              </a:lnSpc>
              <a:spcBef>
                <a:spcPts val="0"/>
              </a:spcBef>
              <a:spcAft>
                <a:spcPts val="0"/>
              </a:spcAft>
              <a:buClr>
                <a:srgbClr val="F3F3F3"/>
              </a:buClr>
              <a:buSzPts val="2800"/>
              <a:buNone/>
              <a:defRPr sz="2800">
                <a:solidFill>
                  <a:srgbClr val="F3F3F3"/>
                </a:solidFill>
              </a:defRPr>
            </a:lvl7pPr>
            <a:lvl8pPr lvl="7" rtl="0" algn="ctr">
              <a:lnSpc>
                <a:spcPct val="100000"/>
              </a:lnSpc>
              <a:spcBef>
                <a:spcPts val="0"/>
              </a:spcBef>
              <a:spcAft>
                <a:spcPts val="0"/>
              </a:spcAft>
              <a:buClr>
                <a:srgbClr val="F3F3F3"/>
              </a:buClr>
              <a:buSzPts val="2800"/>
              <a:buNone/>
              <a:defRPr sz="2800">
                <a:solidFill>
                  <a:srgbClr val="F3F3F3"/>
                </a:solidFill>
              </a:defRPr>
            </a:lvl8pPr>
            <a:lvl9pPr lvl="8" rtl="0" algn="ctr">
              <a:lnSpc>
                <a:spcPct val="100000"/>
              </a:lnSpc>
              <a:spcBef>
                <a:spcPts val="0"/>
              </a:spcBef>
              <a:spcAft>
                <a:spcPts val="0"/>
              </a:spcAft>
              <a:buClr>
                <a:srgbClr val="F3F3F3"/>
              </a:buClr>
              <a:buSzPts val="2800"/>
              <a:buNone/>
              <a:defRPr sz="2800">
                <a:solidFill>
                  <a:srgbClr val="F3F3F3"/>
                </a:solidFill>
              </a:defRPr>
            </a:lvl9pPr>
          </a:lstStyle>
          <a:p/>
        </p:txBody>
      </p:sp>
      <p:sp>
        <p:nvSpPr>
          <p:cNvPr id="25" name="Google Shape;25;p5"/>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26" name="Google Shape;26;p5"/>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27" name="Shape 27"/>
        <p:cNvGrpSpPr/>
        <p:nvPr/>
      </p:nvGrpSpPr>
      <p:grpSpPr>
        <a:xfrm>
          <a:off x="0" y="0"/>
          <a:ext cx="0" cy="0"/>
          <a:chOff x="0" y="0"/>
          <a:chExt cx="0" cy="0"/>
        </a:xfrm>
      </p:grpSpPr>
      <p:sp>
        <p:nvSpPr>
          <p:cNvPr id="28" name="Google Shape;28;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6"/>
          <p:cNvGrpSpPr/>
          <p:nvPr/>
        </p:nvGrpSpPr>
        <p:grpSpPr>
          <a:xfrm>
            <a:off x="319500" y="0"/>
            <a:ext cx="8505000" cy="981750"/>
            <a:chOff x="319500" y="0"/>
            <a:chExt cx="8505000" cy="981750"/>
          </a:xfrm>
        </p:grpSpPr>
        <p:sp>
          <p:nvSpPr>
            <p:cNvPr id="30" name="Google Shape;30;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4121900" y="2652225"/>
            <a:ext cx="4302900" cy="176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rgbClr val="F3F3F3"/>
              </a:buClr>
              <a:buSzPts val="1100"/>
              <a:buNone/>
              <a:defRPr sz="1400">
                <a:solidFill>
                  <a:srgbClr val="2A2929"/>
                </a:solidFill>
              </a:defRPr>
            </a:lvl1pPr>
            <a:lvl2pPr lvl="1" rtl="0" algn="r">
              <a:lnSpc>
                <a:spcPct val="100000"/>
              </a:lnSpc>
              <a:spcBef>
                <a:spcPts val="0"/>
              </a:spcBef>
              <a:spcAft>
                <a:spcPts val="0"/>
              </a:spcAft>
              <a:buClr>
                <a:srgbClr val="F3F3F3"/>
              </a:buClr>
              <a:buSzPts val="1100"/>
              <a:buNone/>
              <a:defRPr sz="1100">
                <a:solidFill>
                  <a:srgbClr val="F3F3F3"/>
                </a:solidFill>
              </a:defRPr>
            </a:lvl2pPr>
            <a:lvl3pPr lvl="2" rtl="0" algn="r">
              <a:lnSpc>
                <a:spcPct val="100000"/>
              </a:lnSpc>
              <a:spcBef>
                <a:spcPts val="0"/>
              </a:spcBef>
              <a:spcAft>
                <a:spcPts val="0"/>
              </a:spcAft>
              <a:buClr>
                <a:srgbClr val="F3F3F3"/>
              </a:buClr>
              <a:buSzPts val="1100"/>
              <a:buNone/>
              <a:defRPr sz="1100">
                <a:solidFill>
                  <a:srgbClr val="F3F3F3"/>
                </a:solidFill>
              </a:defRPr>
            </a:lvl3pPr>
            <a:lvl4pPr lvl="3" rtl="0" algn="r">
              <a:lnSpc>
                <a:spcPct val="100000"/>
              </a:lnSpc>
              <a:spcBef>
                <a:spcPts val="0"/>
              </a:spcBef>
              <a:spcAft>
                <a:spcPts val="0"/>
              </a:spcAft>
              <a:buClr>
                <a:srgbClr val="F3F3F3"/>
              </a:buClr>
              <a:buSzPts val="1100"/>
              <a:buNone/>
              <a:defRPr sz="1100">
                <a:solidFill>
                  <a:srgbClr val="F3F3F3"/>
                </a:solidFill>
              </a:defRPr>
            </a:lvl4pPr>
            <a:lvl5pPr lvl="4" rtl="0" algn="r">
              <a:lnSpc>
                <a:spcPct val="100000"/>
              </a:lnSpc>
              <a:spcBef>
                <a:spcPts val="0"/>
              </a:spcBef>
              <a:spcAft>
                <a:spcPts val="0"/>
              </a:spcAft>
              <a:buClr>
                <a:srgbClr val="F3F3F3"/>
              </a:buClr>
              <a:buSzPts val="1100"/>
              <a:buNone/>
              <a:defRPr sz="1100">
                <a:solidFill>
                  <a:srgbClr val="F3F3F3"/>
                </a:solidFill>
              </a:defRPr>
            </a:lvl5pPr>
            <a:lvl6pPr lvl="5" rtl="0" algn="r">
              <a:lnSpc>
                <a:spcPct val="100000"/>
              </a:lnSpc>
              <a:spcBef>
                <a:spcPts val="0"/>
              </a:spcBef>
              <a:spcAft>
                <a:spcPts val="0"/>
              </a:spcAft>
              <a:buClr>
                <a:srgbClr val="F3F3F3"/>
              </a:buClr>
              <a:buSzPts val="1100"/>
              <a:buNone/>
              <a:defRPr sz="1100">
                <a:solidFill>
                  <a:srgbClr val="F3F3F3"/>
                </a:solidFill>
              </a:defRPr>
            </a:lvl6pPr>
            <a:lvl7pPr lvl="6" rtl="0" algn="r">
              <a:lnSpc>
                <a:spcPct val="100000"/>
              </a:lnSpc>
              <a:spcBef>
                <a:spcPts val="0"/>
              </a:spcBef>
              <a:spcAft>
                <a:spcPts val="0"/>
              </a:spcAft>
              <a:buClr>
                <a:srgbClr val="F3F3F3"/>
              </a:buClr>
              <a:buSzPts val="1100"/>
              <a:buNone/>
              <a:defRPr sz="1100">
                <a:solidFill>
                  <a:srgbClr val="F3F3F3"/>
                </a:solidFill>
              </a:defRPr>
            </a:lvl7pPr>
            <a:lvl8pPr lvl="7" rtl="0" algn="r">
              <a:lnSpc>
                <a:spcPct val="100000"/>
              </a:lnSpc>
              <a:spcBef>
                <a:spcPts val="0"/>
              </a:spcBef>
              <a:spcAft>
                <a:spcPts val="0"/>
              </a:spcAft>
              <a:buClr>
                <a:srgbClr val="F3F3F3"/>
              </a:buClr>
              <a:buSzPts val="1100"/>
              <a:buNone/>
              <a:defRPr sz="1100">
                <a:solidFill>
                  <a:srgbClr val="F3F3F3"/>
                </a:solidFill>
              </a:defRPr>
            </a:lvl8pPr>
            <a:lvl9pPr lvl="8" rtl="0" algn="r">
              <a:lnSpc>
                <a:spcPct val="100000"/>
              </a:lnSpc>
              <a:spcBef>
                <a:spcPts val="0"/>
              </a:spcBef>
              <a:spcAft>
                <a:spcPts val="0"/>
              </a:spcAft>
              <a:buClr>
                <a:srgbClr val="F3F3F3"/>
              </a:buClr>
              <a:buSzPts val="1100"/>
              <a:buNone/>
              <a:defRPr sz="1100">
                <a:solidFill>
                  <a:srgbClr val="F3F3F3"/>
                </a:solidFill>
              </a:defRPr>
            </a:lvl9pPr>
          </a:lstStyle>
          <a:p/>
        </p:txBody>
      </p:sp>
      <p:sp>
        <p:nvSpPr>
          <p:cNvPr id="39" name="Google Shape;39;p7"/>
          <p:cNvSpPr txBox="1"/>
          <p:nvPr>
            <p:ph type="ctrTitle"/>
          </p:nvPr>
        </p:nvSpPr>
        <p:spPr>
          <a:xfrm>
            <a:off x="4070400" y="472200"/>
            <a:ext cx="4354500" cy="1705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2400"/>
              <a:buNone/>
              <a:defRPr sz="4800"/>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3537201" y="1551150"/>
            <a:ext cx="4887600" cy="204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4800"/>
              <a:buNone/>
              <a:defRPr sz="7200"/>
            </a:lvl1pPr>
            <a:lvl2pPr lvl="1" rtl="0">
              <a:spcBef>
                <a:spcPts val="0"/>
              </a:spcBef>
              <a:spcAft>
                <a:spcPts val="0"/>
              </a:spcAft>
              <a:buClr>
                <a:srgbClr val="F3F3F3"/>
              </a:buClr>
              <a:buSzPts val="4800"/>
              <a:buNone/>
              <a:defRPr b="1" sz="4800">
                <a:solidFill>
                  <a:srgbClr val="F3F3F3"/>
                </a:solidFill>
              </a:defRPr>
            </a:lvl2pPr>
            <a:lvl3pPr lvl="2" rtl="0">
              <a:spcBef>
                <a:spcPts val="0"/>
              </a:spcBef>
              <a:spcAft>
                <a:spcPts val="0"/>
              </a:spcAft>
              <a:buClr>
                <a:srgbClr val="F3F3F3"/>
              </a:buClr>
              <a:buSzPts val="4800"/>
              <a:buNone/>
              <a:defRPr b="1" sz="4800">
                <a:solidFill>
                  <a:srgbClr val="F3F3F3"/>
                </a:solidFill>
              </a:defRPr>
            </a:lvl3pPr>
            <a:lvl4pPr lvl="3" rtl="0">
              <a:spcBef>
                <a:spcPts val="0"/>
              </a:spcBef>
              <a:spcAft>
                <a:spcPts val="0"/>
              </a:spcAft>
              <a:buClr>
                <a:srgbClr val="F3F3F3"/>
              </a:buClr>
              <a:buSzPts val="4800"/>
              <a:buNone/>
              <a:defRPr b="1" sz="4800">
                <a:solidFill>
                  <a:srgbClr val="F3F3F3"/>
                </a:solidFill>
              </a:defRPr>
            </a:lvl4pPr>
            <a:lvl5pPr lvl="4" rtl="0">
              <a:spcBef>
                <a:spcPts val="0"/>
              </a:spcBef>
              <a:spcAft>
                <a:spcPts val="0"/>
              </a:spcAft>
              <a:buClr>
                <a:srgbClr val="F3F3F3"/>
              </a:buClr>
              <a:buSzPts val="4800"/>
              <a:buNone/>
              <a:defRPr b="1" sz="4800">
                <a:solidFill>
                  <a:srgbClr val="F3F3F3"/>
                </a:solidFill>
              </a:defRPr>
            </a:lvl5pPr>
            <a:lvl6pPr lvl="5" rtl="0">
              <a:spcBef>
                <a:spcPts val="0"/>
              </a:spcBef>
              <a:spcAft>
                <a:spcPts val="0"/>
              </a:spcAft>
              <a:buClr>
                <a:srgbClr val="F3F3F3"/>
              </a:buClr>
              <a:buSzPts val="4800"/>
              <a:buNone/>
              <a:defRPr b="1" sz="4800">
                <a:solidFill>
                  <a:srgbClr val="F3F3F3"/>
                </a:solidFill>
              </a:defRPr>
            </a:lvl6pPr>
            <a:lvl7pPr lvl="6" rtl="0">
              <a:spcBef>
                <a:spcPts val="0"/>
              </a:spcBef>
              <a:spcAft>
                <a:spcPts val="0"/>
              </a:spcAft>
              <a:buClr>
                <a:srgbClr val="F3F3F3"/>
              </a:buClr>
              <a:buSzPts val="4800"/>
              <a:buNone/>
              <a:defRPr b="1" sz="4800">
                <a:solidFill>
                  <a:srgbClr val="F3F3F3"/>
                </a:solidFill>
              </a:defRPr>
            </a:lvl7pPr>
            <a:lvl8pPr lvl="7" rtl="0">
              <a:spcBef>
                <a:spcPts val="0"/>
              </a:spcBef>
              <a:spcAft>
                <a:spcPts val="0"/>
              </a:spcAft>
              <a:buClr>
                <a:srgbClr val="F3F3F3"/>
              </a:buClr>
              <a:buSzPts val="4800"/>
              <a:buNone/>
              <a:defRPr b="1" sz="4800">
                <a:solidFill>
                  <a:srgbClr val="F3F3F3"/>
                </a:solidFill>
              </a:defRPr>
            </a:lvl8pPr>
            <a:lvl9pPr lvl="8" rtl="0">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3" name="Shape 43"/>
        <p:cNvGrpSpPr/>
        <p:nvPr/>
      </p:nvGrpSpPr>
      <p:grpSpPr>
        <a:xfrm>
          <a:off x="0" y="0"/>
          <a:ext cx="0" cy="0"/>
          <a:chOff x="0" y="0"/>
          <a:chExt cx="0" cy="0"/>
        </a:xfrm>
      </p:grpSpPr>
      <p:sp>
        <p:nvSpPr>
          <p:cNvPr id="44" name="Google Shape;44;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9"/>
          <p:cNvGrpSpPr/>
          <p:nvPr/>
        </p:nvGrpSpPr>
        <p:grpSpPr>
          <a:xfrm>
            <a:off x="314000" y="2020325"/>
            <a:ext cx="8510400" cy="1625025"/>
            <a:chOff x="314000" y="2020325"/>
            <a:chExt cx="8510400" cy="1625025"/>
          </a:xfrm>
        </p:grpSpPr>
        <p:sp>
          <p:nvSpPr>
            <p:cNvPr id="46" name="Google Shape;46;p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9"/>
            <p:cNvGrpSpPr/>
            <p:nvPr/>
          </p:nvGrpSpPr>
          <p:grpSpPr>
            <a:xfrm>
              <a:off x="3524825" y="2020325"/>
              <a:ext cx="2076362" cy="641924"/>
              <a:chOff x="3527575" y="0"/>
              <a:chExt cx="2076362" cy="641924"/>
            </a:xfrm>
          </p:grpSpPr>
          <p:sp>
            <p:nvSpPr>
              <p:cNvPr id="48" name="Google Shape;48;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0" name="Google Shape;50;p9"/>
              <p:cNvGrpSpPr/>
              <p:nvPr/>
            </p:nvGrpSpPr>
            <p:grpSpPr>
              <a:xfrm>
                <a:off x="5557050" y="0"/>
                <a:ext cx="46887" cy="641924"/>
                <a:chOff x="2783050" y="0"/>
                <a:chExt cx="46887" cy="641924"/>
              </a:xfrm>
            </p:grpSpPr>
            <p:sp>
              <p:nvSpPr>
                <p:cNvPr id="51" name="Google Shape;51;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 name="Google Shape;52;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53" name="Google Shape;53;p9"/>
          <p:cNvGrpSpPr/>
          <p:nvPr/>
        </p:nvGrpSpPr>
        <p:grpSpPr>
          <a:xfrm>
            <a:off x="3291400" y="0"/>
            <a:ext cx="2555700" cy="2301750"/>
            <a:chOff x="3294150" y="0"/>
            <a:chExt cx="2555700" cy="2301750"/>
          </a:xfrm>
        </p:grpSpPr>
        <p:sp>
          <p:nvSpPr>
            <p:cNvPr id="54" name="Google Shape;54;p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 name="Google Shape;57;p9"/>
            <p:cNvGrpSpPr/>
            <p:nvPr/>
          </p:nvGrpSpPr>
          <p:grpSpPr>
            <a:xfrm>
              <a:off x="5557050" y="0"/>
              <a:ext cx="46887" cy="641924"/>
              <a:chOff x="2783050" y="0"/>
              <a:chExt cx="46887" cy="641924"/>
            </a:xfrm>
          </p:grpSpPr>
          <p:sp>
            <p:nvSpPr>
              <p:cNvPr id="58" name="Google Shape;58;p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60" name="Google Shape;60;p9"/>
          <p:cNvSpPr txBox="1"/>
          <p:nvPr>
            <p:ph type="ctrTitle"/>
          </p:nvPr>
        </p:nvSpPr>
        <p:spPr>
          <a:xfrm>
            <a:off x="1670500" y="2542250"/>
            <a:ext cx="5797500" cy="119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5200"/>
              <a:buNone/>
              <a:defRPr sz="5200">
                <a:solidFill>
                  <a:schemeClr val="lt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61" name="Google Shape;61;p9"/>
          <p:cNvSpPr txBox="1"/>
          <p:nvPr>
            <p:ph idx="1" type="subTitle"/>
          </p:nvPr>
        </p:nvSpPr>
        <p:spPr>
          <a:xfrm>
            <a:off x="1670500" y="3740150"/>
            <a:ext cx="5797500" cy="3990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solidFill>
                  <a:schemeClr val="lt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62" name="Google Shape;62;p9"/>
          <p:cNvSpPr txBox="1"/>
          <p:nvPr>
            <p:ph hasCustomPrompt="1" idx="2" type="title"/>
          </p:nvPr>
        </p:nvSpPr>
        <p:spPr>
          <a:xfrm>
            <a:off x="3775750" y="877525"/>
            <a:ext cx="15870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Font typeface="Staatliches"/>
              <a:buNone/>
              <a:defRPr sz="12000">
                <a:latin typeface="Staatliches"/>
                <a:ea typeface="Staatliches"/>
                <a:cs typeface="Staatliches"/>
                <a:sym typeface="Staatliches"/>
              </a:defRPr>
            </a:lvl2pPr>
            <a:lvl3pPr lvl="2" rtl="0" algn="ctr">
              <a:spcBef>
                <a:spcPts val="0"/>
              </a:spcBef>
              <a:spcAft>
                <a:spcPts val="0"/>
              </a:spcAft>
              <a:buSzPts val="12000"/>
              <a:buFont typeface="Staatliches"/>
              <a:buNone/>
              <a:defRPr sz="12000">
                <a:latin typeface="Staatliches"/>
                <a:ea typeface="Staatliches"/>
                <a:cs typeface="Staatliches"/>
                <a:sym typeface="Staatliches"/>
              </a:defRPr>
            </a:lvl3pPr>
            <a:lvl4pPr lvl="3" rtl="0" algn="ctr">
              <a:spcBef>
                <a:spcPts val="0"/>
              </a:spcBef>
              <a:spcAft>
                <a:spcPts val="0"/>
              </a:spcAft>
              <a:buSzPts val="12000"/>
              <a:buFont typeface="Staatliches"/>
              <a:buNone/>
              <a:defRPr sz="12000">
                <a:latin typeface="Staatliches"/>
                <a:ea typeface="Staatliches"/>
                <a:cs typeface="Staatliches"/>
                <a:sym typeface="Staatliches"/>
              </a:defRPr>
            </a:lvl4pPr>
            <a:lvl5pPr lvl="4" rtl="0" algn="ctr">
              <a:spcBef>
                <a:spcPts val="0"/>
              </a:spcBef>
              <a:spcAft>
                <a:spcPts val="0"/>
              </a:spcAft>
              <a:buSzPts val="12000"/>
              <a:buFont typeface="Staatliches"/>
              <a:buNone/>
              <a:defRPr sz="12000">
                <a:latin typeface="Staatliches"/>
                <a:ea typeface="Staatliches"/>
                <a:cs typeface="Staatliches"/>
                <a:sym typeface="Staatliches"/>
              </a:defRPr>
            </a:lvl5pPr>
            <a:lvl6pPr lvl="5" rtl="0" algn="ctr">
              <a:spcBef>
                <a:spcPts val="0"/>
              </a:spcBef>
              <a:spcAft>
                <a:spcPts val="0"/>
              </a:spcAft>
              <a:buSzPts val="12000"/>
              <a:buFont typeface="Staatliches"/>
              <a:buNone/>
              <a:defRPr sz="12000">
                <a:latin typeface="Staatliches"/>
                <a:ea typeface="Staatliches"/>
                <a:cs typeface="Staatliches"/>
                <a:sym typeface="Staatliches"/>
              </a:defRPr>
            </a:lvl6pPr>
            <a:lvl7pPr lvl="6" rtl="0" algn="ctr">
              <a:spcBef>
                <a:spcPts val="0"/>
              </a:spcBef>
              <a:spcAft>
                <a:spcPts val="0"/>
              </a:spcAft>
              <a:buSzPts val="12000"/>
              <a:buFont typeface="Staatliches"/>
              <a:buNone/>
              <a:defRPr sz="12000">
                <a:latin typeface="Staatliches"/>
                <a:ea typeface="Staatliches"/>
                <a:cs typeface="Staatliches"/>
                <a:sym typeface="Staatliches"/>
              </a:defRPr>
            </a:lvl7pPr>
            <a:lvl8pPr lvl="7" rtl="0" algn="ctr">
              <a:spcBef>
                <a:spcPts val="0"/>
              </a:spcBef>
              <a:spcAft>
                <a:spcPts val="0"/>
              </a:spcAft>
              <a:buSzPts val="12000"/>
              <a:buFont typeface="Staatliches"/>
              <a:buNone/>
              <a:defRPr sz="12000">
                <a:latin typeface="Staatliches"/>
                <a:ea typeface="Staatliches"/>
                <a:cs typeface="Staatliches"/>
                <a:sym typeface="Staatliches"/>
              </a:defRPr>
            </a:lvl8pPr>
            <a:lvl9pPr lvl="8" rtl="0" algn="ctr">
              <a:spcBef>
                <a:spcPts val="0"/>
              </a:spcBef>
              <a:spcAft>
                <a:spcPts val="0"/>
              </a:spcAft>
              <a:buSzPts val="12000"/>
              <a:buFont typeface="Staatliches"/>
              <a:buNone/>
              <a:defRPr sz="12000">
                <a:latin typeface="Staatliches"/>
                <a:ea typeface="Staatliches"/>
                <a:cs typeface="Staatliches"/>
                <a:sym typeface="Staatliches"/>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63" name="Shape 63"/>
        <p:cNvGrpSpPr/>
        <p:nvPr/>
      </p:nvGrpSpPr>
      <p:grpSpPr>
        <a:xfrm>
          <a:off x="0" y="0"/>
          <a:ext cx="0" cy="0"/>
          <a:chOff x="0" y="0"/>
          <a:chExt cx="0" cy="0"/>
        </a:xfrm>
      </p:grpSpPr>
      <p:sp>
        <p:nvSpPr>
          <p:cNvPr id="64" name="Google Shape;64;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0"/>
          <p:cNvGrpSpPr/>
          <p:nvPr/>
        </p:nvGrpSpPr>
        <p:grpSpPr>
          <a:xfrm>
            <a:off x="319500" y="0"/>
            <a:ext cx="8505000" cy="981750"/>
            <a:chOff x="319500" y="0"/>
            <a:chExt cx="8505000" cy="981750"/>
          </a:xfrm>
        </p:grpSpPr>
        <p:sp>
          <p:nvSpPr>
            <p:cNvPr id="66" name="Google Shape;66;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0"/>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3F3F3"/>
              </a:buClr>
              <a:buSzPts val="2400"/>
              <a:buNone/>
              <a:defRPr sz="2400">
                <a:solidFill>
                  <a:schemeClr val="lt1"/>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1pPr>
            <a:lvl2pPr lvl="1"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2pPr>
            <a:lvl3pPr lvl="2"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3pPr>
            <a:lvl4pPr lvl="3"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4pPr>
            <a:lvl5pPr lvl="4"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5pPr>
            <a:lvl6pPr lvl="5"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6pPr>
            <a:lvl7pPr lvl="6"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7pPr>
            <a:lvl8pPr lvl="7"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8pPr>
            <a:lvl9pPr lvl="8" rtl="0">
              <a:spcBef>
                <a:spcPts val="0"/>
              </a:spcBef>
              <a:spcAft>
                <a:spcPts val="0"/>
              </a:spcAft>
              <a:buClr>
                <a:srgbClr val="092329"/>
              </a:buClr>
              <a:buSzPts val="2800"/>
              <a:buFont typeface="Fjalla One"/>
              <a:buNone/>
              <a:defRPr sz="2800">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92329"/>
              </a:buClr>
              <a:buSzPts val="1800"/>
              <a:buFont typeface="Barlow"/>
              <a:buChar char="●"/>
              <a:defRPr sz="1800">
                <a:solidFill>
                  <a:srgbClr val="092329"/>
                </a:solidFill>
                <a:latin typeface="Barlow"/>
                <a:ea typeface="Barlow"/>
                <a:cs typeface="Barlow"/>
                <a:sym typeface="Barlow"/>
              </a:defRPr>
            </a:lvl1pPr>
            <a:lvl2pPr indent="-317500" lvl="1" marL="914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2pPr>
            <a:lvl3pPr indent="-317500" lvl="2" marL="1371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3pPr>
            <a:lvl4pPr indent="-317500" lvl="3" marL="18288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4pPr>
            <a:lvl5pPr indent="-317500" lvl="4" marL="22860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5pPr>
            <a:lvl6pPr indent="-317500" lvl="5" marL="27432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6pPr>
            <a:lvl7pPr indent="-317500" lvl="6" marL="32004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7pPr>
            <a:lvl8pPr indent="-317500" lvl="7" marL="3657600" rtl="0">
              <a:lnSpc>
                <a:spcPct val="115000"/>
              </a:lnSpc>
              <a:spcBef>
                <a:spcPts val="1600"/>
              </a:spcBef>
              <a:spcAft>
                <a:spcPts val="0"/>
              </a:spcAft>
              <a:buClr>
                <a:srgbClr val="092329"/>
              </a:buClr>
              <a:buSzPts val="1400"/>
              <a:buFont typeface="Barlow"/>
              <a:buChar char="○"/>
              <a:defRPr>
                <a:solidFill>
                  <a:srgbClr val="092329"/>
                </a:solidFill>
                <a:latin typeface="Barlow"/>
                <a:ea typeface="Barlow"/>
                <a:cs typeface="Barlow"/>
                <a:sym typeface="Barlow"/>
              </a:defRPr>
            </a:lvl8pPr>
            <a:lvl9pPr indent="-317500" lvl="8" marL="4114800" rtl="0">
              <a:lnSpc>
                <a:spcPct val="115000"/>
              </a:lnSpc>
              <a:spcBef>
                <a:spcPts val="1600"/>
              </a:spcBef>
              <a:spcAft>
                <a:spcPts val="1600"/>
              </a:spcAft>
              <a:buClr>
                <a:srgbClr val="092329"/>
              </a:buClr>
              <a:buSzPts val="1400"/>
              <a:buFont typeface="Barlow"/>
              <a:buChar char="■"/>
              <a:defRPr>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24.png"/><Relationship Id="rId7"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5" name="Shape 185"/>
        <p:cNvGrpSpPr/>
        <p:nvPr/>
      </p:nvGrpSpPr>
      <p:grpSpPr>
        <a:xfrm>
          <a:off x="0" y="0"/>
          <a:ext cx="0" cy="0"/>
          <a:chOff x="0" y="0"/>
          <a:chExt cx="0" cy="0"/>
        </a:xfrm>
      </p:grpSpPr>
      <p:sp>
        <p:nvSpPr>
          <p:cNvPr id="186" name="Google Shape;186;p22"/>
          <p:cNvSpPr/>
          <p:nvPr/>
        </p:nvSpPr>
        <p:spPr>
          <a:xfrm rot="6780025">
            <a:off x="2546359" y="1825328"/>
            <a:ext cx="4384781" cy="5520537"/>
          </a:xfrm>
          <a:prstGeom prst="chord">
            <a:avLst>
              <a:gd fmla="val 2700000" name="adj1"/>
              <a:gd fmla="val 16122190" name="adj2"/>
            </a:avLst>
          </a:prstGeom>
          <a:solidFill>
            <a:srgbClr val="83C3A9">
              <a:alpha val="37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2"/>
          <p:cNvGrpSpPr/>
          <p:nvPr/>
        </p:nvGrpSpPr>
        <p:grpSpPr>
          <a:xfrm>
            <a:off x="319500" y="0"/>
            <a:ext cx="8505000" cy="1948350"/>
            <a:chOff x="319500" y="0"/>
            <a:chExt cx="8505000" cy="1948350"/>
          </a:xfrm>
        </p:grpSpPr>
        <p:sp>
          <p:nvSpPr>
            <p:cNvPr id="188" name="Google Shape;188;p2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2"/>
          <p:cNvSpPr txBox="1"/>
          <p:nvPr>
            <p:ph idx="1" type="subTitle"/>
          </p:nvPr>
        </p:nvSpPr>
        <p:spPr>
          <a:xfrm>
            <a:off x="536850" y="1419300"/>
            <a:ext cx="8070300" cy="3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By: Troy Allen, Olivia Arneson, Mark Ramirez </a:t>
            </a:r>
            <a:endParaRPr/>
          </a:p>
        </p:txBody>
      </p:sp>
      <p:sp>
        <p:nvSpPr>
          <p:cNvPr id="194" name="Google Shape;194;p22"/>
          <p:cNvSpPr txBox="1"/>
          <p:nvPr>
            <p:ph type="ctrTitle"/>
          </p:nvPr>
        </p:nvSpPr>
        <p:spPr>
          <a:xfrm>
            <a:off x="536850" y="618475"/>
            <a:ext cx="80703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SUPERMARKET SWEEP</a:t>
            </a:r>
            <a:endParaRPr/>
          </a:p>
        </p:txBody>
      </p:sp>
      <p:grpSp>
        <p:nvGrpSpPr>
          <p:cNvPr id="195" name="Google Shape;195;p22"/>
          <p:cNvGrpSpPr/>
          <p:nvPr/>
        </p:nvGrpSpPr>
        <p:grpSpPr>
          <a:xfrm>
            <a:off x="1226130" y="2372228"/>
            <a:ext cx="6581758" cy="2771271"/>
            <a:chOff x="1226130" y="2372228"/>
            <a:chExt cx="6581758" cy="2771271"/>
          </a:xfrm>
        </p:grpSpPr>
        <p:grpSp>
          <p:nvGrpSpPr>
            <p:cNvPr id="196" name="Google Shape;196;p22"/>
            <p:cNvGrpSpPr/>
            <p:nvPr/>
          </p:nvGrpSpPr>
          <p:grpSpPr>
            <a:xfrm>
              <a:off x="6887360" y="3082240"/>
              <a:ext cx="739266" cy="1280073"/>
              <a:chOff x="6887360" y="2941940"/>
              <a:chExt cx="739266" cy="1280073"/>
            </a:xfrm>
          </p:grpSpPr>
          <p:sp>
            <p:nvSpPr>
              <p:cNvPr id="197" name="Google Shape;197;p22"/>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2"/>
            <p:cNvGrpSpPr/>
            <p:nvPr/>
          </p:nvGrpSpPr>
          <p:grpSpPr>
            <a:xfrm>
              <a:off x="6624299" y="3909024"/>
              <a:ext cx="1183589" cy="1135687"/>
              <a:chOff x="6624299" y="3768724"/>
              <a:chExt cx="1183589" cy="1135687"/>
            </a:xfrm>
          </p:grpSpPr>
          <p:sp>
            <p:nvSpPr>
              <p:cNvPr id="210" name="Google Shape;210;p22"/>
              <p:cNvSpPr/>
              <p:nvPr/>
            </p:nvSpPr>
            <p:spPr>
              <a:xfrm>
                <a:off x="6624299" y="3768724"/>
                <a:ext cx="1183589" cy="113568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041621" y="3835914"/>
                <a:ext cx="740351" cy="1068159"/>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946271" y="3962191"/>
                <a:ext cx="539124" cy="246613"/>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2"/>
            <p:cNvGrpSpPr/>
            <p:nvPr/>
          </p:nvGrpSpPr>
          <p:grpSpPr>
            <a:xfrm>
              <a:off x="6047342" y="3566591"/>
              <a:ext cx="748667" cy="1466372"/>
              <a:chOff x="6047342" y="3426291"/>
              <a:chExt cx="748667" cy="1466372"/>
            </a:xfrm>
          </p:grpSpPr>
          <p:sp>
            <p:nvSpPr>
              <p:cNvPr id="214" name="Google Shape;214;p22"/>
              <p:cNvSpPr/>
              <p:nvPr/>
            </p:nvSpPr>
            <p:spPr>
              <a:xfrm>
                <a:off x="6047342" y="3437770"/>
                <a:ext cx="423521" cy="1454892"/>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6171525" y="3426291"/>
                <a:ext cx="175161" cy="41665"/>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6178751" y="3524071"/>
                <a:ext cx="160711" cy="92581"/>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6077729" y="3997643"/>
                <a:ext cx="362748" cy="413474"/>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6372488" y="3437770"/>
                <a:ext cx="423521" cy="1454892"/>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6496672" y="3426291"/>
                <a:ext cx="175161" cy="41665"/>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6503830" y="3524071"/>
                <a:ext cx="160846" cy="92581"/>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6402876" y="3997643"/>
                <a:ext cx="363018" cy="413474"/>
              </a:xfrm>
              <a:custGeom>
                <a:rect b="b" l="l" r="r" t="t"/>
                <a:pathLst>
                  <a:path extrusionOk="0" h="6123" w="5376">
                    <a:moveTo>
                      <a:pt x="0" y="1"/>
                    </a:moveTo>
                    <a:lnTo>
                      <a:pt x="0" y="6122"/>
                    </a:lnTo>
                    <a:lnTo>
                      <a:pt x="5375" y="6122"/>
                    </a:lnTo>
                    <a:lnTo>
                      <a:pt x="5375"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2"/>
            <p:cNvGrpSpPr/>
            <p:nvPr/>
          </p:nvGrpSpPr>
          <p:grpSpPr>
            <a:xfrm>
              <a:off x="5516776" y="4506239"/>
              <a:ext cx="484766" cy="520573"/>
              <a:chOff x="5516776" y="4365939"/>
              <a:chExt cx="484766" cy="520573"/>
            </a:xfrm>
          </p:grpSpPr>
          <p:sp>
            <p:nvSpPr>
              <p:cNvPr id="235" name="Google Shape;235;p22"/>
              <p:cNvSpPr/>
              <p:nvPr/>
            </p:nvSpPr>
            <p:spPr>
              <a:xfrm>
                <a:off x="5516776" y="4552586"/>
                <a:ext cx="484766" cy="333926"/>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5674521" y="4402674"/>
                <a:ext cx="135929" cy="195494"/>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5777433" y="4365939"/>
                <a:ext cx="174554" cy="134381"/>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22"/>
            <p:cNvGrpSpPr/>
            <p:nvPr/>
          </p:nvGrpSpPr>
          <p:grpSpPr>
            <a:xfrm>
              <a:off x="2841934" y="2372228"/>
              <a:ext cx="3787511" cy="2695038"/>
              <a:chOff x="2841934" y="2231928"/>
              <a:chExt cx="3787511" cy="2695038"/>
            </a:xfrm>
          </p:grpSpPr>
          <p:sp>
            <p:nvSpPr>
              <p:cNvPr id="239" name="Google Shape;239;p22"/>
              <p:cNvSpPr/>
              <p:nvPr/>
            </p:nvSpPr>
            <p:spPr>
              <a:xfrm>
                <a:off x="3757273" y="2231928"/>
                <a:ext cx="749737" cy="680886"/>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3878553" y="2516760"/>
                <a:ext cx="668301" cy="791497"/>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768888" y="2863852"/>
                <a:ext cx="257948" cy="201436"/>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3069233" y="4769687"/>
                <a:ext cx="217027" cy="157273"/>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3003393" y="3305821"/>
                <a:ext cx="2102680" cy="1541531"/>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3169444" y="3719428"/>
                <a:ext cx="1211815" cy="120753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3910561" y="3032401"/>
                <a:ext cx="181576" cy="566358"/>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140020" y="3426291"/>
                <a:ext cx="203387" cy="716000"/>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471901" y="3305821"/>
                <a:ext cx="200754" cy="757868"/>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139480" y="3835914"/>
                <a:ext cx="155714" cy="312655"/>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3468187" y="3732461"/>
                <a:ext cx="168004" cy="337708"/>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4968856" y="4071450"/>
                <a:ext cx="1660590" cy="482691"/>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841934" y="3307982"/>
                <a:ext cx="417106" cy="1098344"/>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3197130" y="3857185"/>
                <a:ext cx="62934" cy="351619"/>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902709" y="4208734"/>
                <a:ext cx="1693812" cy="588642"/>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521736" y="3898039"/>
                <a:ext cx="51725" cy="91163"/>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2976517" y="4065035"/>
                <a:ext cx="230803" cy="77117"/>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812124" y="4186045"/>
                <a:ext cx="175161" cy="179692"/>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3787458" y="3373821"/>
                <a:ext cx="171988" cy="288615"/>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4026776" y="3463566"/>
                <a:ext cx="118913" cy="274637"/>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4291958" y="2884786"/>
                <a:ext cx="114321" cy="233242"/>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4145625" y="3075281"/>
                <a:ext cx="137009" cy="111219"/>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4091806" y="2700097"/>
                <a:ext cx="122356" cy="77590"/>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4312486" y="2699422"/>
                <a:ext cx="107703"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4214098" y="2830899"/>
                <a:ext cx="30454" cy="53955"/>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4347668" y="2821917"/>
                <a:ext cx="30657" cy="53820"/>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3831419" y="2909973"/>
                <a:ext cx="137009"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3988421" y="3055361"/>
                <a:ext cx="88256" cy="126345"/>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6133710" y="4109063"/>
                <a:ext cx="289482" cy="149170"/>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6305095" y="4222037"/>
                <a:ext cx="107906" cy="137622"/>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6402876" y="4189759"/>
                <a:ext cx="60841"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2"/>
            <p:cNvGrpSpPr/>
            <p:nvPr/>
          </p:nvGrpSpPr>
          <p:grpSpPr>
            <a:xfrm>
              <a:off x="1266377" y="3590563"/>
              <a:ext cx="1613419" cy="1436252"/>
              <a:chOff x="1266377" y="3450263"/>
              <a:chExt cx="1613419" cy="1436252"/>
            </a:xfrm>
          </p:grpSpPr>
          <p:sp>
            <p:nvSpPr>
              <p:cNvPr id="274" name="Google Shape;274;p22"/>
              <p:cNvSpPr/>
              <p:nvPr/>
            </p:nvSpPr>
            <p:spPr>
              <a:xfrm>
                <a:off x="1306893" y="4142017"/>
                <a:ext cx="1044419" cy="744497"/>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2189549" y="3857185"/>
                <a:ext cx="690247" cy="1029330"/>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1266377" y="3857185"/>
                <a:ext cx="1030036" cy="351619"/>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1428173" y="3450263"/>
                <a:ext cx="829079" cy="234593"/>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742042" y="3684787"/>
                <a:ext cx="81638" cy="194346"/>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22"/>
            <p:cNvSpPr/>
            <p:nvPr/>
          </p:nvSpPr>
          <p:spPr>
            <a:xfrm>
              <a:off x="1226130" y="5026743"/>
              <a:ext cx="6404331" cy="116756"/>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39" name="Shape 1239"/>
        <p:cNvGrpSpPr/>
        <p:nvPr/>
      </p:nvGrpSpPr>
      <p:grpSpPr>
        <a:xfrm>
          <a:off x="0" y="0"/>
          <a:ext cx="0" cy="0"/>
          <a:chOff x="0" y="0"/>
          <a:chExt cx="0" cy="0"/>
        </a:xfrm>
      </p:grpSpPr>
      <p:grpSp>
        <p:nvGrpSpPr>
          <p:cNvPr id="1240" name="Google Shape;1240;p31"/>
          <p:cNvGrpSpPr/>
          <p:nvPr/>
        </p:nvGrpSpPr>
        <p:grpSpPr>
          <a:xfrm>
            <a:off x="7942300" y="2088675"/>
            <a:ext cx="385552" cy="950130"/>
            <a:chOff x="7942300" y="2088675"/>
            <a:chExt cx="385552" cy="950130"/>
          </a:xfrm>
        </p:grpSpPr>
        <p:sp>
          <p:nvSpPr>
            <p:cNvPr id="1241" name="Google Shape;1241;p31"/>
            <p:cNvSpPr/>
            <p:nvPr/>
          </p:nvSpPr>
          <p:spPr>
            <a:xfrm>
              <a:off x="7942300" y="2088675"/>
              <a:ext cx="385552" cy="950130"/>
            </a:xfrm>
            <a:custGeom>
              <a:rect b="b" l="l" r="r" t="t"/>
              <a:pathLst>
                <a:path extrusionOk="0" h="6618" w="2595">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1"/>
            <p:cNvSpPr/>
            <p:nvPr/>
          </p:nvSpPr>
          <p:spPr>
            <a:xfrm rot="552024">
              <a:off x="8083726" y="2442379"/>
              <a:ext cx="172621" cy="13065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31"/>
          <p:cNvGrpSpPr/>
          <p:nvPr/>
        </p:nvGrpSpPr>
        <p:grpSpPr>
          <a:xfrm rot="529135">
            <a:off x="4887805" y="3138878"/>
            <a:ext cx="638612" cy="825898"/>
            <a:chOff x="7528758" y="3224549"/>
            <a:chExt cx="638662" cy="825963"/>
          </a:xfrm>
        </p:grpSpPr>
        <p:grpSp>
          <p:nvGrpSpPr>
            <p:cNvPr id="1244" name="Google Shape;1244;p31"/>
            <p:cNvGrpSpPr/>
            <p:nvPr/>
          </p:nvGrpSpPr>
          <p:grpSpPr>
            <a:xfrm rot="-1092437">
              <a:off x="7640100" y="3255502"/>
              <a:ext cx="320563" cy="764056"/>
              <a:chOff x="7089565" y="2941940"/>
              <a:chExt cx="537061" cy="1280073"/>
            </a:xfrm>
          </p:grpSpPr>
          <p:sp>
            <p:nvSpPr>
              <p:cNvPr id="1245" name="Google Shape;1245;p31"/>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1"/>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1"/>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1"/>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1"/>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1"/>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1"/>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1"/>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1"/>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1"/>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1"/>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6" name="Google Shape;1256;p31"/>
            <p:cNvGrpSpPr/>
            <p:nvPr/>
          </p:nvGrpSpPr>
          <p:grpSpPr>
            <a:xfrm flipH="1" rot="1092976">
              <a:off x="7927586" y="3481327"/>
              <a:ext cx="177987" cy="424228"/>
              <a:chOff x="7089565" y="2941940"/>
              <a:chExt cx="537061" cy="1280073"/>
            </a:xfrm>
          </p:grpSpPr>
          <p:sp>
            <p:nvSpPr>
              <p:cNvPr id="1257" name="Google Shape;1257;p31"/>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1"/>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1"/>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1"/>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1"/>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1"/>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1"/>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1"/>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8" name="Google Shape;1268;p31"/>
          <p:cNvGrpSpPr/>
          <p:nvPr/>
        </p:nvGrpSpPr>
        <p:grpSpPr>
          <a:xfrm>
            <a:off x="681642" y="2203293"/>
            <a:ext cx="532726" cy="418801"/>
            <a:chOff x="2710853" y="2697097"/>
            <a:chExt cx="299150" cy="235163"/>
          </a:xfrm>
        </p:grpSpPr>
        <p:sp>
          <p:nvSpPr>
            <p:cNvPr id="1269" name="Google Shape;1269;p31"/>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1"/>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1"/>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1"/>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3" name="Google Shape;1273;p31"/>
          <p:cNvGrpSpPr/>
          <p:nvPr/>
        </p:nvGrpSpPr>
        <p:grpSpPr>
          <a:xfrm>
            <a:off x="574900" y="2629330"/>
            <a:ext cx="2327875" cy="285300"/>
            <a:chOff x="1084238" y="3701130"/>
            <a:chExt cx="2327875" cy="285300"/>
          </a:xfrm>
        </p:grpSpPr>
        <p:sp>
          <p:nvSpPr>
            <p:cNvPr id="1274" name="Google Shape;1274;p31"/>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31"/>
          <p:cNvGrpSpPr/>
          <p:nvPr/>
        </p:nvGrpSpPr>
        <p:grpSpPr>
          <a:xfrm>
            <a:off x="3402488" y="2629330"/>
            <a:ext cx="2327875" cy="285300"/>
            <a:chOff x="1084238" y="3701130"/>
            <a:chExt cx="2327875" cy="285300"/>
          </a:xfrm>
        </p:grpSpPr>
        <p:sp>
          <p:nvSpPr>
            <p:cNvPr id="1277" name="Google Shape;1277;p31"/>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9" name="Google Shape;1279;p31"/>
          <p:cNvGrpSpPr/>
          <p:nvPr/>
        </p:nvGrpSpPr>
        <p:grpSpPr>
          <a:xfrm>
            <a:off x="6230088" y="2629330"/>
            <a:ext cx="2327875" cy="285300"/>
            <a:chOff x="1084238" y="3701130"/>
            <a:chExt cx="2327875" cy="285300"/>
          </a:xfrm>
        </p:grpSpPr>
        <p:sp>
          <p:nvSpPr>
            <p:cNvPr id="1280" name="Google Shape;1280;p31"/>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31"/>
          <p:cNvGrpSpPr/>
          <p:nvPr/>
        </p:nvGrpSpPr>
        <p:grpSpPr>
          <a:xfrm>
            <a:off x="3408063" y="3964180"/>
            <a:ext cx="2327875" cy="285300"/>
            <a:chOff x="1084238" y="3701130"/>
            <a:chExt cx="2327875" cy="285300"/>
          </a:xfrm>
        </p:grpSpPr>
        <p:sp>
          <p:nvSpPr>
            <p:cNvPr id="1283" name="Google Shape;1283;p31"/>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31"/>
          <p:cNvGrpSpPr/>
          <p:nvPr/>
        </p:nvGrpSpPr>
        <p:grpSpPr>
          <a:xfrm>
            <a:off x="319500" y="0"/>
            <a:ext cx="8505000" cy="981750"/>
            <a:chOff x="319500" y="0"/>
            <a:chExt cx="8505000" cy="981750"/>
          </a:xfrm>
        </p:grpSpPr>
        <p:sp>
          <p:nvSpPr>
            <p:cNvPr id="1286" name="Google Shape;1286;p31"/>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31"/>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UNIQUE CONDITIONS OF THE </a:t>
            </a:r>
            <a:r>
              <a:rPr lang="en"/>
              <a:t>GAME SHOW</a:t>
            </a:r>
            <a:endParaRPr b="0">
              <a:solidFill>
                <a:schemeClr val="lt1"/>
              </a:solidFill>
            </a:endParaRPr>
          </a:p>
        </p:txBody>
      </p:sp>
      <p:sp>
        <p:nvSpPr>
          <p:cNvPr id="1292" name="Google Shape;1292;p31"/>
          <p:cNvSpPr txBox="1"/>
          <p:nvPr>
            <p:ph idx="2" type="subTitle"/>
          </p:nvPr>
        </p:nvSpPr>
        <p:spPr>
          <a:xfrm>
            <a:off x="6374443"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Each shopper must take a continuous path</a:t>
            </a:r>
            <a:endParaRPr/>
          </a:p>
        </p:txBody>
      </p:sp>
      <p:sp>
        <p:nvSpPr>
          <p:cNvPr id="1293" name="Google Shape;1293;p31"/>
          <p:cNvSpPr txBox="1"/>
          <p:nvPr>
            <p:ph idx="4" type="subTitle"/>
          </p:nvPr>
        </p:nvSpPr>
        <p:spPr>
          <a:xfrm>
            <a:off x="3546861"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Each item takes 2 seconds to pick up and place in cart</a:t>
            </a:r>
            <a:endParaRPr/>
          </a:p>
        </p:txBody>
      </p:sp>
      <p:sp>
        <p:nvSpPr>
          <p:cNvPr id="1294" name="Google Shape;1294;p31"/>
          <p:cNvSpPr txBox="1"/>
          <p:nvPr>
            <p:ph idx="5" type="subTitle"/>
          </p:nvPr>
        </p:nvSpPr>
        <p:spPr>
          <a:xfrm>
            <a:off x="3546850" y="383232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No teleporting!</a:t>
            </a:r>
            <a:endParaRPr/>
          </a:p>
        </p:txBody>
      </p:sp>
      <p:sp>
        <p:nvSpPr>
          <p:cNvPr id="1295" name="Google Shape;1295;p31"/>
          <p:cNvSpPr txBox="1"/>
          <p:nvPr>
            <p:ph idx="7" type="subTitle"/>
          </p:nvPr>
        </p:nvSpPr>
        <p:spPr>
          <a:xfrm>
            <a:off x="721500"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5</a:t>
            </a:r>
            <a:endParaRPr/>
          </a:p>
        </p:txBody>
      </p:sp>
      <p:sp>
        <p:nvSpPr>
          <p:cNvPr id="1296" name="Google Shape;1296;p31"/>
          <p:cNvSpPr txBox="1"/>
          <p:nvPr>
            <p:ph idx="8" type="subTitle"/>
          </p:nvPr>
        </p:nvSpPr>
        <p:spPr>
          <a:xfrm>
            <a:off x="6372191"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7</a:t>
            </a:r>
            <a:endParaRPr/>
          </a:p>
        </p:txBody>
      </p:sp>
      <p:sp>
        <p:nvSpPr>
          <p:cNvPr id="1297" name="Google Shape;1297;p31"/>
          <p:cNvSpPr txBox="1"/>
          <p:nvPr>
            <p:ph idx="13" type="subTitle"/>
          </p:nvPr>
        </p:nvSpPr>
        <p:spPr>
          <a:xfrm>
            <a:off x="3546850"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6</a:t>
            </a:r>
            <a:endParaRPr/>
          </a:p>
        </p:txBody>
      </p:sp>
      <p:sp>
        <p:nvSpPr>
          <p:cNvPr id="1298" name="Google Shape;1298;p31"/>
          <p:cNvSpPr txBox="1"/>
          <p:nvPr>
            <p:ph idx="14" type="subTitle"/>
          </p:nvPr>
        </p:nvSpPr>
        <p:spPr>
          <a:xfrm>
            <a:off x="3546850" y="3429500"/>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8</a:t>
            </a:r>
            <a:endParaRPr/>
          </a:p>
        </p:txBody>
      </p:sp>
      <p:sp>
        <p:nvSpPr>
          <p:cNvPr id="1299" name="Google Shape;1299;p31"/>
          <p:cNvSpPr txBox="1"/>
          <p:nvPr>
            <p:ph idx="1" type="subTitle"/>
          </p:nvPr>
        </p:nvSpPr>
        <p:spPr>
          <a:xfrm>
            <a:off x="719300"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Each shopper moves at 10 feet/s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03" name="Shape 1303"/>
        <p:cNvGrpSpPr/>
        <p:nvPr/>
      </p:nvGrpSpPr>
      <p:grpSpPr>
        <a:xfrm>
          <a:off x="0" y="0"/>
          <a:ext cx="0" cy="0"/>
          <a:chOff x="0" y="0"/>
          <a:chExt cx="0" cy="0"/>
        </a:xfrm>
      </p:grpSpPr>
      <p:sp>
        <p:nvSpPr>
          <p:cNvPr id="1304" name="Google Shape;1304;p32"/>
          <p:cNvSpPr txBox="1"/>
          <p:nvPr>
            <p:ph type="ctrTitle"/>
          </p:nvPr>
        </p:nvSpPr>
        <p:spPr>
          <a:xfrm>
            <a:off x="1294000" y="596700"/>
            <a:ext cx="62091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 Item Limit</a:t>
            </a:r>
            <a:endParaRPr/>
          </a:p>
        </p:txBody>
      </p:sp>
      <p:pic>
        <p:nvPicPr>
          <p:cNvPr id="1305" name="Google Shape;1305;p32"/>
          <p:cNvPicPr preferRelativeResize="0"/>
          <p:nvPr/>
        </p:nvPicPr>
        <p:blipFill>
          <a:blip r:embed="rId3">
            <a:alphaModFix/>
          </a:blip>
          <a:stretch>
            <a:fillRect/>
          </a:stretch>
        </p:blipFill>
        <p:spPr>
          <a:xfrm>
            <a:off x="1352550" y="3158125"/>
            <a:ext cx="6438900" cy="63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33"/>
          <p:cNvSpPr txBox="1"/>
          <p:nvPr>
            <p:ph type="ctrTitle"/>
          </p:nvPr>
        </p:nvSpPr>
        <p:spPr>
          <a:xfrm>
            <a:off x="1098300" y="596700"/>
            <a:ext cx="66768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 Minute Limit</a:t>
            </a:r>
            <a:endParaRPr/>
          </a:p>
        </p:txBody>
      </p:sp>
      <p:pic>
        <p:nvPicPr>
          <p:cNvPr id="1311" name="Google Shape;1311;p33"/>
          <p:cNvPicPr preferRelativeResize="0"/>
          <p:nvPr/>
        </p:nvPicPr>
        <p:blipFill>
          <a:blip r:embed="rId3">
            <a:alphaModFix/>
          </a:blip>
          <a:stretch>
            <a:fillRect/>
          </a:stretch>
        </p:blipFill>
        <p:spPr>
          <a:xfrm>
            <a:off x="556000" y="3122875"/>
            <a:ext cx="8032000" cy="62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34"/>
          <p:cNvSpPr txBox="1"/>
          <p:nvPr>
            <p:ph type="ctrTitle"/>
          </p:nvPr>
        </p:nvSpPr>
        <p:spPr>
          <a:xfrm>
            <a:off x="1370150" y="618450"/>
            <a:ext cx="67965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Multiple shoppers can’t grab the same items</a:t>
            </a:r>
            <a:endParaRPr/>
          </a:p>
        </p:txBody>
      </p:sp>
      <p:pic>
        <p:nvPicPr>
          <p:cNvPr id="1317" name="Google Shape;1317;p34"/>
          <p:cNvPicPr preferRelativeResize="0"/>
          <p:nvPr/>
        </p:nvPicPr>
        <p:blipFill>
          <a:blip r:embed="rId3">
            <a:alphaModFix/>
          </a:blip>
          <a:stretch>
            <a:fillRect/>
          </a:stretch>
        </p:blipFill>
        <p:spPr>
          <a:xfrm>
            <a:off x="733425" y="3176588"/>
            <a:ext cx="7677150" cy="50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35"/>
          <p:cNvSpPr txBox="1"/>
          <p:nvPr>
            <p:ph type="ctrTitle"/>
          </p:nvPr>
        </p:nvSpPr>
        <p:spPr>
          <a:xfrm>
            <a:off x="578325" y="596700"/>
            <a:ext cx="80091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Make it back to the start!</a:t>
            </a:r>
            <a:endParaRPr/>
          </a:p>
        </p:txBody>
      </p:sp>
      <p:pic>
        <p:nvPicPr>
          <p:cNvPr id="1323" name="Google Shape;1323;p35"/>
          <p:cNvPicPr preferRelativeResize="0"/>
          <p:nvPr/>
        </p:nvPicPr>
        <p:blipFill>
          <a:blip r:embed="rId3">
            <a:alphaModFix/>
          </a:blip>
          <a:stretch>
            <a:fillRect/>
          </a:stretch>
        </p:blipFill>
        <p:spPr>
          <a:xfrm>
            <a:off x="2043163" y="2699800"/>
            <a:ext cx="5057775" cy="561975"/>
          </a:xfrm>
          <a:prstGeom prst="rect">
            <a:avLst/>
          </a:prstGeom>
          <a:noFill/>
          <a:ln>
            <a:noFill/>
          </a:ln>
        </p:spPr>
      </p:pic>
      <p:pic>
        <p:nvPicPr>
          <p:cNvPr id="1324" name="Google Shape;1324;p35"/>
          <p:cNvPicPr preferRelativeResize="0"/>
          <p:nvPr/>
        </p:nvPicPr>
        <p:blipFill>
          <a:blip r:embed="rId4">
            <a:alphaModFix/>
          </a:blip>
          <a:stretch>
            <a:fillRect/>
          </a:stretch>
        </p:blipFill>
        <p:spPr>
          <a:xfrm>
            <a:off x="1804988" y="3577850"/>
            <a:ext cx="5534025" cy="50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36"/>
          <p:cNvSpPr txBox="1"/>
          <p:nvPr>
            <p:ph type="ctrTitle"/>
          </p:nvPr>
        </p:nvSpPr>
        <p:spPr>
          <a:xfrm>
            <a:off x="578325" y="596700"/>
            <a:ext cx="80091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enter once, leave once</a:t>
            </a:r>
            <a:endParaRPr/>
          </a:p>
        </p:txBody>
      </p:sp>
      <p:pic>
        <p:nvPicPr>
          <p:cNvPr id="1330" name="Google Shape;1330;p36"/>
          <p:cNvPicPr preferRelativeResize="0"/>
          <p:nvPr/>
        </p:nvPicPr>
        <p:blipFill>
          <a:blip r:embed="rId3">
            <a:alphaModFix/>
          </a:blip>
          <a:stretch>
            <a:fillRect/>
          </a:stretch>
        </p:blipFill>
        <p:spPr>
          <a:xfrm>
            <a:off x="837325" y="3188522"/>
            <a:ext cx="7679199" cy="608153"/>
          </a:xfrm>
          <a:prstGeom prst="rect">
            <a:avLst/>
          </a:prstGeom>
          <a:noFill/>
          <a:ln>
            <a:noFill/>
          </a:ln>
        </p:spPr>
      </p:pic>
      <p:pic>
        <p:nvPicPr>
          <p:cNvPr id="1331" name="Google Shape;1331;p36"/>
          <p:cNvPicPr preferRelativeResize="0"/>
          <p:nvPr/>
        </p:nvPicPr>
        <p:blipFill>
          <a:blip r:embed="rId4">
            <a:alphaModFix/>
          </a:blip>
          <a:stretch>
            <a:fillRect/>
          </a:stretch>
        </p:blipFill>
        <p:spPr>
          <a:xfrm>
            <a:off x="826450" y="2500700"/>
            <a:ext cx="7679200" cy="438575"/>
          </a:xfrm>
          <a:prstGeom prst="rect">
            <a:avLst/>
          </a:prstGeom>
          <a:noFill/>
          <a:ln>
            <a:noFill/>
          </a:ln>
        </p:spPr>
      </p:pic>
      <p:pic>
        <p:nvPicPr>
          <p:cNvPr id="1332" name="Google Shape;1332;p36"/>
          <p:cNvPicPr preferRelativeResize="0"/>
          <p:nvPr/>
        </p:nvPicPr>
        <p:blipFill>
          <a:blip r:embed="rId5">
            <a:alphaModFix/>
          </a:blip>
          <a:stretch>
            <a:fillRect/>
          </a:stretch>
        </p:blipFill>
        <p:spPr>
          <a:xfrm>
            <a:off x="826448" y="4045925"/>
            <a:ext cx="7006852" cy="48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37"/>
          <p:cNvSpPr txBox="1"/>
          <p:nvPr>
            <p:ph type="ctrTitle"/>
          </p:nvPr>
        </p:nvSpPr>
        <p:spPr>
          <a:xfrm>
            <a:off x="578325" y="596700"/>
            <a:ext cx="8009100" cy="10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Standard TSP Constraints</a:t>
            </a:r>
            <a:endParaRPr/>
          </a:p>
        </p:txBody>
      </p:sp>
      <p:pic>
        <p:nvPicPr>
          <p:cNvPr id="1338" name="Google Shape;1338;p37"/>
          <p:cNvPicPr preferRelativeResize="0"/>
          <p:nvPr/>
        </p:nvPicPr>
        <p:blipFill>
          <a:blip r:embed="rId3">
            <a:alphaModFix/>
          </a:blip>
          <a:stretch>
            <a:fillRect/>
          </a:stretch>
        </p:blipFill>
        <p:spPr>
          <a:xfrm>
            <a:off x="621803" y="2606088"/>
            <a:ext cx="2863325" cy="351637"/>
          </a:xfrm>
          <a:prstGeom prst="rect">
            <a:avLst/>
          </a:prstGeom>
          <a:noFill/>
          <a:ln>
            <a:noFill/>
          </a:ln>
        </p:spPr>
      </p:pic>
      <p:pic>
        <p:nvPicPr>
          <p:cNvPr id="1339" name="Google Shape;1339;p37"/>
          <p:cNvPicPr preferRelativeResize="0"/>
          <p:nvPr/>
        </p:nvPicPr>
        <p:blipFill>
          <a:blip r:embed="rId4">
            <a:alphaModFix/>
          </a:blip>
          <a:stretch>
            <a:fillRect/>
          </a:stretch>
        </p:blipFill>
        <p:spPr>
          <a:xfrm>
            <a:off x="4174438" y="2567038"/>
            <a:ext cx="1530144" cy="390675"/>
          </a:xfrm>
          <a:prstGeom prst="rect">
            <a:avLst/>
          </a:prstGeom>
          <a:noFill/>
          <a:ln>
            <a:noFill/>
          </a:ln>
        </p:spPr>
      </p:pic>
      <p:pic>
        <p:nvPicPr>
          <p:cNvPr id="1340" name="Google Shape;1340;p37"/>
          <p:cNvPicPr preferRelativeResize="0"/>
          <p:nvPr/>
        </p:nvPicPr>
        <p:blipFill>
          <a:blip r:embed="rId5">
            <a:alphaModFix/>
          </a:blip>
          <a:stretch>
            <a:fillRect/>
          </a:stretch>
        </p:blipFill>
        <p:spPr>
          <a:xfrm>
            <a:off x="812992" y="3370525"/>
            <a:ext cx="7366059" cy="421600"/>
          </a:xfrm>
          <a:prstGeom prst="rect">
            <a:avLst/>
          </a:prstGeom>
          <a:noFill/>
          <a:ln>
            <a:noFill/>
          </a:ln>
        </p:spPr>
      </p:pic>
      <p:pic>
        <p:nvPicPr>
          <p:cNvPr id="1341" name="Google Shape;1341;p37"/>
          <p:cNvPicPr preferRelativeResize="0"/>
          <p:nvPr/>
        </p:nvPicPr>
        <p:blipFill>
          <a:blip r:embed="rId6">
            <a:alphaModFix/>
          </a:blip>
          <a:stretch>
            <a:fillRect/>
          </a:stretch>
        </p:blipFill>
        <p:spPr>
          <a:xfrm>
            <a:off x="621788" y="4204920"/>
            <a:ext cx="7748474" cy="390680"/>
          </a:xfrm>
          <a:prstGeom prst="rect">
            <a:avLst/>
          </a:prstGeom>
          <a:noFill/>
          <a:ln>
            <a:noFill/>
          </a:ln>
        </p:spPr>
      </p:pic>
      <p:pic>
        <p:nvPicPr>
          <p:cNvPr id="1342" name="Google Shape;1342;p37"/>
          <p:cNvPicPr preferRelativeResize="0"/>
          <p:nvPr/>
        </p:nvPicPr>
        <p:blipFill>
          <a:blip r:embed="rId7">
            <a:alphaModFix/>
          </a:blip>
          <a:stretch>
            <a:fillRect/>
          </a:stretch>
        </p:blipFill>
        <p:spPr>
          <a:xfrm>
            <a:off x="6393900" y="2567050"/>
            <a:ext cx="1976356" cy="3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46" name="Shape 1346"/>
        <p:cNvGrpSpPr/>
        <p:nvPr/>
      </p:nvGrpSpPr>
      <p:grpSpPr>
        <a:xfrm>
          <a:off x="0" y="0"/>
          <a:ext cx="0" cy="0"/>
          <a:chOff x="0" y="0"/>
          <a:chExt cx="0" cy="0"/>
        </a:xfrm>
      </p:grpSpPr>
      <p:grpSp>
        <p:nvGrpSpPr>
          <p:cNvPr id="1347" name="Google Shape;1347;p38"/>
          <p:cNvGrpSpPr/>
          <p:nvPr/>
        </p:nvGrpSpPr>
        <p:grpSpPr>
          <a:xfrm>
            <a:off x="3323204" y="1516305"/>
            <a:ext cx="532726" cy="418801"/>
            <a:chOff x="2710853" y="2697097"/>
            <a:chExt cx="299150" cy="235163"/>
          </a:xfrm>
        </p:grpSpPr>
        <p:sp>
          <p:nvSpPr>
            <p:cNvPr id="1348" name="Google Shape;1348;p38"/>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2" name="Google Shape;1352;p3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 optimal paths?</a:t>
            </a:r>
            <a:endParaRPr b="0">
              <a:solidFill>
                <a:schemeClr val="lt1"/>
              </a:solidFill>
            </a:endParaRPr>
          </a:p>
        </p:txBody>
      </p:sp>
      <p:sp>
        <p:nvSpPr>
          <p:cNvPr id="1353" name="Google Shape;1353;p38"/>
          <p:cNvSpPr txBox="1"/>
          <p:nvPr/>
        </p:nvSpPr>
        <p:spPr>
          <a:xfrm flipH="1">
            <a:off x="5304025" y="2411789"/>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Seltzer – Lasagna </a:t>
            </a:r>
            <a:endParaRPr sz="1200">
              <a:solidFill>
                <a:schemeClr val="lt1"/>
              </a:solidFill>
              <a:latin typeface="Barlow"/>
              <a:ea typeface="Barlow"/>
              <a:cs typeface="Barlow"/>
              <a:sym typeface="Barlow"/>
            </a:endParaRPr>
          </a:p>
        </p:txBody>
      </p:sp>
      <p:sp>
        <p:nvSpPr>
          <p:cNvPr id="1354" name="Google Shape;1354;p38"/>
          <p:cNvSpPr txBox="1"/>
          <p:nvPr/>
        </p:nvSpPr>
        <p:spPr>
          <a:xfrm flipH="1">
            <a:off x="1019125" y="32706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Ritz – Lasagna </a:t>
            </a:r>
            <a:endParaRPr sz="1200">
              <a:solidFill>
                <a:schemeClr val="lt1"/>
              </a:solidFill>
              <a:latin typeface="Barlow"/>
              <a:ea typeface="Barlow"/>
              <a:cs typeface="Barlow"/>
              <a:sym typeface="Barlow"/>
            </a:endParaRPr>
          </a:p>
        </p:txBody>
      </p:sp>
      <p:grpSp>
        <p:nvGrpSpPr>
          <p:cNvPr id="1355" name="Google Shape;1355;p38"/>
          <p:cNvGrpSpPr/>
          <p:nvPr/>
        </p:nvGrpSpPr>
        <p:grpSpPr>
          <a:xfrm rot="483576">
            <a:off x="7604734" y="3224550"/>
            <a:ext cx="638647" cy="825944"/>
            <a:chOff x="7528758" y="3224549"/>
            <a:chExt cx="638662" cy="825963"/>
          </a:xfrm>
        </p:grpSpPr>
        <p:grpSp>
          <p:nvGrpSpPr>
            <p:cNvPr id="1356" name="Google Shape;1356;p38"/>
            <p:cNvGrpSpPr/>
            <p:nvPr/>
          </p:nvGrpSpPr>
          <p:grpSpPr>
            <a:xfrm rot="-1092437">
              <a:off x="7640100" y="3255502"/>
              <a:ext cx="320563" cy="764056"/>
              <a:chOff x="7089565" y="2941940"/>
              <a:chExt cx="537061" cy="1280073"/>
            </a:xfrm>
          </p:grpSpPr>
          <p:sp>
            <p:nvSpPr>
              <p:cNvPr id="1357" name="Google Shape;1357;p3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8" name="Google Shape;1368;p38"/>
            <p:cNvGrpSpPr/>
            <p:nvPr/>
          </p:nvGrpSpPr>
          <p:grpSpPr>
            <a:xfrm flipH="1" rot="1092976">
              <a:off x="7927586" y="3481327"/>
              <a:ext cx="177987" cy="424228"/>
              <a:chOff x="7089565" y="2941940"/>
              <a:chExt cx="537061" cy="1280073"/>
            </a:xfrm>
          </p:grpSpPr>
          <p:sp>
            <p:nvSpPr>
              <p:cNvPr id="1369" name="Google Shape;1369;p3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0" name="Google Shape;1380;p38"/>
          <p:cNvSpPr txBox="1"/>
          <p:nvPr/>
        </p:nvSpPr>
        <p:spPr>
          <a:xfrm flipH="1">
            <a:off x="5304025" y="1686375"/>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Pepsi – Lasagna </a:t>
            </a:r>
            <a:endParaRPr sz="1200">
              <a:solidFill>
                <a:schemeClr val="lt1"/>
              </a:solidFill>
              <a:latin typeface="Barlow"/>
              <a:ea typeface="Barlow"/>
              <a:cs typeface="Barlow"/>
              <a:sym typeface="Barlow"/>
            </a:endParaRPr>
          </a:p>
        </p:txBody>
      </p:sp>
      <p:sp>
        <p:nvSpPr>
          <p:cNvPr id="1381" name="Google Shape;1381;p38"/>
          <p:cNvSpPr txBox="1"/>
          <p:nvPr/>
        </p:nvSpPr>
        <p:spPr>
          <a:xfrm flipH="1">
            <a:off x="1019125" y="1818362"/>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Start  – Diapers </a:t>
            </a:r>
            <a:endParaRPr sz="1200">
              <a:solidFill>
                <a:schemeClr val="lt1"/>
              </a:solidFill>
              <a:latin typeface="Barlow"/>
              <a:ea typeface="Barlow"/>
              <a:cs typeface="Barlow"/>
              <a:sym typeface="Barlow"/>
            </a:endParaRPr>
          </a:p>
        </p:txBody>
      </p:sp>
      <p:sp>
        <p:nvSpPr>
          <p:cNvPr id="1382" name="Google Shape;1382;p38"/>
          <p:cNvSpPr txBox="1"/>
          <p:nvPr/>
        </p:nvSpPr>
        <p:spPr>
          <a:xfrm flipH="1">
            <a:off x="1019125" y="25185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Diapers – Coffee Beans</a:t>
            </a:r>
            <a:endParaRPr sz="1200">
              <a:solidFill>
                <a:schemeClr val="lt1"/>
              </a:solidFill>
              <a:latin typeface="Barlow"/>
              <a:ea typeface="Barlow"/>
              <a:cs typeface="Barlow"/>
              <a:sym typeface="Barlow"/>
            </a:endParaRPr>
          </a:p>
        </p:txBody>
      </p:sp>
      <p:sp>
        <p:nvSpPr>
          <p:cNvPr id="1383" name="Google Shape;1383;p38"/>
          <p:cNvSpPr txBox="1"/>
          <p:nvPr/>
        </p:nvSpPr>
        <p:spPr>
          <a:xfrm flipH="1">
            <a:off x="5291638" y="31787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Bottled Water – Lasagna </a:t>
            </a:r>
            <a:endParaRPr sz="1200">
              <a:solidFill>
                <a:schemeClr val="lt1"/>
              </a:solidFill>
              <a:latin typeface="Barlow"/>
              <a:ea typeface="Barlow"/>
              <a:cs typeface="Barlow"/>
              <a:sym typeface="Barlow"/>
            </a:endParaRPr>
          </a:p>
        </p:txBody>
      </p:sp>
      <p:sp>
        <p:nvSpPr>
          <p:cNvPr id="1384" name="Google Shape;1384;p38"/>
          <p:cNvSpPr txBox="1"/>
          <p:nvPr/>
        </p:nvSpPr>
        <p:spPr>
          <a:xfrm flipH="1">
            <a:off x="3318363" y="1872725"/>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1385" name="Google Shape;1385;p38"/>
          <p:cNvSpPr txBox="1"/>
          <p:nvPr/>
        </p:nvSpPr>
        <p:spPr>
          <a:xfrm flipH="1">
            <a:off x="3318363" y="2518488"/>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sp>
        <p:nvSpPr>
          <p:cNvPr id="1386" name="Google Shape;1386;p38"/>
          <p:cNvSpPr txBox="1"/>
          <p:nvPr/>
        </p:nvSpPr>
        <p:spPr>
          <a:xfrm flipH="1">
            <a:off x="3318388" y="32706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03</a:t>
            </a:r>
            <a:endParaRPr>
              <a:solidFill>
                <a:schemeClr val="lt1"/>
              </a:solidFill>
              <a:latin typeface="Fjalla One"/>
              <a:ea typeface="Fjalla One"/>
              <a:cs typeface="Fjalla One"/>
              <a:sym typeface="Fjalla One"/>
            </a:endParaRPr>
          </a:p>
        </p:txBody>
      </p:sp>
      <p:sp>
        <p:nvSpPr>
          <p:cNvPr id="1387" name="Google Shape;1387;p38"/>
          <p:cNvSpPr txBox="1"/>
          <p:nvPr/>
        </p:nvSpPr>
        <p:spPr>
          <a:xfrm flipH="1">
            <a:off x="4644875" y="1731375"/>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06</a:t>
            </a:r>
            <a:endParaRPr>
              <a:solidFill>
                <a:schemeClr val="lt1"/>
              </a:solidFill>
              <a:latin typeface="Fjalla One"/>
              <a:ea typeface="Fjalla One"/>
              <a:cs typeface="Fjalla One"/>
              <a:sym typeface="Fjalla One"/>
            </a:endParaRPr>
          </a:p>
        </p:txBody>
      </p:sp>
      <p:sp>
        <p:nvSpPr>
          <p:cNvPr id="1388" name="Google Shape;1388;p38"/>
          <p:cNvSpPr txBox="1"/>
          <p:nvPr/>
        </p:nvSpPr>
        <p:spPr>
          <a:xfrm flipH="1">
            <a:off x="4644875" y="24118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07</a:t>
            </a:r>
            <a:endParaRPr>
              <a:solidFill>
                <a:schemeClr val="lt1"/>
              </a:solidFill>
              <a:latin typeface="Fjalla One"/>
              <a:ea typeface="Fjalla One"/>
              <a:cs typeface="Fjalla One"/>
              <a:sym typeface="Fjalla One"/>
            </a:endParaRPr>
          </a:p>
        </p:txBody>
      </p:sp>
      <p:sp>
        <p:nvSpPr>
          <p:cNvPr id="1389" name="Google Shape;1389;p38"/>
          <p:cNvSpPr txBox="1"/>
          <p:nvPr/>
        </p:nvSpPr>
        <p:spPr>
          <a:xfrm flipH="1">
            <a:off x="4644875" y="31838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08</a:t>
            </a:r>
            <a:endParaRPr>
              <a:solidFill>
                <a:schemeClr val="lt1"/>
              </a:solidFill>
              <a:latin typeface="Fjalla One"/>
              <a:ea typeface="Fjalla One"/>
              <a:cs typeface="Fjalla One"/>
              <a:sym typeface="Fjalla One"/>
            </a:endParaRPr>
          </a:p>
        </p:txBody>
      </p:sp>
      <p:cxnSp>
        <p:nvCxnSpPr>
          <p:cNvPr id="1390" name="Google Shape;1390;p38"/>
          <p:cNvCxnSpPr>
            <a:stCxn id="1384" idx="2"/>
            <a:endCxn id="1385" idx="0"/>
          </p:cNvCxnSpPr>
          <p:nvPr/>
        </p:nvCxnSpPr>
        <p:spPr>
          <a:xfrm>
            <a:off x="3589563" y="2392025"/>
            <a:ext cx="0" cy="126600"/>
          </a:xfrm>
          <a:prstGeom prst="straightConnector1">
            <a:avLst/>
          </a:prstGeom>
          <a:noFill/>
          <a:ln cap="flat" cmpd="sng" w="19050">
            <a:solidFill>
              <a:schemeClr val="lt1"/>
            </a:solidFill>
            <a:prstDash val="solid"/>
            <a:round/>
            <a:headEnd len="med" w="med" type="none"/>
            <a:tailEnd len="med" w="med" type="none"/>
          </a:ln>
        </p:spPr>
      </p:cxnSp>
      <p:cxnSp>
        <p:nvCxnSpPr>
          <p:cNvPr id="1391" name="Google Shape;1391;p38"/>
          <p:cNvCxnSpPr>
            <a:stCxn id="1385" idx="2"/>
            <a:endCxn id="1386" idx="0"/>
          </p:cNvCxnSpPr>
          <p:nvPr/>
        </p:nvCxnSpPr>
        <p:spPr>
          <a:xfrm>
            <a:off x="3589563" y="3037788"/>
            <a:ext cx="0" cy="232800"/>
          </a:xfrm>
          <a:prstGeom prst="straightConnector1">
            <a:avLst/>
          </a:prstGeom>
          <a:noFill/>
          <a:ln cap="flat" cmpd="sng" w="19050">
            <a:solidFill>
              <a:schemeClr val="lt1"/>
            </a:solidFill>
            <a:prstDash val="solid"/>
            <a:round/>
            <a:headEnd len="med" w="med" type="none"/>
            <a:tailEnd len="med" w="med" type="none"/>
          </a:ln>
        </p:spPr>
      </p:cxnSp>
      <p:cxnSp>
        <p:nvCxnSpPr>
          <p:cNvPr id="1392" name="Google Shape;1392;p38"/>
          <p:cNvCxnSpPr>
            <a:stCxn id="1393" idx="0"/>
            <a:endCxn id="1387" idx="3"/>
          </p:cNvCxnSpPr>
          <p:nvPr/>
        </p:nvCxnSpPr>
        <p:spPr>
          <a:xfrm rot="-5400000">
            <a:off x="3511313" y="2889150"/>
            <a:ext cx="2031600" cy="235500"/>
          </a:xfrm>
          <a:prstGeom prst="bentConnector2">
            <a:avLst/>
          </a:prstGeom>
          <a:noFill/>
          <a:ln cap="flat" cmpd="sng" w="19050">
            <a:solidFill>
              <a:schemeClr val="lt1"/>
            </a:solidFill>
            <a:prstDash val="solid"/>
            <a:round/>
            <a:headEnd len="med" w="med" type="none"/>
            <a:tailEnd len="med" w="med" type="none"/>
          </a:ln>
        </p:spPr>
      </p:cxnSp>
      <p:cxnSp>
        <p:nvCxnSpPr>
          <p:cNvPr id="1394" name="Google Shape;1394;p38"/>
          <p:cNvCxnSpPr>
            <a:stCxn id="1387" idx="2"/>
            <a:endCxn id="1388" idx="0"/>
          </p:cNvCxnSpPr>
          <p:nvPr/>
        </p:nvCxnSpPr>
        <p:spPr>
          <a:xfrm>
            <a:off x="4916075" y="2250675"/>
            <a:ext cx="0" cy="161100"/>
          </a:xfrm>
          <a:prstGeom prst="straightConnector1">
            <a:avLst/>
          </a:prstGeom>
          <a:noFill/>
          <a:ln cap="flat" cmpd="sng" w="19050">
            <a:solidFill>
              <a:schemeClr val="lt1"/>
            </a:solidFill>
            <a:prstDash val="solid"/>
            <a:round/>
            <a:headEnd len="med" w="med" type="none"/>
            <a:tailEnd len="med" w="med" type="none"/>
          </a:ln>
        </p:spPr>
      </p:cxnSp>
      <p:cxnSp>
        <p:nvCxnSpPr>
          <p:cNvPr id="1395" name="Google Shape;1395;p38"/>
          <p:cNvCxnSpPr>
            <a:stCxn id="1388" idx="2"/>
            <a:endCxn id="1389" idx="0"/>
          </p:cNvCxnSpPr>
          <p:nvPr/>
        </p:nvCxnSpPr>
        <p:spPr>
          <a:xfrm>
            <a:off x="4916075" y="2931100"/>
            <a:ext cx="0" cy="252900"/>
          </a:xfrm>
          <a:prstGeom prst="straightConnector1">
            <a:avLst/>
          </a:prstGeom>
          <a:noFill/>
          <a:ln cap="flat" cmpd="sng" w="19050">
            <a:solidFill>
              <a:schemeClr val="lt1"/>
            </a:solidFill>
            <a:prstDash val="solid"/>
            <a:round/>
            <a:headEnd len="med" w="med" type="none"/>
            <a:tailEnd len="med" w="med" type="none"/>
          </a:ln>
        </p:spPr>
      </p:cxnSp>
      <p:sp>
        <p:nvSpPr>
          <p:cNvPr id="1393" name="Google Shape;1393;p38"/>
          <p:cNvSpPr txBox="1"/>
          <p:nvPr/>
        </p:nvSpPr>
        <p:spPr>
          <a:xfrm flipH="1">
            <a:off x="4138163" y="40227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05</a:t>
            </a:r>
            <a:endParaRPr>
              <a:solidFill>
                <a:schemeClr val="lt1"/>
              </a:solidFill>
              <a:latin typeface="Fjalla One"/>
              <a:ea typeface="Fjalla One"/>
              <a:cs typeface="Fjalla One"/>
              <a:sym typeface="Fjalla One"/>
            </a:endParaRPr>
          </a:p>
        </p:txBody>
      </p:sp>
      <p:cxnSp>
        <p:nvCxnSpPr>
          <p:cNvPr id="1396" name="Google Shape;1396;p38"/>
          <p:cNvCxnSpPr>
            <a:stCxn id="1397" idx="1"/>
            <a:endCxn id="1393" idx="3"/>
          </p:cNvCxnSpPr>
          <p:nvPr/>
        </p:nvCxnSpPr>
        <p:spPr>
          <a:xfrm>
            <a:off x="3860788" y="4282350"/>
            <a:ext cx="277500" cy="0"/>
          </a:xfrm>
          <a:prstGeom prst="straightConnector1">
            <a:avLst/>
          </a:prstGeom>
          <a:noFill/>
          <a:ln cap="flat" cmpd="sng" w="19050">
            <a:solidFill>
              <a:schemeClr val="lt1"/>
            </a:solidFill>
            <a:prstDash val="solid"/>
            <a:round/>
            <a:headEnd len="med" w="med" type="none"/>
            <a:tailEnd len="med" w="med" type="none"/>
          </a:ln>
        </p:spPr>
      </p:cxnSp>
      <p:sp>
        <p:nvSpPr>
          <p:cNvPr id="1397" name="Google Shape;1397;p38"/>
          <p:cNvSpPr txBox="1"/>
          <p:nvPr/>
        </p:nvSpPr>
        <p:spPr>
          <a:xfrm flipH="1">
            <a:off x="3318388" y="40227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04</a:t>
            </a:r>
            <a:endParaRPr>
              <a:solidFill>
                <a:schemeClr val="lt1"/>
              </a:solidFill>
              <a:latin typeface="Fjalla One"/>
              <a:ea typeface="Fjalla One"/>
              <a:cs typeface="Fjalla One"/>
              <a:sym typeface="Fjalla One"/>
            </a:endParaRPr>
          </a:p>
        </p:txBody>
      </p:sp>
      <p:cxnSp>
        <p:nvCxnSpPr>
          <p:cNvPr id="1398" name="Google Shape;1398;p38"/>
          <p:cNvCxnSpPr/>
          <p:nvPr/>
        </p:nvCxnSpPr>
        <p:spPr>
          <a:xfrm>
            <a:off x="3589550" y="3813363"/>
            <a:ext cx="0" cy="232800"/>
          </a:xfrm>
          <a:prstGeom prst="straightConnector1">
            <a:avLst/>
          </a:prstGeom>
          <a:noFill/>
          <a:ln cap="flat" cmpd="sng" w="19050">
            <a:solidFill>
              <a:schemeClr val="lt1"/>
            </a:solidFill>
            <a:prstDash val="solid"/>
            <a:round/>
            <a:headEnd len="med" w="med" type="none"/>
            <a:tailEnd len="med" w="med" type="none"/>
          </a:ln>
        </p:spPr>
      </p:cxnSp>
      <p:sp>
        <p:nvSpPr>
          <p:cNvPr id="1399" name="Google Shape;1399;p38"/>
          <p:cNvSpPr txBox="1"/>
          <p:nvPr/>
        </p:nvSpPr>
        <p:spPr>
          <a:xfrm flipH="1">
            <a:off x="1084550" y="40227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Coca-Cola – Lasagna </a:t>
            </a:r>
            <a:endParaRPr sz="1200">
              <a:solidFill>
                <a:schemeClr val="lt1"/>
              </a:solidFill>
              <a:latin typeface="Barlow"/>
              <a:ea typeface="Barlow"/>
              <a:cs typeface="Barlow"/>
              <a:sym typeface="Barlow"/>
            </a:endParaRPr>
          </a:p>
        </p:txBody>
      </p:sp>
      <p:sp>
        <p:nvSpPr>
          <p:cNvPr id="1400" name="Google Shape;1400;p38"/>
          <p:cNvSpPr txBox="1"/>
          <p:nvPr/>
        </p:nvSpPr>
        <p:spPr>
          <a:xfrm flipH="1">
            <a:off x="3372200" y="4668475"/>
            <a:ext cx="1743300" cy="2940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LaCroix – Lasagna </a:t>
            </a:r>
            <a:r>
              <a:rPr lang="en" sz="1200">
                <a:solidFill>
                  <a:schemeClr val="lt1"/>
                </a:solidFill>
                <a:latin typeface="Barlow"/>
                <a:ea typeface="Barlow"/>
                <a:cs typeface="Barlow"/>
                <a:sym typeface="Barlow"/>
              </a:rPr>
              <a:t> </a:t>
            </a:r>
            <a:endParaRPr sz="1200">
              <a:solidFill>
                <a:schemeClr val="lt1"/>
              </a:solidFill>
              <a:latin typeface="Barlow"/>
              <a:ea typeface="Barlow"/>
              <a:cs typeface="Barlow"/>
              <a:sym typeface="Barlow"/>
            </a:endParaRPr>
          </a:p>
        </p:txBody>
      </p:sp>
      <p:cxnSp>
        <p:nvCxnSpPr>
          <p:cNvPr id="1401" name="Google Shape;1401;p38"/>
          <p:cNvCxnSpPr>
            <a:stCxn id="1389" idx="2"/>
            <a:endCxn id="1402" idx="0"/>
          </p:cNvCxnSpPr>
          <p:nvPr/>
        </p:nvCxnSpPr>
        <p:spPr>
          <a:xfrm>
            <a:off x="4916075" y="3703150"/>
            <a:ext cx="653700" cy="319500"/>
          </a:xfrm>
          <a:prstGeom prst="straightConnector1">
            <a:avLst/>
          </a:prstGeom>
          <a:noFill/>
          <a:ln cap="flat" cmpd="sng" w="19050">
            <a:solidFill>
              <a:schemeClr val="lt1"/>
            </a:solidFill>
            <a:prstDash val="solid"/>
            <a:round/>
            <a:headEnd len="med" w="med" type="none"/>
            <a:tailEnd len="med" w="med" type="none"/>
          </a:ln>
        </p:spPr>
      </p:cxnSp>
      <p:sp>
        <p:nvSpPr>
          <p:cNvPr id="1402" name="Google Shape;1402;p38"/>
          <p:cNvSpPr txBox="1"/>
          <p:nvPr/>
        </p:nvSpPr>
        <p:spPr>
          <a:xfrm flipH="1">
            <a:off x="5298563" y="40227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09</a:t>
            </a:r>
            <a:endParaRPr>
              <a:solidFill>
                <a:schemeClr val="lt1"/>
              </a:solidFill>
              <a:latin typeface="Fjalla One"/>
              <a:ea typeface="Fjalla One"/>
              <a:cs typeface="Fjalla One"/>
              <a:sym typeface="Fjalla One"/>
            </a:endParaRPr>
          </a:p>
        </p:txBody>
      </p:sp>
      <p:sp>
        <p:nvSpPr>
          <p:cNvPr id="1403" name="Google Shape;1403;p38"/>
          <p:cNvSpPr txBox="1"/>
          <p:nvPr/>
        </p:nvSpPr>
        <p:spPr>
          <a:xfrm flipH="1">
            <a:off x="6052988" y="40227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Milk Gallons</a:t>
            </a:r>
            <a:r>
              <a:rPr lang="en" sz="1200">
                <a:solidFill>
                  <a:schemeClr val="lt1"/>
                </a:solidFill>
                <a:latin typeface="Barlow"/>
                <a:ea typeface="Barlow"/>
                <a:cs typeface="Barlow"/>
                <a:sym typeface="Barlow"/>
              </a:rPr>
              <a:t>– Lasagna </a:t>
            </a:r>
            <a:endParaRPr sz="1200">
              <a:solidFill>
                <a:schemeClr val="lt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3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Optimal Paths cont</a:t>
            </a:r>
            <a:endParaRPr/>
          </a:p>
        </p:txBody>
      </p:sp>
      <p:grpSp>
        <p:nvGrpSpPr>
          <p:cNvPr id="1409" name="Google Shape;1409;p39"/>
          <p:cNvGrpSpPr/>
          <p:nvPr/>
        </p:nvGrpSpPr>
        <p:grpSpPr>
          <a:xfrm>
            <a:off x="3377542" y="1367030"/>
            <a:ext cx="532726" cy="418801"/>
            <a:chOff x="2710853" y="2697097"/>
            <a:chExt cx="299150" cy="235163"/>
          </a:xfrm>
        </p:grpSpPr>
        <p:sp>
          <p:nvSpPr>
            <p:cNvPr id="1410" name="Google Shape;1410;p39"/>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9"/>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9"/>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9"/>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4" name="Google Shape;1414;p39"/>
          <p:cNvSpPr txBox="1"/>
          <p:nvPr/>
        </p:nvSpPr>
        <p:spPr>
          <a:xfrm flipH="1">
            <a:off x="5971325" y="2166301"/>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Eggs – Lasagna </a:t>
            </a:r>
            <a:endParaRPr sz="1200">
              <a:solidFill>
                <a:schemeClr val="lt1"/>
              </a:solidFill>
              <a:latin typeface="Barlow"/>
              <a:ea typeface="Barlow"/>
              <a:cs typeface="Barlow"/>
              <a:sym typeface="Barlow"/>
            </a:endParaRPr>
          </a:p>
        </p:txBody>
      </p:sp>
      <p:sp>
        <p:nvSpPr>
          <p:cNvPr id="1415" name="Google Shape;1415;p39"/>
          <p:cNvSpPr txBox="1"/>
          <p:nvPr/>
        </p:nvSpPr>
        <p:spPr>
          <a:xfrm flipH="1">
            <a:off x="1018975" y="30080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Milk Gallon – Lasagna </a:t>
            </a:r>
            <a:endParaRPr sz="1200">
              <a:solidFill>
                <a:schemeClr val="lt1"/>
              </a:solidFill>
              <a:latin typeface="Barlow"/>
              <a:ea typeface="Barlow"/>
              <a:cs typeface="Barlow"/>
              <a:sym typeface="Barlow"/>
            </a:endParaRPr>
          </a:p>
        </p:txBody>
      </p:sp>
      <p:grpSp>
        <p:nvGrpSpPr>
          <p:cNvPr id="1416" name="Google Shape;1416;p39"/>
          <p:cNvGrpSpPr/>
          <p:nvPr/>
        </p:nvGrpSpPr>
        <p:grpSpPr>
          <a:xfrm rot="483576">
            <a:off x="7604734" y="3224550"/>
            <a:ext cx="638647" cy="825944"/>
            <a:chOff x="7528758" y="3224549"/>
            <a:chExt cx="638662" cy="825963"/>
          </a:xfrm>
        </p:grpSpPr>
        <p:grpSp>
          <p:nvGrpSpPr>
            <p:cNvPr id="1417" name="Google Shape;1417;p39"/>
            <p:cNvGrpSpPr/>
            <p:nvPr/>
          </p:nvGrpSpPr>
          <p:grpSpPr>
            <a:xfrm rot="-1092437">
              <a:off x="7640100" y="3255502"/>
              <a:ext cx="320563" cy="764056"/>
              <a:chOff x="7089565" y="2941940"/>
              <a:chExt cx="537061" cy="1280073"/>
            </a:xfrm>
          </p:grpSpPr>
          <p:sp>
            <p:nvSpPr>
              <p:cNvPr id="1418" name="Google Shape;1418;p39"/>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9"/>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9"/>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9"/>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9"/>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9"/>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9"/>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9"/>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9"/>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9"/>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9"/>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39"/>
            <p:cNvGrpSpPr/>
            <p:nvPr/>
          </p:nvGrpSpPr>
          <p:grpSpPr>
            <a:xfrm flipH="1" rot="1092976">
              <a:off x="7927586" y="3481327"/>
              <a:ext cx="177987" cy="424228"/>
              <a:chOff x="7089565" y="2941940"/>
              <a:chExt cx="537061" cy="1280073"/>
            </a:xfrm>
          </p:grpSpPr>
          <p:sp>
            <p:nvSpPr>
              <p:cNvPr id="1430" name="Google Shape;1430;p39"/>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9"/>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9"/>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9"/>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9"/>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9"/>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1" name="Google Shape;1441;p39"/>
          <p:cNvSpPr txBox="1"/>
          <p:nvPr/>
        </p:nvSpPr>
        <p:spPr>
          <a:xfrm flipH="1">
            <a:off x="5927725" y="14660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Chobani – Lasagna </a:t>
            </a:r>
            <a:endParaRPr sz="1200">
              <a:solidFill>
                <a:schemeClr val="lt1"/>
              </a:solidFill>
              <a:latin typeface="Barlow"/>
              <a:ea typeface="Barlow"/>
              <a:cs typeface="Barlow"/>
              <a:sym typeface="Barlow"/>
            </a:endParaRPr>
          </a:p>
        </p:txBody>
      </p:sp>
      <p:sp>
        <p:nvSpPr>
          <p:cNvPr id="1442" name="Google Shape;1442;p39"/>
          <p:cNvSpPr txBox="1"/>
          <p:nvPr/>
        </p:nvSpPr>
        <p:spPr>
          <a:xfrm flipH="1">
            <a:off x="1018975" y="1717862"/>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Start – Diapers</a:t>
            </a:r>
            <a:endParaRPr sz="1200">
              <a:solidFill>
                <a:schemeClr val="lt1"/>
              </a:solidFill>
              <a:latin typeface="Barlow"/>
              <a:ea typeface="Barlow"/>
              <a:cs typeface="Barlow"/>
              <a:sym typeface="Barlow"/>
            </a:endParaRPr>
          </a:p>
        </p:txBody>
      </p:sp>
      <p:sp>
        <p:nvSpPr>
          <p:cNvPr id="1443" name="Google Shape;1443;p39"/>
          <p:cNvSpPr txBox="1"/>
          <p:nvPr/>
        </p:nvSpPr>
        <p:spPr>
          <a:xfrm flipH="1">
            <a:off x="1018975" y="23629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Bottled Water – Lasagna </a:t>
            </a:r>
            <a:endParaRPr sz="1200">
              <a:solidFill>
                <a:schemeClr val="lt1"/>
              </a:solidFill>
              <a:latin typeface="Barlow"/>
              <a:ea typeface="Barlow"/>
              <a:cs typeface="Barlow"/>
              <a:sym typeface="Barlow"/>
            </a:endParaRPr>
          </a:p>
        </p:txBody>
      </p:sp>
      <p:sp>
        <p:nvSpPr>
          <p:cNvPr id="1444" name="Google Shape;1444;p39"/>
          <p:cNvSpPr txBox="1"/>
          <p:nvPr/>
        </p:nvSpPr>
        <p:spPr>
          <a:xfrm flipH="1">
            <a:off x="5927725" y="28665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Waffles – Lasagna </a:t>
            </a:r>
            <a:endParaRPr sz="1200">
              <a:solidFill>
                <a:schemeClr val="lt1"/>
              </a:solidFill>
              <a:latin typeface="Barlow"/>
              <a:ea typeface="Barlow"/>
              <a:cs typeface="Barlow"/>
              <a:sym typeface="Barlow"/>
            </a:endParaRPr>
          </a:p>
        </p:txBody>
      </p:sp>
      <p:sp>
        <p:nvSpPr>
          <p:cNvPr id="1445" name="Google Shape;1445;p39"/>
          <p:cNvSpPr txBox="1"/>
          <p:nvPr/>
        </p:nvSpPr>
        <p:spPr>
          <a:xfrm flipH="1">
            <a:off x="3372750" y="16784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1446" name="Google Shape;1446;p39"/>
          <p:cNvSpPr txBox="1"/>
          <p:nvPr/>
        </p:nvSpPr>
        <p:spPr>
          <a:xfrm flipH="1">
            <a:off x="3372750" y="23629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sp>
        <p:nvSpPr>
          <p:cNvPr id="1447" name="Google Shape;1447;p39"/>
          <p:cNvSpPr txBox="1"/>
          <p:nvPr/>
        </p:nvSpPr>
        <p:spPr>
          <a:xfrm flipH="1">
            <a:off x="3372750" y="3024813"/>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03</a:t>
            </a:r>
            <a:endParaRPr>
              <a:solidFill>
                <a:schemeClr val="lt1"/>
              </a:solidFill>
              <a:latin typeface="Fjalla One"/>
              <a:ea typeface="Fjalla One"/>
              <a:cs typeface="Fjalla One"/>
              <a:sym typeface="Fjalla One"/>
            </a:endParaRPr>
          </a:p>
        </p:txBody>
      </p:sp>
      <p:sp>
        <p:nvSpPr>
          <p:cNvPr id="1448" name="Google Shape;1448;p39"/>
          <p:cNvSpPr txBox="1"/>
          <p:nvPr/>
        </p:nvSpPr>
        <p:spPr>
          <a:xfrm flipH="1">
            <a:off x="5229150" y="14660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06</a:t>
            </a:r>
            <a:endParaRPr>
              <a:solidFill>
                <a:schemeClr val="lt1"/>
              </a:solidFill>
              <a:latin typeface="Fjalla One"/>
              <a:ea typeface="Fjalla One"/>
              <a:cs typeface="Fjalla One"/>
              <a:sym typeface="Fjalla One"/>
            </a:endParaRPr>
          </a:p>
        </p:txBody>
      </p:sp>
      <p:sp>
        <p:nvSpPr>
          <p:cNvPr id="1449" name="Google Shape;1449;p39"/>
          <p:cNvSpPr txBox="1"/>
          <p:nvPr/>
        </p:nvSpPr>
        <p:spPr>
          <a:xfrm flipH="1">
            <a:off x="5229200" y="2166325"/>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07</a:t>
            </a:r>
            <a:endParaRPr>
              <a:solidFill>
                <a:schemeClr val="lt1"/>
              </a:solidFill>
              <a:latin typeface="Fjalla One"/>
              <a:ea typeface="Fjalla One"/>
              <a:cs typeface="Fjalla One"/>
              <a:sym typeface="Fjalla One"/>
            </a:endParaRPr>
          </a:p>
        </p:txBody>
      </p:sp>
      <p:sp>
        <p:nvSpPr>
          <p:cNvPr id="1450" name="Google Shape;1450;p39"/>
          <p:cNvSpPr txBox="1"/>
          <p:nvPr/>
        </p:nvSpPr>
        <p:spPr>
          <a:xfrm flipH="1">
            <a:off x="5229150" y="28666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08</a:t>
            </a:r>
            <a:endParaRPr>
              <a:solidFill>
                <a:schemeClr val="lt1"/>
              </a:solidFill>
              <a:latin typeface="Fjalla One"/>
              <a:ea typeface="Fjalla One"/>
              <a:cs typeface="Fjalla One"/>
              <a:sym typeface="Fjalla One"/>
            </a:endParaRPr>
          </a:p>
        </p:txBody>
      </p:sp>
      <p:cxnSp>
        <p:nvCxnSpPr>
          <p:cNvPr id="1451" name="Google Shape;1451;p39"/>
          <p:cNvCxnSpPr>
            <a:stCxn id="1445" idx="2"/>
            <a:endCxn id="1446" idx="0"/>
          </p:cNvCxnSpPr>
          <p:nvPr/>
        </p:nvCxnSpPr>
        <p:spPr>
          <a:xfrm>
            <a:off x="3643950" y="2197750"/>
            <a:ext cx="0" cy="165300"/>
          </a:xfrm>
          <a:prstGeom prst="straightConnector1">
            <a:avLst/>
          </a:prstGeom>
          <a:noFill/>
          <a:ln cap="flat" cmpd="sng" w="19050">
            <a:solidFill>
              <a:schemeClr val="lt1"/>
            </a:solidFill>
            <a:prstDash val="solid"/>
            <a:round/>
            <a:headEnd len="med" w="med" type="none"/>
            <a:tailEnd len="med" w="med" type="none"/>
          </a:ln>
        </p:spPr>
      </p:cxnSp>
      <p:cxnSp>
        <p:nvCxnSpPr>
          <p:cNvPr id="1452" name="Google Shape;1452;p39"/>
          <p:cNvCxnSpPr>
            <a:stCxn id="1446" idx="2"/>
            <a:endCxn id="1447" idx="0"/>
          </p:cNvCxnSpPr>
          <p:nvPr/>
        </p:nvCxnSpPr>
        <p:spPr>
          <a:xfrm>
            <a:off x="3643950" y="2882250"/>
            <a:ext cx="0" cy="142500"/>
          </a:xfrm>
          <a:prstGeom prst="straightConnector1">
            <a:avLst/>
          </a:prstGeom>
          <a:noFill/>
          <a:ln cap="flat" cmpd="sng" w="19050">
            <a:solidFill>
              <a:schemeClr val="lt1"/>
            </a:solidFill>
            <a:prstDash val="solid"/>
            <a:round/>
            <a:headEnd len="med" w="med" type="none"/>
            <a:tailEnd len="med" w="med" type="none"/>
          </a:ln>
        </p:spPr>
      </p:cxnSp>
      <p:cxnSp>
        <p:nvCxnSpPr>
          <p:cNvPr id="1453" name="Google Shape;1453;p39"/>
          <p:cNvCxnSpPr>
            <a:stCxn id="1454" idx="1"/>
            <a:endCxn id="1448" idx="3"/>
          </p:cNvCxnSpPr>
          <p:nvPr/>
        </p:nvCxnSpPr>
        <p:spPr>
          <a:xfrm flipH="1" rot="10800000">
            <a:off x="3915138" y="1725650"/>
            <a:ext cx="1314000" cy="2905200"/>
          </a:xfrm>
          <a:prstGeom prst="bentConnector3">
            <a:avLst>
              <a:gd fmla="val 50000" name="adj1"/>
            </a:avLst>
          </a:prstGeom>
          <a:noFill/>
          <a:ln cap="flat" cmpd="sng" w="19050">
            <a:solidFill>
              <a:schemeClr val="lt1"/>
            </a:solidFill>
            <a:prstDash val="solid"/>
            <a:round/>
            <a:headEnd len="med" w="med" type="none"/>
            <a:tailEnd len="med" w="med" type="none"/>
          </a:ln>
        </p:spPr>
      </p:cxnSp>
      <p:cxnSp>
        <p:nvCxnSpPr>
          <p:cNvPr id="1455" name="Google Shape;1455;p39"/>
          <p:cNvCxnSpPr>
            <a:stCxn id="1448" idx="2"/>
            <a:endCxn id="1449" idx="0"/>
          </p:cNvCxnSpPr>
          <p:nvPr/>
        </p:nvCxnSpPr>
        <p:spPr>
          <a:xfrm>
            <a:off x="5500350" y="1985350"/>
            <a:ext cx="0" cy="180900"/>
          </a:xfrm>
          <a:prstGeom prst="straightConnector1">
            <a:avLst/>
          </a:prstGeom>
          <a:noFill/>
          <a:ln cap="flat" cmpd="sng" w="19050">
            <a:solidFill>
              <a:schemeClr val="lt1"/>
            </a:solidFill>
            <a:prstDash val="solid"/>
            <a:round/>
            <a:headEnd len="med" w="med" type="none"/>
            <a:tailEnd len="med" w="med" type="none"/>
          </a:ln>
        </p:spPr>
      </p:cxnSp>
      <p:cxnSp>
        <p:nvCxnSpPr>
          <p:cNvPr id="1456" name="Google Shape;1456;p39"/>
          <p:cNvCxnSpPr>
            <a:stCxn id="1449" idx="2"/>
            <a:endCxn id="1450" idx="0"/>
          </p:cNvCxnSpPr>
          <p:nvPr/>
        </p:nvCxnSpPr>
        <p:spPr>
          <a:xfrm>
            <a:off x="5500400" y="2685625"/>
            <a:ext cx="0" cy="180900"/>
          </a:xfrm>
          <a:prstGeom prst="straightConnector1">
            <a:avLst/>
          </a:prstGeom>
          <a:noFill/>
          <a:ln cap="flat" cmpd="sng" w="19050">
            <a:solidFill>
              <a:schemeClr val="lt1"/>
            </a:solidFill>
            <a:prstDash val="solid"/>
            <a:round/>
            <a:headEnd len="med" w="med" type="none"/>
            <a:tailEnd len="med" w="med" type="none"/>
          </a:ln>
        </p:spPr>
      </p:cxnSp>
      <p:sp>
        <p:nvSpPr>
          <p:cNvPr id="1457" name="Google Shape;1457;p39"/>
          <p:cNvSpPr txBox="1"/>
          <p:nvPr/>
        </p:nvSpPr>
        <p:spPr>
          <a:xfrm flipH="1">
            <a:off x="3372738" y="36867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04</a:t>
            </a:r>
            <a:endParaRPr>
              <a:solidFill>
                <a:schemeClr val="lt1"/>
              </a:solidFill>
              <a:latin typeface="Fjalla One"/>
              <a:ea typeface="Fjalla One"/>
              <a:cs typeface="Fjalla One"/>
              <a:sym typeface="Fjalla One"/>
            </a:endParaRPr>
          </a:p>
        </p:txBody>
      </p:sp>
      <p:cxnSp>
        <p:nvCxnSpPr>
          <p:cNvPr id="1458" name="Google Shape;1458;p39"/>
          <p:cNvCxnSpPr>
            <a:stCxn id="1447" idx="2"/>
            <a:endCxn id="1457" idx="0"/>
          </p:cNvCxnSpPr>
          <p:nvPr/>
        </p:nvCxnSpPr>
        <p:spPr>
          <a:xfrm>
            <a:off x="3643950" y="3544113"/>
            <a:ext cx="0" cy="142500"/>
          </a:xfrm>
          <a:prstGeom prst="straightConnector1">
            <a:avLst/>
          </a:prstGeom>
          <a:noFill/>
          <a:ln cap="flat" cmpd="sng" w="19050">
            <a:solidFill>
              <a:schemeClr val="lt1"/>
            </a:solidFill>
            <a:prstDash val="solid"/>
            <a:round/>
            <a:headEnd len="med" w="med" type="none"/>
            <a:tailEnd len="med" w="med" type="none"/>
          </a:ln>
        </p:spPr>
      </p:cxnSp>
      <p:sp>
        <p:nvSpPr>
          <p:cNvPr id="1454" name="Google Shape;1454;p39"/>
          <p:cNvSpPr txBox="1"/>
          <p:nvPr/>
        </p:nvSpPr>
        <p:spPr>
          <a:xfrm flipH="1">
            <a:off x="3372738" y="43712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05</a:t>
            </a:r>
            <a:endParaRPr>
              <a:solidFill>
                <a:schemeClr val="lt1"/>
              </a:solidFill>
              <a:latin typeface="Fjalla One"/>
              <a:ea typeface="Fjalla One"/>
              <a:cs typeface="Fjalla One"/>
              <a:sym typeface="Fjalla One"/>
            </a:endParaRPr>
          </a:p>
        </p:txBody>
      </p:sp>
      <p:cxnSp>
        <p:nvCxnSpPr>
          <p:cNvPr id="1459" name="Google Shape;1459;p39"/>
          <p:cNvCxnSpPr>
            <a:stCxn id="1457" idx="2"/>
          </p:cNvCxnSpPr>
          <p:nvPr/>
        </p:nvCxnSpPr>
        <p:spPr>
          <a:xfrm>
            <a:off x="3643938" y="4206000"/>
            <a:ext cx="0" cy="187500"/>
          </a:xfrm>
          <a:prstGeom prst="straightConnector1">
            <a:avLst/>
          </a:prstGeom>
          <a:noFill/>
          <a:ln cap="flat" cmpd="sng" w="19050">
            <a:solidFill>
              <a:schemeClr val="lt1"/>
            </a:solidFill>
            <a:prstDash val="solid"/>
            <a:round/>
            <a:headEnd len="med" w="med" type="none"/>
            <a:tailEnd len="med" w="med" type="none"/>
          </a:ln>
        </p:spPr>
      </p:cxnSp>
      <p:sp>
        <p:nvSpPr>
          <p:cNvPr id="1460" name="Google Shape;1460;p39"/>
          <p:cNvSpPr txBox="1"/>
          <p:nvPr/>
        </p:nvSpPr>
        <p:spPr>
          <a:xfrm flipH="1">
            <a:off x="5229200" y="3566875"/>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09</a:t>
            </a:r>
            <a:endParaRPr>
              <a:solidFill>
                <a:schemeClr val="lt1"/>
              </a:solidFill>
              <a:latin typeface="Fjalla One"/>
              <a:ea typeface="Fjalla One"/>
              <a:cs typeface="Fjalla One"/>
              <a:sym typeface="Fjalla One"/>
            </a:endParaRPr>
          </a:p>
        </p:txBody>
      </p:sp>
      <p:sp>
        <p:nvSpPr>
          <p:cNvPr id="1461" name="Google Shape;1461;p39"/>
          <p:cNvSpPr txBox="1"/>
          <p:nvPr/>
        </p:nvSpPr>
        <p:spPr>
          <a:xfrm flipH="1">
            <a:off x="5229200" y="43712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10</a:t>
            </a:r>
            <a:endParaRPr>
              <a:solidFill>
                <a:schemeClr val="lt1"/>
              </a:solidFill>
              <a:latin typeface="Fjalla One"/>
              <a:ea typeface="Fjalla One"/>
              <a:cs typeface="Fjalla One"/>
              <a:sym typeface="Fjalla One"/>
            </a:endParaRPr>
          </a:p>
        </p:txBody>
      </p:sp>
      <p:cxnSp>
        <p:nvCxnSpPr>
          <p:cNvPr id="1462" name="Google Shape;1462;p39"/>
          <p:cNvCxnSpPr>
            <a:stCxn id="1450" idx="2"/>
            <a:endCxn id="1460" idx="0"/>
          </p:cNvCxnSpPr>
          <p:nvPr/>
        </p:nvCxnSpPr>
        <p:spPr>
          <a:xfrm>
            <a:off x="5500350" y="3385900"/>
            <a:ext cx="0" cy="180900"/>
          </a:xfrm>
          <a:prstGeom prst="straightConnector1">
            <a:avLst/>
          </a:prstGeom>
          <a:noFill/>
          <a:ln cap="flat" cmpd="sng" w="19050">
            <a:solidFill>
              <a:schemeClr val="lt1"/>
            </a:solidFill>
            <a:prstDash val="solid"/>
            <a:round/>
            <a:headEnd len="med" w="med" type="none"/>
            <a:tailEnd len="med" w="med" type="none"/>
          </a:ln>
        </p:spPr>
      </p:cxnSp>
      <p:cxnSp>
        <p:nvCxnSpPr>
          <p:cNvPr id="1463" name="Google Shape;1463;p39"/>
          <p:cNvCxnSpPr>
            <a:stCxn id="1460" idx="2"/>
            <a:endCxn id="1461" idx="0"/>
          </p:cNvCxnSpPr>
          <p:nvPr/>
        </p:nvCxnSpPr>
        <p:spPr>
          <a:xfrm>
            <a:off x="5500400" y="4086175"/>
            <a:ext cx="0" cy="285000"/>
          </a:xfrm>
          <a:prstGeom prst="straightConnector1">
            <a:avLst/>
          </a:prstGeom>
          <a:noFill/>
          <a:ln cap="flat" cmpd="sng" w="19050">
            <a:solidFill>
              <a:schemeClr val="lt1"/>
            </a:solidFill>
            <a:prstDash val="solid"/>
            <a:round/>
            <a:headEnd len="med" w="med" type="none"/>
            <a:tailEnd len="med" w="med" type="none"/>
          </a:ln>
        </p:spPr>
      </p:cxnSp>
      <p:sp>
        <p:nvSpPr>
          <p:cNvPr id="1464" name="Google Shape;1464;p39"/>
          <p:cNvSpPr txBox="1"/>
          <p:nvPr/>
        </p:nvSpPr>
        <p:spPr>
          <a:xfrm flipH="1">
            <a:off x="1018975" y="36531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             Butter Sticks – Lasagna </a:t>
            </a:r>
            <a:endParaRPr sz="1200">
              <a:solidFill>
                <a:schemeClr val="lt1"/>
              </a:solidFill>
              <a:latin typeface="Barlow"/>
              <a:ea typeface="Barlow"/>
              <a:cs typeface="Barlow"/>
              <a:sym typeface="Barlow"/>
            </a:endParaRPr>
          </a:p>
        </p:txBody>
      </p:sp>
      <p:sp>
        <p:nvSpPr>
          <p:cNvPr id="1465" name="Google Shape;1465;p39"/>
          <p:cNvSpPr txBox="1"/>
          <p:nvPr/>
        </p:nvSpPr>
        <p:spPr>
          <a:xfrm flipH="1">
            <a:off x="925900" y="43712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            Cookie Dough – Lasagna </a:t>
            </a:r>
            <a:endParaRPr sz="1200">
              <a:solidFill>
                <a:schemeClr val="lt1"/>
              </a:solidFill>
              <a:latin typeface="Barlow"/>
              <a:ea typeface="Barlow"/>
              <a:cs typeface="Barlow"/>
              <a:sym typeface="Barlow"/>
            </a:endParaRPr>
          </a:p>
        </p:txBody>
      </p:sp>
      <p:sp>
        <p:nvSpPr>
          <p:cNvPr id="1466" name="Google Shape;1466;p39"/>
          <p:cNvSpPr txBox="1"/>
          <p:nvPr/>
        </p:nvSpPr>
        <p:spPr>
          <a:xfrm flipH="1">
            <a:off x="5927725" y="35668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Taquitos – Lasagna </a:t>
            </a:r>
            <a:endParaRPr sz="1200">
              <a:solidFill>
                <a:schemeClr val="lt1"/>
              </a:solidFill>
              <a:latin typeface="Barlow"/>
              <a:ea typeface="Barlow"/>
              <a:cs typeface="Barlow"/>
              <a:sym typeface="Barlow"/>
            </a:endParaRPr>
          </a:p>
        </p:txBody>
      </p:sp>
      <p:sp>
        <p:nvSpPr>
          <p:cNvPr id="1467" name="Google Shape;1467;p39"/>
          <p:cNvSpPr txBox="1"/>
          <p:nvPr/>
        </p:nvSpPr>
        <p:spPr>
          <a:xfrm flipH="1">
            <a:off x="5971325" y="43712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Breyers Ice Cream – Start</a:t>
            </a:r>
            <a:endParaRPr sz="1200">
              <a:solidFill>
                <a:schemeClr val="lt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71" name="Shape 1471"/>
        <p:cNvGrpSpPr/>
        <p:nvPr/>
      </p:nvGrpSpPr>
      <p:grpSpPr>
        <a:xfrm>
          <a:off x="0" y="0"/>
          <a:ext cx="0" cy="0"/>
          <a:chOff x="0" y="0"/>
          <a:chExt cx="0" cy="0"/>
        </a:xfrm>
      </p:grpSpPr>
      <p:grpSp>
        <p:nvGrpSpPr>
          <p:cNvPr id="1472" name="Google Shape;1472;p40"/>
          <p:cNvGrpSpPr/>
          <p:nvPr/>
        </p:nvGrpSpPr>
        <p:grpSpPr>
          <a:xfrm>
            <a:off x="319500" y="0"/>
            <a:ext cx="8505000" cy="981750"/>
            <a:chOff x="319500" y="0"/>
            <a:chExt cx="8505000" cy="981750"/>
          </a:xfrm>
        </p:grpSpPr>
        <p:sp>
          <p:nvSpPr>
            <p:cNvPr id="1473" name="Google Shape;1473;p4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8" name="Google Shape;1478;p40"/>
          <p:cNvSpPr txBox="1"/>
          <p:nvPr>
            <p:ph idx="6"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items are picked? </a:t>
            </a:r>
            <a:endParaRPr b="0">
              <a:solidFill>
                <a:schemeClr val="lt1"/>
              </a:solidFill>
            </a:endParaRPr>
          </a:p>
          <a:p>
            <a:pPr indent="0" lvl="0" marL="0" rtl="0" algn="ctr">
              <a:spcBef>
                <a:spcPts val="0"/>
              </a:spcBef>
              <a:spcAft>
                <a:spcPts val="0"/>
              </a:spcAft>
              <a:buNone/>
            </a:pPr>
            <a:r>
              <a:t/>
            </a:r>
            <a:endParaRPr b="0">
              <a:solidFill>
                <a:schemeClr val="lt1"/>
              </a:solidFill>
            </a:endParaRPr>
          </a:p>
        </p:txBody>
      </p:sp>
      <p:sp>
        <p:nvSpPr>
          <p:cNvPr id="1479" name="Google Shape;1479;p40"/>
          <p:cNvSpPr txBox="1"/>
          <p:nvPr>
            <p:ph idx="1" type="subTitle"/>
          </p:nvPr>
        </p:nvSpPr>
        <p:spPr>
          <a:xfrm>
            <a:off x="500225" y="1935600"/>
            <a:ext cx="2787900" cy="7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480" name="Google Shape;1480;p40"/>
          <p:cNvSpPr txBox="1"/>
          <p:nvPr>
            <p:ph type="title"/>
          </p:nvPr>
        </p:nvSpPr>
        <p:spPr>
          <a:xfrm>
            <a:off x="2153100" y="2259475"/>
            <a:ext cx="4686900" cy="17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Lasagna                  </a:t>
            </a:r>
            <a:r>
              <a:rPr lang="en" sz="1400"/>
              <a:t>                                                  Butter Sticks</a:t>
            </a:r>
            <a:r>
              <a:rPr lang="en" sz="1400" u="sng"/>
              <a:t>         </a:t>
            </a:r>
            <a:endParaRPr sz="1400"/>
          </a:p>
          <a:p>
            <a:pPr indent="0" lvl="0" marL="0" rtl="0" algn="l">
              <a:spcBef>
                <a:spcPts val="0"/>
              </a:spcBef>
              <a:spcAft>
                <a:spcPts val="0"/>
              </a:spcAft>
              <a:buNone/>
            </a:pPr>
            <a:r>
              <a:rPr lang="en" sz="1400"/>
              <a:t>Diapers                                                                     Cookie Dough</a:t>
            </a:r>
            <a:endParaRPr sz="1400"/>
          </a:p>
          <a:p>
            <a:pPr indent="0" lvl="0" marL="0" rtl="0" algn="l">
              <a:spcBef>
                <a:spcPts val="0"/>
              </a:spcBef>
              <a:spcAft>
                <a:spcPts val="0"/>
              </a:spcAft>
              <a:buNone/>
            </a:pPr>
            <a:r>
              <a:rPr lang="en" sz="1400"/>
              <a:t>Coffee Beans                                                            Chobani</a:t>
            </a:r>
            <a:endParaRPr sz="1400"/>
          </a:p>
          <a:p>
            <a:pPr indent="0" lvl="0" marL="0" rtl="0" algn="l">
              <a:spcBef>
                <a:spcPts val="0"/>
              </a:spcBef>
              <a:spcAft>
                <a:spcPts val="0"/>
              </a:spcAft>
              <a:buNone/>
            </a:pPr>
            <a:r>
              <a:rPr lang="en" sz="1400"/>
              <a:t>Bottled water                                                          Eggs</a:t>
            </a:r>
            <a:endParaRPr sz="1400"/>
          </a:p>
          <a:p>
            <a:pPr indent="0" lvl="0" marL="0" rtl="0" algn="l">
              <a:spcBef>
                <a:spcPts val="0"/>
              </a:spcBef>
              <a:spcAft>
                <a:spcPts val="0"/>
              </a:spcAft>
              <a:buNone/>
            </a:pPr>
            <a:r>
              <a:rPr lang="en" sz="1400"/>
              <a:t>Milk Gallons                                                             Waffles </a:t>
            </a:r>
            <a:endParaRPr sz="1400"/>
          </a:p>
          <a:p>
            <a:pPr indent="0" lvl="0" marL="0" rtl="0" algn="l">
              <a:spcBef>
                <a:spcPts val="0"/>
              </a:spcBef>
              <a:spcAft>
                <a:spcPts val="0"/>
              </a:spcAft>
              <a:buNone/>
            </a:pPr>
            <a:r>
              <a:rPr lang="en" sz="1400"/>
              <a:t>Ritz                                                                            Taquitos</a:t>
            </a:r>
            <a:endParaRPr sz="1400"/>
          </a:p>
          <a:p>
            <a:pPr indent="0" lvl="0" marL="0" rtl="0" algn="l">
              <a:spcBef>
                <a:spcPts val="0"/>
              </a:spcBef>
              <a:spcAft>
                <a:spcPts val="0"/>
              </a:spcAft>
              <a:buNone/>
            </a:pPr>
            <a:r>
              <a:rPr lang="en" sz="1400"/>
              <a:t>Coca-Cola                                                                 Breyer’s Ice Cream</a:t>
            </a:r>
            <a:endParaRPr sz="1400"/>
          </a:p>
          <a:p>
            <a:pPr indent="0" lvl="0" marL="0" rtl="0" algn="l">
              <a:spcBef>
                <a:spcPts val="0"/>
              </a:spcBef>
              <a:spcAft>
                <a:spcPts val="0"/>
              </a:spcAft>
              <a:buNone/>
            </a:pPr>
            <a:r>
              <a:rPr lang="en" sz="1400"/>
              <a:t>La Croix</a:t>
            </a:r>
            <a:endParaRPr sz="1400"/>
          </a:p>
          <a:p>
            <a:pPr indent="0" lvl="0" marL="0" rtl="0" algn="l">
              <a:spcBef>
                <a:spcPts val="0"/>
              </a:spcBef>
              <a:spcAft>
                <a:spcPts val="0"/>
              </a:spcAft>
              <a:buNone/>
            </a:pPr>
            <a:r>
              <a:rPr lang="en" sz="1400"/>
              <a:t>Pepsi</a:t>
            </a:r>
            <a:endParaRPr sz="1400"/>
          </a:p>
          <a:p>
            <a:pPr indent="0" lvl="0" marL="0" rtl="0" algn="l">
              <a:spcBef>
                <a:spcPts val="0"/>
              </a:spcBef>
              <a:spcAft>
                <a:spcPts val="0"/>
              </a:spcAft>
              <a:buNone/>
            </a:pPr>
            <a:r>
              <a:rPr lang="en" sz="1400"/>
              <a:t>Seltzer</a:t>
            </a:r>
            <a:endParaRPr sz="1400"/>
          </a:p>
          <a:p>
            <a:pPr indent="0" lvl="0" marL="0" rtl="0" algn="l">
              <a:spcBef>
                <a:spcPts val="0"/>
              </a:spcBef>
              <a:spcAft>
                <a:spcPts val="0"/>
              </a:spcAft>
              <a:buNone/>
            </a:pPr>
            <a:r>
              <a:rPr lang="en" sz="1400"/>
              <a:t>Bottled Water</a:t>
            </a:r>
            <a:endParaRPr sz="1400"/>
          </a:p>
          <a:p>
            <a:pPr indent="0" lvl="0" marL="0" rtl="0" algn="l">
              <a:spcBef>
                <a:spcPts val="0"/>
              </a:spcBef>
              <a:spcAft>
                <a:spcPts val="0"/>
              </a:spcAft>
              <a:buNone/>
            </a:pPr>
            <a:r>
              <a:t/>
            </a:r>
            <a:endParaRPr sz="3400"/>
          </a:p>
          <a:p>
            <a:pPr indent="0" lvl="0" marL="0" rtl="0" algn="l">
              <a:spcBef>
                <a:spcPts val="0"/>
              </a:spcBef>
              <a:spcAft>
                <a:spcPts val="0"/>
              </a:spcAft>
              <a:buNone/>
            </a:pPr>
            <a:r>
              <a:rPr lang="en"/>
              <a:t> </a:t>
            </a:r>
            <a:endParaRPr/>
          </a:p>
        </p:txBody>
      </p:sp>
      <p:grpSp>
        <p:nvGrpSpPr>
          <p:cNvPr id="1481" name="Google Shape;1481;p40"/>
          <p:cNvGrpSpPr/>
          <p:nvPr/>
        </p:nvGrpSpPr>
        <p:grpSpPr>
          <a:xfrm>
            <a:off x="1123180" y="3804075"/>
            <a:ext cx="1696520" cy="1114172"/>
            <a:chOff x="1123180" y="3804075"/>
            <a:chExt cx="1696520" cy="1114172"/>
          </a:xfrm>
        </p:grpSpPr>
        <p:sp>
          <p:nvSpPr>
            <p:cNvPr id="1482" name="Google Shape;1482;p40"/>
            <p:cNvSpPr/>
            <p:nvPr/>
          </p:nvSpPr>
          <p:spPr>
            <a:xfrm flipH="1">
              <a:off x="1123180"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3" name="Google Shape;1483;p40"/>
            <p:cNvGrpSpPr/>
            <p:nvPr/>
          </p:nvGrpSpPr>
          <p:grpSpPr>
            <a:xfrm>
              <a:off x="1507966" y="3804075"/>
              <a:ext cx="489027" cy="957826"/>
              <a:chOff x="6047342" y="3426291"/>
              <a:chExt cx="748663" cy="1466360"/>
            </a:xfrm>
          </p:grpSpPr>
          <p:sp>
            <p:nvSpPr>
              <p:cNvPr id="1484" name="Google Shape;1484;p40"/>
              <p:cNvSpPr/>
              <p:nvPr/>
            </p:nvSpPr>
            <p:spPr>
              <a:xfrm>
                <a:off x="6047342" y="3437770"/>
                <a:ext cx="423517" cy="1454880"/>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0"/>
              <p:cNvSpPr/>
              <p:nvPr/>
            </p:nvSpPr>
            <p:spPr>
              <a:xfrm>
                <a:off x="6171525" y="3426291"/>
                <a:ext cx="175160" cy="41664"/>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0"/>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0"/>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0"/>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0"/>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0"/>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0"/>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0"/>
              <p:cNvSpPr/>
              <p:nvPr/>
            </p:nvSpPr>
            <p:spPr>
              <a:xfrm>
                <a:off x="6178751" y="3524071"/>
                <a:ext cx="160710" cy="92580"/>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0"/>
              <p:cNvSpPr/>
              <p:nvPr/>
            </p:nvSpPr>
            <p:spPr>
              <a:xfrm>
                <a:off x="6372488" y="3437770"/>
                <a:ext cx="423517" cy="1454880"/>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0"/>
              <p:cNvSpPr/>
              <p:nvPr/>
            </p:nvSpPr>
            <p:spPr>
              <a:xfrm>
                <a:off x="6496672" y="3426291"/>
                <a:ext cx="175160" cy="41664"/>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0"/>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0"/>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0"/>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0"/>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0"/>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0"/>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0"/>
              <p:cNvSpPr/>
              <p:nvPr/>
            </p:nvSpPr>
            <p:spPr>
              <a:xfrm>
                <a:off x="6503830" y="3524071"/>
                <a:ext cx="160845" cy="92580"/>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40"/>
            <p:cNvGrpSpPr/>
            <p:nvPr/>
          </p:nvGrpSpPr>
          <p:grpSpPr>
            <a:xfrm>
              <a:off x="1372867" y="4107975"/>
              <a:ext cx="1263757" cy="697829"/>
              <a:chOff x="1372875" y="4107975"/>
              <a:chExt cx="1263757" cy="697829"/>
            </a:xfrm>
          </p:grpSpPr>
          <p:sp>
            <p:nvSpPr>
              <p:cNvPr id="1503" name="Google Shape;1503;p40"/>
              <p:cNvSpPr/>
              <p:nvPr/>
            </p:nvSpPr>
            <p:spPr>
              <a:xfrm>
                <a:off x="1382730"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0"/>
              <p:cNvSpPr/>
              <p:nvPr/>
            </p:nvSpPr>
            <p:spPr>
              <a:xfrm>
                <a:off x="1939536"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0"/>
              <p:cNvSpPr/>
              <p:nvPr/>
            </p:nvSpPr>
            <p:spPr>
              <a:xfrm>
                <a:off x="1392100"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0"/>
              <p:cNvSpPr/>
              <p:nvPr/>
            </p:nvSpPr>
            <p:spPr>
              <a:xfrm>
                <a:off x="1372875"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0"/>
              <p:cNvSpPr/>
              <p:nvPr/>
            </p:nvSpPr>
            <p:spPr>
              <a:xfrm>
                <a:off x="1392100"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08" name="Google Shape;1508;p40"/>
          <p:cNvGrpSpPr/>
          <p:nvPr/>
        </p:nvGrpSpPr>
        <p:grpSpPr>
          <a:xfrm>
            <a:off x="3724842" y="4107975"/>
            <a:ext cx="1696520" cy="810272"/>
            <a:chOff x="3724842" y="4107975"/>
            <a:chExt cx="1696520" cy="810272"/>
          </a:xfrm>
        </p:grpSpPr>
        <p:grpSp>
          <p:nvGrpSpPr>
            <p:cNvPr id="1509" name="Google Shape;1509;p40"/>
            <p:cNvGrpSpPr/>
            <p:nvPr/>
          </p:nvGrpSpPr>
          <p:grpSpPr>
            <a:xfrm>
              <a:off x="4611139" y="4209039"/>
              <a:ext cx="484762" cy="520570"/>
              <a:chOff x="5516776" y="4365939"/>
              <a:chExt cx="484762" cy="520570"/>
            </a:xfrm>
          </p:grpSpPr>
          <p:sp>
            <p:nvSpPr>
              <p:cNvPr id="1510" name="Google Shape;1510;p40"/>
              <p:cNvSpPr/>
              <p:nvPr/>
            </p:nvSpPr>
            <p:spPr>
              <a:xfrm>
                <a:off x="5516776" y="4552586"/>
                <a:ext cx="484762" cy="333923"/>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0"/>
              <p:cNvSpPr/>
              <p:nvPr/>
            </p:nvSpPr>
            <p:spPr>
              <a:xfrm>
                <a:off x="5674521" y="4402674"/>
                <a:ext cx="135928" cy="195492"/>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0"/>
              <p:cNvSpPr/>
              <p:nvPr/>
            </p:nvSpPr>
            <p:spPr>
              <a:xfrm>
                <a:off x="5777433" y="4365939"/>
                <a:ext cx="174552" cy="134380"/>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40"/>
            <p:cNvSpPr/>
            <p:nvPr/>
          </p:nvSpPr>
          <p:spPr>
            <a:xfrm flipH="1">
              <a:off x="3724842"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4" name="Google Shape;1514;p40"/>
            <p:cNvGrpSpPr/>
            <p:nvPr/>
          </p:nvGrpSpPr>
          <p:grpSpPr>
            <a:xfrm>
              <a:off x="3941222" y="4107975"/>
              <a:ext cx="1263757" cy="697829"/>
              <a:chOff x="3940200" y="4107975"/>
              <a:chExt cx="1263757" cy="697829"/>
            </a:xfrm>
          </p:grpSpPr>
          <p:sp>
            <p:nvSpPr>
              <p:cNvPr id="1515" name="Google Shape;1515;p40"/>
              <p:cNvSpPr/>
              <p:nvPr/>
            </p:nvSpPr>
            <p:spPr>
              <a:xfrm>
                <a:off x="395005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0"/>
              <p:cNvSpPr/>
              <p:nvPr/>
            </p:nvSpPr>
            <p:spPr>
              <a:xfrm>
                <a:off x="450686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0"/>
              <p:cNvSpPr/>
              <p:nvPr/>
            </p:nvSpPr>
            <p:spPr>
              <a:xfrm>
                <a:off x="395942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0"/>
              <p:cNvSpPr/>
              <p:nvPr/>
            </p:nvSpPr>
            <p:spPr>
              <a:xfrm>
                <a:off x="3940200"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395942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0" name="Google Shape;1520;p40"/>
          <p:cNvGrpSpPr/>
          <p:nvPr/>
        </p:nvGrpSpPr>
        <p:grpSpPr>
          <a:xfrm>
            <a:off x="6293188" y="3468871"/>
            <a:ext cx="1696520" cy="1449376"/>
            <a:chOff x="6293188" y="3468871"/>
            <a:chExt cx="1696520" cy="1449376"/>
          </a:xfrm>
        </p:grpSpPr>
        <p:sp>
          <p:nvSpPr>
            <p:cNvPr id="1521" name="Google Shape;1521;p40"/>
            <p:cNvSpPr/>
            <p:nvPr/>
          </p:nvSpPr>
          <p:spPr>
            <a:xfrm flipH="1">
              <a:off x="6293188" y="4700201"/>
              <a:ext cx="1696520"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2" name="Google Shape;1522;p40"/>
            <p:cNvGrpSpPr/>
            <p:nvPr/>
          </p:nvGrpSpPr>
          <p:grpSpPr>
            <a:xfrm>
              <a:off x="6964858" y="3468871"/>
              <a:ext cx="776072" cy="1286786"/>
              <a:chOff x="6624299" y="3082240"/>
              <a:chExt cx="1183578" cy="1962461"/>
            </a:xfrm>
          </p:grpSpPr>
          <p:grpSp>
            <p:nvGrpSpPr>
              <p:cNvPr id="1523" name="Google Shape;1523;p40"/>
              <p:cNvGrpSpPr/>
              <p:nvPr/>
            </p:nvGrpSpPr>
            <p:grpSpPr>
              <a:xfrm>
                <a:off x="6887360" y="3082240"/>
                <a:ext cx="739266" cy="1280073"/>
                <a:chOff x="6887360" y="2941940"/>
                <a:chExt cx="739266" cy="1280073"/>
              </a:xfrm>
            </p:grpSpPr>
            <p:sp>
              <p:nvSpPr>
                <p:cNvPr id="1524" name="Google Shape;1524;p40"/>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0"/>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0"/>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40"/>
              <p:cNvGrpSpPr/>
              <p:nvPr/>
            </p:nvGrpSpPr>
            <p:grpSpPr>
              <a:xfrm>
                <a:off x="6624299" y="3909024"/>
                <a:ext cx="1183578" cy="1135677"/>
                <a:chOff x="6624299" y="3768724"/>
                <a:chExt cx="1183578" cy="1135677"/>
              </a:xfrm>
            </p:grpSpPr>
            <p:sp>
              <p:nvSpPr>
                <p:cNvPr id="1537" name="Google Shape;1537;p40"/>
                <p:cNvSpPr/>
                <p:nvPr/>
              </p:nvSpPr>
              <p:spPr>
                <a:xfrm>
                  <a:off x="6624299" y="3768724"/>
                  <a:ext cx="1183578" cy="113567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a:off x="7041621" y="3835914"/>
                  <a:ext cx="740344" cy="1068150"/>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a:off x="6946271" y="3962191"/>
                  <a:ext cx="539120" cy="246610"/>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0" name="Google Shape;1540;p40"/>
            <p:cNvGrpSpPr/>
            <p:nvPr/>
          </p:nvGrpSpPr>
          <p:grpSpPr>
            <a:xfrm>
              <a:off x="6509570" y="4107975"/>
              <a:ext cx="1263757" cy="697829"/>
              <a:chOff x="6523650" y="4107975"/>
              <a:chExt cx="1263757" cy="697829"/>
            </a:xfrm>
          </p:grpSpPr>
          <p:sp>
            <p:nvSpPr>
              <p:cNvPr id="1541" name="Google Shape;1541;p40"/>
              <p:cNvSpPr/>
              <p:nvPr/>
            </p:nvSpPr>
            <p:spPr>
              <a:xfrm>
                <a:off x="6533505" y="4107975"/>
                <a:ext cx="680938" cy="101688"/>
              </a:xfrm>
              <a:custGeom>
                <a:rect b="b" l="l" r="r" t="t"/>
                <a:pathLst>
                  <a:path extrusionOk="0" h="8378" w="56102">
                    <a:moveTo>
                      <a:pt x="1824" y="1"/>
                    </a:moveTo>
                    <a:cubicBezTo>
                      <a:pt x="939" y="1"/>
                      <a:pt x="190" y="674"/>
                      <a:pt x="114" y="1571"/>
                    </a:cubicBezTo>
                    <a:lnTo>
                      <a:pt x="80" y="2013"/>
                    </a:lnTo>
                    <a:cubicBezTo>
                      <a:pt x="0" y="2956"/>
                      <a:pt x="701" y="3782"/>
                      <a:pt x="1640" y="3862"/>
                    </a:cubicBezTo>
                    <a:lnTo>
                      <a:pt x="55779" y="8378"/>
                    </a:lnTo>
                    <a:lnTo>
                      <a:pt x="56102" y="4526"/>
                    </a:lnTo>
                    <a:lnTo>
                      <a:pt x="1963" y="6"/>
                    </a:lnTo>
                    <a:cubicBezTo>
                      <a:pt x="1917" y="3"/>
                      <a:pt x="1870" y="1"/>
                      <a:pt x="18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a:off x="7090311" y="4107975"/>
                <a:ext cx="680962" cy="101688"/>
              </a:xfrm>
              <a:custGeom>
                <a:rect b="b" l="l" r="r" t="t"/>
                <a:pathLst>
                  <a:path extrusionOk="0" h="8378" w="56104">
                    <a:moveTo>
                      <a:pt x="54279" y="1"/>
                    </a:moveTo>
                    <a:cubicBezTo>
                      <a:pt x="54233" y="1"/>
                      <a:pt x="54186" y="3"/>
                      <a:pt x="54140" y="6"/>
                    </a:cubicBezTo>
                    <a:lnTo>
                      <a:pt x="0" y="4526"/>
                    </a:lnTo>
                    <a:lnTo>
                      <a:pt x="322" y="8378"/>
                    </a:lnTo>
                    <a:lnTo>
                      <a:pt x="54462" y="3862"/>
                    </a:lnTo>
                    <a:cubicBezTo>
                      <a:pt x="55405" y="3782"/>
                      <a:pt x="56103" y="2956"/>
                      <a:pt x="56027" y="2013"/>
                    </a:cubicBezTo>
                    <a:lnTo>
                      <a:pt x="55989" y="1571"/>
                    </a:lnTo>
                    <a:cubicBezTo>
                      <a:pt x="55912" y="674"/>
                      <a:pt x="55163" y="1"/>
                      <a:pt x="542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a:off x="6542875" y="4194378"/>
                <a:ext cx="1225244" cy="611427"/>
              </a:xfrm>
              <a:custGeom>
                <a:rect b="b" l="l" r="r" t="t"/>
                <a:pathLst>
                  <a:path extrusionOk="0" h="50375" w="100947">
                    <a:moveTo>
                      <a:pt x="8612" y="3336"/>
                    </a:moveTo>
                    <a:lnTo>
                      <a:pt x="11008" y="24951"/>
                    </a:lnTo>
                    <a:lnTo>
                      <a:pt x="5848" y="24951"/>
                    </a:lnTo>
                    <a:lnTo>
                      <a:pt x="3140" y="3336"/>
                    </a:lnTo>
                    <a:close/>
                    <a:moveTo>
                      <a:pt x="17533" y="3336"/>
                    </a:moveTo>
                    <a:lnTo>
                      <a:pt x="19420" y="24951"/>
                    </a:lnTo>
                    <a:lnTo>
                      <a:pt x="14256" y="24951"/>
                    </a:lnTo>
                    <a:lnTo>
                      <a:pt x="12061" y="3336"/>
                    </a:lnTo>
                    <a:close/>
                    <a:moveTo>
                      <a:pt x="26453" y="3336"/>
                    </a:moveTo>
                    <a:lnTo>
                      <a:pt x="27829" y="24951"/>
                    </a:lnTo>
                    <a:lnTo>
                      <a:pt x="22664" y="24951"/>
                    </a:lnTo>
                    <a:lnTo>
                      <a:pt x="20981" y="3336"/>
                    </a:lnTo>
                    <a:close/>
                    <a:moveTo>
                      <a:pt x="35374" y="3336"/>
                    </a:moveTo>
                    <a:lnTo>
                      <a:pt x="36237" y="24951"/>
                    </a:lnTo>
                    <a:lnTo>
                      <a:pt x="31077" y="24951"/>
                    </a:lnTo>
                    <a:lnTo>
                      <a:pt x="29896" y="3336"/>
                    </a:lnTo>
                    <a:close/>
                    <a:moveTo>
                      <a:pt x="44294" y="3336"/>
                    </a:moveTo>
                    <a:lnTo>
                      <a:pt x="44646" y="24951"/>
                    </a:lnTo>
                    <a:lnTo>
                      <a:pt x="39485" y="24951"/>
                    </a:lnTo>
                    <a:lnTo>
                      <a:pt x="38817" y="3336"/>
                    </a:lnTo>
                    <a:close/>
                    <a:moveTo>
                      <a:pt x="53215" y="3336"/>
                    </a:moveTo>
                    <a:lnTo>
                      <a:pt x="53053" y="24951"/>
                    </a:lnTo>
                    <a:lnTo>
                      <a:pt x="47894" y="24951"/>
                    </a:lnTo>
                    <a:lnTo>
                      <a:pt x="47737" y="3336"/>
                    </a:lnTo>
                    <a:close/>
                    <a:moveTo>
                      <a:pt x="62130" y="3336"/>
                    </a:moveTo>
                    <a:lnTo>
                      <a:pt x="61467" y="24951"/>
                    </a:lnTo>
                    <a:lnTo>
                      <a:pt x="56302" y="24951"/>
                    </a:lnTo>
                    <a:lnTo>
                      <a:pt x="56658" y="3336"/>
                    </a:lnTo>
                    <a:close/>
                    <a:moveTo>
                      <a:pt x="71051" y="3336"/>
                    </a:moveTo>
                    <a:lnTo>
                      <a:pt x="69874" y="24951"/>
                    </a:lnTo>
                    <a:lnTo>
                      <a:pt x="64710" y="24951"/>
                    </a:lnTo>
                    <a:lnTo>
                      <a:pt x="65578" y="3336"/>
                    </a:lnTo>
                    <a:close/>
                    <a:moveTo>
                      <a:pt x="79971" y="3336"/>
                    </a:moveTo>
                    <a:lnTo>
                      <a:pt x="78283" y="24951"/>
                    </a:lnTo>
                    <a:lnTo>
                      <a:pt x="73124" y="24951"/>
                    </a:lnTo>
                    <a:lnTo>
                      <a:pt x="74494" y="3336"/>
                    </a:lnTo>
                    <a:close/>
                    <a:moveTo>
                      <a:pt x="88892" y="3336"/>
                    </a:moveTo>
                    <a:lnTo>
                      <a:pt x="86691" y="24951"/>
                    </a:lnTo>
                    <a:lnTo>
                      <a:pt x="81531" y="24951"/>
                    </a:lnTo>
                    <a:lnTo>
                      <a:pt x="83414" y="3336"/>
                    </a:lnTo>
                    <a:close/>
                    <a:moveTo>
                      <a:pt x="97812" y="3336"/>
                    </a:moveTo>
                    <a:lnTo>
                      <a:pt x="95104" y="24951"/>
                    </a:lnTo>
                    <a:lnTo>
                      <a:pt x="89940" y="24951"/>
                    </a:lnTo>
                    <a:lnTo>
                      <a:pt x="92335" y="3336"/>
                    </a:lnTo>
                    <a:close/>
                    <a:moveTo>
                      <a:pt x="11359" y="28095"/>
                    </a:moveTo>
                    <a:lnTo>
                      <a:pt x="13455" y="47041"/>
                    </a:lnTo>
                    <a:lnTo>
                      <a:pt x="8612" y="47041"/>
                    </a:lnTo>
                    <a:lnTo>
                      <a:pt x="6241" y="28095"/>
                    </a:lnTo>
                    <a:close/>
                    <a:moveTo>
                      <a:pt x="19691" y="28095"/>
                    </a:moveTo>
                    <a:lnTo>
                      <a:pt x="21346" y="47041"/>
                    </a:lnTo>
                    <a:lnTo>
                      <a:pt x="16504" y="47041"/>
                    </a:lnTo>
                    <a:lnTo>
                      <a:pt x="14579" y="28095"/>
                    </a:lnTo>
                    <a:close/>
                    <a:moveTo>
                      <a:pt x="28028" y="28095"/>
                    </a:moveTo>
                    <a:lnTo>
                      <a:pt x="29232" y="47041"/>
                    </a:lnTo>
                    <a:lnTo>
                      <a:pt x="24391" y="47041"/>
                    </a:lnTo>
                    <a:lnTo>
                      <a:pt x="22911" y="28095"/>
                    </a:lnTo>
                    <a:close/>
                    <a:moveTo>
                      <a:pt x="36365" y="28095"/>
                    </a:moveTo>
                    <a:lnTo>
                      <a:pt x="37119" y="47041"/>
                    </a:lnTo>
                    <a:lnTo>
                      <a:pt x="32277" y="47041"/>
                    </a:lnTo>
                    <a:lnTo>
                      <a:pt x="31248" y="28095"/>
                    </a:lnTo>
                    <a:close/>
                    <a:moveTo>
                      <a:pt x="44698" y="28095"/>
                    </a:moveTo>
                    <a:lnTo>
                      <a:pt x="45005" y="47041"/>
                    </a:lnTo>
                    <a:lnTo>
                      <a:pt x="40168" y="47041"/>
                    </a:lnTo>
                    <a:lnTo>
                      <a:pt x="39581" y="28095"/>
                    </a:lnTo>
                    <a:close/>
                    <a:moveTo>
                      <a:pt x="53035" y="28095"/>
                    </a:moveTo>
                    <a:lnTo>
                      <a:pt x="52897" y="47041"/>
                    </a:lnTo>
                    <a:lnTo>
                      <a:pt x="48056" y="47041"/>
                    </a:lnTo>
                    <a:lnTo>
                      <a:pt x="47918" y="28095"/>
                    </a:lnTo>
                    <a:close/>
                    <a:moveTo>
                      <a:pt x="61366" y="28095"/>
                    </a:moveTo>
                    <a:lnTo>
                      <a:pt x="60784" y="47041"/>
                    </a:lnTo>
                    <a:lnTo>
                      <a:pt x="55942" y="47041"/>
                    </a:lnTo>
                    <a:lnTo>
                      <a:pt x="56250" y="28095"/>
                    </a:lnTo>
                    <a:close/>
                    <a:moveTo>
                      <a:pt x="69704" y="28095"/>
                    </a:moveTo>
                    <a:lnTo>
                      <a:pt x="68670" y="47041"/>
                    </a:lnTo>
                    <a:lnTo>
                      <a:pt x="63828" y="47041"/>
                    </a:lnTo>
                    <a:lnTo>
                      <a:pt x="64587" y="28095"/>
                    </a:lnTo>
                    <a:close/>
                    <a:moveTo>
                      <a:pt x="78036" y="28095"/>
                    </a:moveTo>
                    <a:lnTo>
                      <a:pt x="76561" y="47041"/>
                    </a:lnTo>
                    <a:lnTo>
                      <a:pt x="71719" y="47041"/>
                    </a:lnTo>
                    <a:lnTo>
                      <a:pt x="72925" y="28095"/>
                    </a:lnTo>
                    <a:close/>
                    <a:moveTo>
                      <a:pt x="86373" y="28095"/>
                    </a:moveTo>
                    <a:lnTo>
                      <a:pt x="84449" y="47041"/>
                    </a:lnTo>
                    <a:lnTo>
                      <a:pt x="79606" y="47041"/>
                    </a:lnTo>
                    <a:lnTo>
                      <a:pt x="81256" y="28095"/>
                    </a:lnTo>
                    <a:close/>
                    <a:moveTo>
                      <a:pt x="94706" y="28095"/>
                    </a:moveTo>
                    <a:lnTo>
                      <a:pt x="92335" y="47041"/>
                    </a:lnTo>
                    <a:lnTo>
                      <a:pt x="87493" y="47041"/>
                    </a:lnTo>
                    <a:lnTo>
                      <a:pt x="89593" y="28095"/>
                    </a:lnTo>
                    <a:close/>
                    <a:moveTo>
                      <a:pt x="1" y="1"/>
                    </a:moveTo>
                    <a:lnTo>
                      <a:pt x="5738" y="47098"/>
                    </a:lnTo>
                    <a:cubicBezTo>
                      <a:pt x="5966" y="48966"/>
                      <a:pt x="7555" y="50375"/>
                      <a:pt x="9437" y="50375"/>
                    </a:cubicBezTo>
                    <a:lnTo>
                      <a:pt x="91510" y="50375"/>
                    </a:lnTo>
                    <a:cubicBezTo>
                      <a:pt x="93397" y="50375"/>
                      <a:pt x="94986" y="48966"/>
                      <a:pt x="95213" y="47098"/>
                    </a:cubicBezTo>
                    <a:lnTo>
                      <a:pt x="1009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a:off x="6523650" y="4162094"/>
                <a:ext cx="1263757" cy="48186"/>
              </a:xfrm>
              <a:custGeom>
                <a:rect b="b" l="l" r="r" t="t"/>
                <a:pathLst>
                  <a:path extrusionOk="0" h="3970" w="104120">
                    <a:moveTo>
                      <a:pt x="1" y="1"/>
                    </a:moveTo>
                    <a:lnTo>
                      <a:pt x="1" y="3970"/>
                    </a:lnTo>
                    <a:lnTo>
                      <a:pt x="104119" y="3970"/>
                    </a:lnTo>
                    <a:lnTo>
                      <a:pt x="1041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a:off x="6542875" y="4209063"/>
                <a:ext cx="1225244" cy="7210"/>
              </a:xfrm>
              <a:custGeom>
                <a:rect b="b" l="l" r="r" t="t"/>
                <a:pathLst>
                  <a:path extrusionOk="0" h="594" w="100947">
                    <a:moveTo>
                      <a:pt x="50474" y="1"/>
                    </a:moveTo>
                    <a:lnTo>
                      <a:pt x="25240" y="71"/>
                    </a:lnTo>
                    <a:lnTo>
                      <a:pt x="12620" y="152"/>
                    </a:lnTo>
                    <a:lnTo>
                      <a:pt x="1" y="299"/>
                    </a:lnTo>
                    <a:lnTo>
                      <a:pt x="12620" y="441"/>
                    </a:lnTo>
                    <a:lnTo>
                      <a:pt x="25240" y="527"/>
                    </a:lnTo>
                    <a:lnTo>
                      <a:pt x="50474" y="594"/>
                    </a:lnTo>
                    <a:lnTo>
                      <a:pt x="75713" y="527"/>
                    </a:lnTo>
                    <a:lnTo>
                      <a:pt x="88332" y="441"/>
                    </a:lnTo>
                    <a:lnTo>
                      <a:pt x="100946" y="299"/>
                    </a:lnTo>
                    <a:lnTo>
                      <a:pt x="88332" y="152"/>
                    </a:lnTo>
                    <a:lnTo>
                      <a:pt x="75713" y="67"/>
                    </a:lnTo>
                    <a:lnTo>
                      <a:pt x="50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3" name="Shape 283"/>
        <p:cNvGrpSpPr/>
        <p:nvPr/>
      </p:nvGrpSpPr>
      <p:grpSpPr>
        <a:xfrm>
          <a:off x="0" y="0"/>
          <a:ext cx="0" cy="0"/>
          <a:chOff x="0" y="0"/>
          <a:chExt cx="0" cy="0"/>
        </a:xfrm>
      </p:grpSpPr>
      <p:grpSp>
        <p:nvGrpSpPr>
          <p:cNvPr id="284" name="Google Shape;284;p23"/>
          <p:cNvGrpSpPr/>
          <p:nvPr/>
        </p:nvGrpSpPr>
        <p:grpSpPr>
          <a:xfrm>
            <a:off x="4121900" y="0"/>
            <a:ext cx="4702500" cy="2301750"/>
            <a:chOff x="4121900" y="0"/>
            <a:chExt cx="4702500" cy="2301750"/>
          </a:xfrm>
        </p:grpSpPr>
        <p:sp>
          <p:nvSpPr>
            <p:cNvPr id="285" name="Google Shape;285;p23"/>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3"/>
            <p:cNvGrpSpPr/>
            <p:nvPr/>
          </p:nvGrpSpPr>
          <p:grpSpPr>
            <a:xfrm>
              <a:off x="4444825" y="0"/>
              <a:ext cx="4133762" cy="641924"/>
              <a:chOff x="4444825" y="0"/>
              <a:chExt cx="4133762" cy="641924"/>
            </a:xfrm>
          </p:grpSpPr>
          <p:grpSp>
            <p:nvGrpSpPr>
              <p:cNvPr id="287" name="Google Shape;287;p23"/>
              <p:cNvGrpSpPr/>
              <p:nvPr/>
            </p:nvGrpSpPr>
            <p:grpSpPr>
              <a:xfrm>
                <a:off x="4444825" y="0"/>
                <a:ext cx="46887" cy="641924"/>
                <a:chOff x="4444825" y="0"/>
                <a:chExt cx="46887" cy="641924"/>
              </a:xfrm>
            </p:grpSpPr>
            <p:sp>
              <p:nvSpPr>
                <p:cNvPr id="288" name="Google Shape;288;p23"/>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3"/>
              <p:cNvGrpSpPr/>
              <p:nvPr/>
            </p:nvGrpSpPr>
            <p:grpSpPr>
              <a:xfrm>
                <a:off x="8531700" y="0"/>
                <a:ext cx="46887" cy="641924"/>
                <a:chOff x="2783050" y="0"/>
                <a:chExt cx="46887" cy="641924"/>
              </a:xfrm>
            </p:grpSpPr>
            <p:sp>
              <p:nvSpPr>
                <p:cNvPr id="291" name="Google Shape;291;p23"/>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3" name="Google Shape;293;p23"/>
          <p:cNvSpPr txBox="1"/>
          <p:nvPr>
            <p:ph idx="1" type="subTitle"/>
          </p:nvPr>
        </p:nvSpPr>
        <p:spPr>
          <a:xfrm>
            <a:off x="4002275" y="2594102"/>
            <a:ext cx="4653600" cy="212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latin typeface="Fjalla One"/>
                <a:ea typeface="Fjalla One"/>
                <a:cs typeface="Fjalla One"/>
                <a:sym typeface="Fjalla One"/>
              </a:rPr>
              <a:t>TV Show that ran in the 1960’s/2000’s</a:t>
            </a:r>
            <a:endParaRPr sz="2300">
              <a:latin typeface="Fjalla One"/>
              <a:ea typeface="Fjalla One"/>
              <a:cs typeface="Fjalla One"/>
              <a:sym typeface="Fjalla One"/>
            </a:endParaRPr>
          </a:p>
          <a:p>
            <a:pPr indent="0" lvl="0" marL="0" rtl="0" algn="ctr">
              <a:spcBef>
                <a:spcPts val="0"/>
              </a:spcBef>
              <a:spcAft>
                <a:spcPts val="0"/>
              </a:spcAft>
              <a:buNone/>
            </a:pPr>
            <a:r>
              <a:t/>
            </a:r>
            <a:endParaRPr sz="2300">
              <a:latin typeface="Fjalla One"/>
              <a:ea typeface="Fjalla One"/>
              <a:cs typeface="Fjalla One"/>
              <a:sym typeface="Fjalla One"/>
            </a:endParaRPr>
          </a:p>
          <a:p>
            <a:pPr indent="0" lvl="0" marL="0" rtl="0" algn="l">
              <a:spcBef>
                <a:spcPts val="0"/>
              </a:spcBef>
              <a:spcAft>
                <a:spcPts val="0"/>
              </a:spcAft>
              <a:buNone/>
            </a:pPr>
            <a:r>
              <a:rPr lang="en" sz="2300">
                <a:latin typeface="Fjalla One"/>
                <a:ea typeface="Fjalla One"/>
                <a:cs typeface="Fjalla One"/>
                <a:sym typeface="Fjalla One"/>
              </a:rPr>
              <a:t>Two Contestants run</a:t>
            </a:r>
            <a:r>
              <a:rPr lang="en" sz="2300">
                <a:latin typeface="Fjalla One"/>
                <a:ea typeface="Fjalla One"/>
                <a:cs typeface="Fjalla One"/>
                <a:sym typeface="Fjalla One"/>
              </a:rPr>
              <a:t> </a:t>
            </a:r>
            <a:r>
              <a:rPr lang="en" sz="2300">
                <a:latin typeface="Fjalla One"/>
                <a:ea typeface="Fjalla One"/>
                <a:cs typeface="Fjalla One"/>
                <a:sym typeface="Fjalla One"/>
              </a:rPr>
              <a:t>through a store and collect items to receive a prize based on the value of items collected</a:t>
            </a:r>
            <a:r>
              <a:rPr lang="en"/>
              <a:t> </a:t>
            </a:r>
            <a:r>
              <a:rPr lang="en"/>
              <a:t> </a:t>
            </a:r>
            <a:endParaRPr/>
          </a:p>
        </p:txBody>
      </p:sp>
      <p:sp>
        <p:nvSpPr>
          <p:cNvPr id="294" name="Google Shape;294;p23"/>
          <p:cNvSpPr txBox="1"/>
          <p:nvPr>
            <p:ph type="ctrTitle"/>
          </p:nvPr>
        </p:nvSpPr>
        <p:spPr>
          <a:xfrm>
            <a:off x="5175350" y="472200"/>
            <a:ext cx="3249600" cy="170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Game Show </a:t>
            </a:r>
            <a:r>
              <a:rPr lang="en"/>
              <a:t>Introduction</a:t>
            </a:r>
            <a:endParaRPr/>
          </a:p>
        </p:txBody>
      </p:sp>
      <p:grpSp>
        <p:nvGrpSpPr>
          <p:cNvPr id="295" name="Google Shape;295;p23"/>
          <p:cNvGrpSpPr/>
          <p:nvPr/>
        </p:nvGrpSpPr>
        <p:grpSpPr>
          <a:xfrm>
            <a:off x="1128542" y="932451"/>
            <a:ext cx="1757756" cy="3787553"/>
            <a:chOff x="1128542" y="932451"/>
            <a:chExt cx="1757756" cy="3787553"/>
          </a:xfrm>
        </p:grpSpPr>
        <p:sp>
          <p:nvSpPr>
            <p:cNvPr id="296" name="Google Shape;296;p23"/>
            <p:cNvSpPr/>
            <p:nvPr/>
          </p:nvSpPr>
          <p:spPr>
            <a:xfrm flipH="1">
              <a:off x="1189778"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1741895" y="4269024"/>
              <a:ext cx="69792" cy="169652"/>
            </a:xfrm>
            <a:custGeom>
              <a:rect b="b" l="l" r="r" t="t"/>
              <a:pathLst>
                <a:path extrusionOk="0" h="3216" w="1323">
                  <a:moveTo>
                    <a:pt x="1323" y="0"/>
                  </a:moveTo>
                  <a:lnTo>
                    <a:pt x="1" y="173"/>
                  </a:lnTo>
                  <a:lnTo>
                    <a:pt x="1" y="3216"/>
                  </a:lnTo>
                  <a:lnTo>
                    <a:pt x="1279" y="3216"/>
                  </a:lnTo>
                  <a:lnTo>
                    <a:pt x="132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2257282" y="4242332"/>
              <a:ext cx="76702" cy="196345"/>
            </a:xfrm>
            <a:custGeom>
              <a:rect b="b" l="l" r="r" t="t"/>
              <a:pathLst>
                <a:path extrusionOk="0" h="3722" w="1454">
                  <a:moveTo>
                    <a:pt x="0" y="0"/>
                  </a:moveTo>
                  <a:lnTo>
                    <a:pt x="0" y="3315"/>
                  </a:lnTo>
                  <a:lnTo>
                    <a:pt x="1240" y="3722"/>
                  </a:lnTo>
                  <a:lnTo>
                    <a:pt x="1453" y="0"/>
                  </a:ln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1369195" y="932451"/>
              <a:ext cx="862609" cy="833384"/>
            </a:xfrm>
            <a:custGeom>
              <a:rect b="b" l="l" r="r" t="t"/>
              <a:pathLst>
                <a:path extrusionOk="0" h="15798" w="16352">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flipH="1">
              <a:off x="1799919" y="1412126"/>
              <a:ext cx="433098" cy="836866"/>
            </a:xfrm>
            <a:custGeom>
              <a:rect b="b" l="l" r="r" t="t"/>
              <a:pathLst>
                <a:path extrusionOk="0" h="15864" w="821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1704385" y="1326562"/>
              <a:ext cx="456204" cy="384882"/>
            </a:xfrm>
            <a:custGeom>
              <a:rect b="b" l="l" r="r" t="t"/>
              <a:pathLst>
                <a:path extrusionOk="0" h="7296" w="8648">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1739099" y="1629729"/>
              <a:ext cx="113787" cy="128505"/>
            </a:xfrm>
            <a:custGeom>
              <a:rect b="b" l="l" r="r" t="t"/>
              <a:pathLst>
                <a:path extrusionOk="0" h="2436" w="2157">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2241717" y="2051007"/>
              <a:ext cx="496981" cy="794083"/>
            </a:xfrm>
            <a:custGeom>
              <a:rect b="b" l="l" r="r" t="t"/>
              <a:pathLst>
                <a:path extrusionOk="0" h="15053" w="9421">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flipH="1">
              <a:off x="2632295" y="1984962"/>
              <a:ext cx="218184" cy="344632"/>
            </a:xfrm>
            <a:custGeom>
              <a:rect b="b" l="l" r="r" t="t"/>
              <a:pathLst>
                <a:path extrusionOk="0" h="6533" w="4136">
                  <a:moveTo>
                    <a:pt x="4136" y="1"/>
                  </a:moveTo>
                  <a:lnTo>
                    <a:pt x="0" y="380"/>
                  </a:lnTo>
                  <a:lnTo>
                    <a:pt x="1634" y="6532"/>
                  </a:lnTo>
                  <a:lnTo>
                    <a:pt x="4136" y="6126"/>
                  </a:lnTo>
                  <a:lnTo>
                    <a:pt x="4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flipH="1">
              <a:off x="2621850" y="1957900"/>
              <a:ext cx="237175" cy="66257"/>
            </a:xfrm>
            <a:custGeom>
              <a:rect b="b" l="l" r="r" t="t"/>
              <a:pathLst>
                <a:path extrusionOk="0" h="1256" w="4496">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2681092" y="2106766"/>
              <a:ext cx="162952" cy="229632"/>
            </a:xfrm>
            <a:custGeom>
              <a:rect b="b" l="l" r="r" t="t"/>
              <a:pathLst>
                <a:path extrusionOk="0" h="4353" w="3089">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1128542" y="2652224"/>
              <a:ext cx="590459" cy="575266"/>
            </a:xfrm>
            <a:custGeom>
              <a:rect b="b" l="l" r="r" t="t"/>
              <a:pathLst>
                <a:path extrusionOk="0" h="10905" w="11193">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flipH="1">
              <a:off x="1348989" y="1957900"/>
              <a:ext cx="1037747" cy="1044552"/>
            </a:xfrm>
            <a:custGeom>
              <a:rect b="b" l="l" r="r" t="t"/>
              <a:pathLst>
                <a:path extrusionOk="0" h="19801" w="19672">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1989197" y="1999785"/>
              <a:ext cx="72060" cy="190489"/>
            </a:xfrm>
            <a:custGeom>
              <a:rect b="b" l="l" r="r" t="t"/>
              <a:pathLst>
                <a:path extrusionOk="0" h="3611" w="1366">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1806358" y="2024104"/>
              <a:ext cx="100019" cy="206579"/>
            </a:xfrm>
            <a:custGeom>
              <a:rect b="b" l="l" r="r" t="t"/>
              <a:pathLst>
                <a:path extrusionOk="0" h="3916" w="1896">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1674848" y="2289131"/>
              <a:ext cx="21681" cy="325852"/>
            </a:xfrm>
            <a:custGeom>
              <a:rect b="b" l="l" r="r" t="t"/>
              <a:pathLst>
                <a:path extrusionOk="0" h="6177" w="411">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2144868" y="2235218"/>
              <a:ext cx="98172" cy="518874"/>
            </a:xfrm>
            <a:custGeom>
              <a:rect b="b" l="l" r="r" t="t"/>
              <a:pathLst>
                <a:path extrusionOk="0" h="9836" w="1861">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
            <p:cNvSpPr/>
            <p:nvPr/>
          </p:nvSpPr>
          <p:spPr>
            <a:xfrm flipH="1">
              <a:off x="1439994" y="2579742"/>
              <a:ext cx="194287" cy="100652"/>
            </a:xfrm>
            <a:custGeom>
              <a:rect b="b" l="l" r="r" t="t"/>
              <a:pathLst>
                <a:path extrusionOk="0" h="1908" w="3683">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flipH="1">
              <a:off x="1422902" y="2540811"/>
              <a:ext cx="218237" cy="108723"/>
            </a:xfrm>
            <a:custGeom>
              <a:rect b="b" l="l" r="r" t="t"/>
              <a:pathLst>
                <a:path extrusionOk="0" h="2061" w="4137">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flipH="1">
              <a:off x="2241720" y="2549357"/>
              <a:ext cx="94321" cy="65624"/>
            </a:xfrm>
            <a:custGeom>
              <a:rect b="b" l="l" r="r" t="t"/>
              <a:pathLst>
                <a:path extrusionOk="0" h="1244" w="1788">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p:nvPr/>
          </p:nvSpPr>
          <p:spPr>
            <a:xfrm flipH="1">
              <a:off x="2231328" y="2582063"/>
              <a:ext cx="90998" cy="100599"/>
            </a:xfrm>
            <a:custGeom>
              <a:rect b="b" l="l" r="r" t="t"/>
              <a:pathLst>
                <a:path extrusionOk="0" h="1907" w="1725">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flipH="1">
              <a:off x="1962293" y="2181464"/>
              <a:ext cx="34236" cy="165801"/>
            </a:xfrm>
            <a:custGeom>
              <a:rect b="b" l="l" r="r" t="t"/>
              <a:pathLst>
                <a:path extrusionOk="0" h="3143" w="649">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flipH="1">
              <a:off x="1994208" y="2248934"/>
              <a:ext cx="28592" cy="28592"/>
            </a:xfrm>
            <a:custGeom>
              <a:rect b="b" l="l" r="r" t="t"/>
              <a:pathLst>
                <a:path extrusionOk="0" h="542" w="542">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flipH="1">
              <a:off x="1631109" y="2004955"/>
              <a:ext cx="810120" cy="2260392"/>
            </a:xfrm>
            <a:custGeom>
              <a:rect b="b" l="l" r="r" t="t"/>
              <a:pathLst>
                <a:path extrusionOk="0" h="42849" w="15357">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flipH="1">
              <a:off x="1837429" y="3308830"/>
              <a:ext cx="110411" cy="919212"/>
            </a:xfrm>
            <a:custGeom>
              <a:rect b="b" l="l" r="r" t="t"/>
              <a:pathLst>
                <a:path extrusionOk="0" h="17425" w="2093">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flipH="1">
              <a:off x="1967303" y="3157695"/>
              <a:ext cx="292829" cy="1083642"/>
            </a:xfrm>
            <a:custGeom>
              <a:rect b="b" l="l" r="r" t="t"/>
              <a:pathLst>
                <a:path extrusionOk="0" h="20542" w="5551">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p:nvPr/>
          </p:nvSpPr>
          <p:spPr>
            <a:xfrm flipH="1">
              <a:off x="1681700" y="2831845"/>
              <a:ext cx="590037" cy="110411"/>
            </a:xfrm>
            <a:custGeom>
              <a:rect b="b" l="l" r="r" t="t"/>
              <a:pathLst>
                <a:path extrusionOk="0" h="2093" w="11185">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
            <p:cNvSpPr/>
            <p:nvPr/>
          </p:nvSpPr>
          <p:spPr>
            <a:xfrm flipH="1">
              <a:off x="1753708" y="2865606"/>
              <a:ext cx="518030" cy="101443"/>
            </a:xfrm>
            <a:custGeom>
              <a:rect b="b" l="l" r="r" t="t"/>
              <a:pathLst>
                <a:path extrusionOk="0" h="1923" w="982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flipH="1">
              <a:off x="2105357" y="2365358"/>
              <a:ext cx="13610" cy="12291"/>
            </a:xfrm>
            <a:custGeom>
              <a:rect b="b" l="l" r="r" t="t"/>
              <a:pathLst>
                <a:path extrusionOk="0" h="233" w="258">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flipH="1">
              <a:off x="2116804" y="2395057"/>
              <a:ext cx="59610" cy="312822"/>
            </a:xfrm>
            <a:custGeom>
              <a:rect b="b" l="l" r="r" t="t"/>
              <a:pathLst>
                <a:path extrusionOk="0" h="5930" w="113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flipH="1">
              <a:off x="2169082" y="2725074"/>
              <a:ext cx="12555" cy="13557"/>
            </a:xfrm>
            <a:custGeom>
              <a:rect b="b" l="l" r="r" t="t"/>
              <a:pathLst>
                <a:path extrusionOk="0" h="257" w="238">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flipH="1">
              <a:off x="1859266" y="2736100"/>
              <a:ext cx="293620" cy="53544"/>
            </a:xfrm>
            <a:custGeom>
              <a:rect b="b" l="l" r="r" t="t"/>
              <a:pathLst>
                <a:path extrusionOk="0" h="1015" w="5566">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1830097" y="2781889"/>
              <a:ext cx="12819" cy="12555"/>
            </a:xfrm>
            <a:custGeom>
              <a:rect b="b" l="l" r="r" t="t"/>
              <a:pathLst>
                <a:path extrusionOk="0" h="238" w="243">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a:off x="1799553" y="2414681"/>
              <a:ext cx="34342" cy="349380"/>
            </a:xfrm>
            <a:custGeom>
              <a:rect b="b" l="l" r="r" t="t"/>
              <a:pathLst>
                <a:path extrusionOk="0" h="6623" w="651">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flipH="1">
              <a:off x="1797021" y="2384296"/>
              <a:ext cx="12133" cy="12555"/>
            </a:xfrm>
            <a:custGeom>
              <a:rect b="b" l="l" r="r" t="t"/>
              <a:pathLst>
                <a:path extrusionOk="0" h="238" w="23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1826138" y="2367204"/>
              <a:ext cx="262180" cy="21470"/>
            </a:xfrm>
            <a:custGeom>
              <a:rect b="b" l="l" r="r" t="t"/>
              <a:pathLst>
                <a:path extrusionOk="0" h="407" w="497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flipH="1">
              <a:off x="1605741" y="2791278"/>
              <a:ext cx="174927" cy="174927"/>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flipH="1">
              <a:off x="1729181" y="2811693"/>
              <a:ext cx="154670" cy="154512"/>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flipH="1">
              <a:off x="1887384" y="2741322"/>
              <a:ext cx="157624" cy="166803"/>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flipH="1">
              <a:off x="1305471" y="2868191"/>
              <a:ext cx="775356" cy="583865"/>
            </a:xfrm>
            <a:custGeom>
              <a:rect b="b" l="l" r="r" t="t"/>
              <a:pathLst>
                <a:path extrusionOk="0" h="11068" w="14698">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flipH="1">
              <a:off x="1717469" y="2044730"/>
              <a:ext cx="232217" cy="843196"/>
            </a:xfrm>
            <a:custGeom>
              <a:rect b="b" l="l" r="r" t="t"/>
              <a:pathLst>
                <a:path extrusionOk="0" h="15984" w="4402">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flipH="1">
              <a:off x="1477867" y="2196023"/>
              <a:ext cx="510328" cy="770187"/>
            </a:xfrm>
            <a:custGeom>
              <a:rect b="b" l="l" r="r" t="t"/>
              <a:pathLst>
                <a:path extrusionOk="0" h="14600" w="9674">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flipH="1">
              <a:off x="1671470" y="4240011"/>
              <a:ext cx="207423" cy="58186"/>
            </a:xfrm>
            <a:custGeom>
              <a:rect b="b" l="l" r="r" t="t"/>
              <a:pathLst>
                <a:path extrusionOk="0" h="1103" w="3932">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flipH="1">
              <a:off x="2208855" y="4206724"/>
              <a:ext cx="190911" cy="71480"/>
            </a:xfrm>
            <a:custGeom>
              <a:rect b="b" l="l" r="r" t="t"/>
              <a:pathLst>
                <a:path extrusionOk="0" h="1355" w="3619">
                  <a:moveTo>
                    <a:pt x="1" y="1"/>
                  </a:moveTo>
                  <a:lnTo>
                    <a:pt x="114" y="1181"/>
                  </a:lnTo>
                  <a:lnTo>
                    <a:pt x="3619" y="1354"/>
                  </a:lnTo>
                  <a:lnTo>
                    <a:pt x="3619" y="632"/>
                  </a:lnTo>
                  <a:lnTo>
                    <a:pt x="3619" y="486"/>
                  </a:ln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flipH="1">
              <a:off x="2239396" y="4378907"/>
              <a:ext cx="442171" cy="180677"/>
            </a:xfrm>
            <a:custGeom>
              <a:rect b="b" l="l" r="r" t="t"/>
              <a:pathLst>
                <a:path extrusionOk="0" h="3425" w="8382">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flipH="1">
              <a:off x="1543334" y="4387875"/>
              <a:ext cx="347217" cy="209216"/>
            </a:xfrm>
            <a:custGeom>
              <a:rect b="b" l="l" r="r" t="t"/>
              <a:pathLst>
                <a:path extrusionOk="0" h="3966" w="6582">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flipH="1">
              <a:off x="2033719" y="1605041"/>
              <a:ext cx="56076" cy="92633"/>
            </a:xfrm>
            <a:custGeom>
              <a:rect b="b" l="l" r="r" t="t"/>
              <a:pathLst>
                <a:path extrusionOk="0" h="1756" w="1063">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flipH="1">
              <a:off x="1958389" y="1696830"/>
              <a:ext cx="101232" cy="51750"/>
            </a:xfrm>
            <a:custGeom>
              <a:rect b="b" l="l" r="r" t="t"/>
              <a:pathLst>
                <a:path extrusionOk="0" h="981" w="1919">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flipH="1">
              <a:off x="1780615" y="1654839"/>
              <a:ext cx="72271" cy="60771"/>
            </a:xfrm>
            <a:custGeom>
              <a:rect b="b" l="l" r="r" t="t"/>
              <a:pathLst>
                <a:path extrusionOk="0" h="1152" w="137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flipH="1">
              <a:off x="1991887" y="1584837"/>
              <a:ext cx="23158" cy="38140"/>
            </a:xfrm>
            <a:custGeom>
              <a:rect b="b" l="l" r="r" t="t"/>
              <a:pathLst>
                <a:path extrusionOk="0" h="723" w="439">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flipH="1">
              <a:off x="2059568" y="1584837"/>
              <a:ext cx="23158" cy="38140"/>
            </a:xfrm>
            <a:custGeom>
              <a:rect b="b" l="l" r="r" t="t"/>
              <a:pathLst>
                <a:path extrusionOk="0" h="723" w="439">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flipH="1">
              <a:off x="1945043" y="1531821"/>
              <a:ext cx="77071" cy="36188"/>
            </a:xfrm>
            <a:custGeom>
              <a:rect b="b" l="l" r="r" t="t"/>
              <a:pathLst>
                <a:path extrusionOk="0" h="686" w="1461">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flipH="1">
              <a:off x="2046643" y="1524594"/>
              <a:ext cx="77335" cy="39090"/>
            </a:xfrm>
            <a:custGeom>
              <a:rect b="b" l="l" r="r" t="t"/>
              <a:pathLst>
                <a:path extrusionOk="0" h="741" w="1466">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2191342" y="2881010"/>
              <a:ext cx="109145" cy="128505"/>
            </a:xfrm>
            <a:custGeom>
              <a:rect b="b" l="l" r="r" t="t"/>
              <a:pathLst>
                <a:path extrusionOk="0" h="2436" w="2069">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flipH="1">
              <a:off x="2761539" y="2157145"/>
              <a:ext cx="61931" cy="29172"/>
            </a:xfrm>
            <a:custGeom>
              <a:rect b="b" l="l" r="r" t="t"/>
              <a:pathLst>
                <a:path extrusionOk="0" h="553" w="1174">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flipH="1">
              <a:off x="2741388" y="2215225"/>
              <a:ext cx="71005" cy="24424"/>
            </a:xfrm>
            <a:custGeom>
              <a:rect b="b" l="l" r="r" t="t"/>
              <a:pathLst>
                <a:path extrusionOk="0" h="463" w="1346">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flipH="1">
              <a:off x="2738645" y="2275521"/>
              <a:ext cx="53122" cy="12344"/>
            </a:xfrm>
            <a:custGeom>
              <a:rect b="b" l="l" r="r" t="t"/>
              <a:pathLst>
                <a:path extrusionOk="0" h="234" w="1007">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flipH="1">
              <a:off x="1830572" y="2272672"/>
              <a:ext cx="22314" cy="77493"/>
            </a:xfrm>
            <a:custGeom>
              <a:rect b="b" l="l" r="r" t="t"/>
              <a:pathLst>
                <a:path extrusionOk="0" h="1469" w="423">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flipH="1">
              <a:off x="1945044" y="2286862"/>
              <a:ext cx="9021" cy="42730"/>
            </a:xfrm>
            <a:custGeom>
              <a:rect b="b" l="l" r="r" t="t"/>
              <a:pathLst>
                <a:path extrusionOk="0" h="810" w="171">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flipH="1">
              <a:off x="1961713" y="2331807"/>
              <a:ext cx="9021" cy="45631"/>
            </a:xfrm>
            <a:custGeom>
              <a:rect b="b" l="l" r="r" t="t"/>
              <a:pathLst>
                <a:path extrusionOk="0" h="865" w="171">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flipH="1">
              <a:off x="1925314" y="2258323"/>
              <a:ext cx="13135" cy="30860"/>
            </a:xfrm>
            <a:custGeom>
              <a:rect b="b" l="l" r="r" t="t"/>
              <a:pathLst>
                <a:path extrusionOk="0" h="585" w="249">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49" name="Shape 1549"/>
        <p:cNvGrpSpPr/>
        <p:nvPr/>
      </p:nvGrpSpPr>
      <p:grpSpPr>
        <a:xfrm>
          <a:off x="0" y="0"/>
          <a:ext cx="0" cy="0"/>
          <a:chOff x="0" y="0"/>
          <a:chExt cx="0" cy="0"/>
        </a:xfrm>
      </p:grpSpPr>
      <p:grpSp>
        <p:nvGrpSpPr>
          <p:cNvPr id="1550" name="Google Shape;1550;p41"/>
          <p:cNvGrpSpPr/>
          <p:nvPr/>
        </p:nvGrpSpPr>
        <p:grpSpPr>
          <a:xfrm>
            <a:off x="314000" y="2020325"/>
            <a:ext cx="8510400" cy="1625025"/>
            <a:chOff x="314000" y="2020325"/>
            <a:chExt cx="8510400" cy="1625025"/>
          </a:xfrm>
        </p:grpSpPr>
        <p:sp>
          <p:nvSpPr>
            <p:cNvPr id="1551" name="Google Shape;1551;p41"/>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41"/>
            <p:cNvGrpSpPr/>
            <p:nvPr/>
          </p:nvGrpSpPr>
          <p:grpSpPr>
            <a:xfrm>
              <a:off x="3524825" y="2020325"/>
              <a:ext cx="2076362" cy="641924"/>
              <a:chOff x="3527575" y="0"/>
              <a:chExt cx="2076362" cy="641924"/>
            </a:xfrm>
          </p:grpSpPr>
          <p:sp>
            <p:nvSpPr>
              <p:cNvPr id="1553" name="Google Shape;1553;p41"/>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4" name="Google Shape;1554;p41"/>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555" name="Google Shape;1555;p41"/>
              <p:cNvGrpSpPr/>
              <p:nvPr/>
            </p:nvGrpSpPr>
            <p:grpSpPr>
              <a:xfrm>
                <a:off x="5557050" y="0"/>
                <a:ext cx="46887" cy="641924"/>
                <a:chOff x="2783050" y="0"/>
                <a:chExt cx="46887" cy="641924"/>
              </a:xfrm>
            </p:grpSpPr>
            <p:sp>
              <p:nvSpPr>
                <p:cNvPr id="1556" name="Google Shape;1556;p41"/>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7" name="Google Shape;1557;p41"/>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1558" name="Google Shape;1558;p41"/>
          <p:cNvGrpSpPr/>
          <p:nvPr/>
        </p:nvGrpSpPr>
        <p:grpSpPr>
          <a:xfrm>
            <a:off x="3291400" y="0"/>
            <a:ext cx="2555700" cy="2301750"/>
            <a:chOff x="3294150" y="0"/>
            <a:chExt cx="2555700" cy="2301750"/>
          </a:xfrm>
        </p:grpSpPr>
        <p:sp>
          <p:nvSpPr>
            <p:cNvPr id="1559" name="Google Shape;1559;p41"/>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0" name="Google Shape;1560;p41"/>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1" name="Google Shape;1561;p41"/>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562" name="Google Shape;1562;p41"/>
            <p:cNvGrpSpPr/>
            <p:nvPr/>
          </p:nvGrpSpPr>
          <p:grpSpPr>
            <a:xfrm>
              <a:off x="5557050" y="0"/>
              <a:ext cx="46887" cy="641924"/>
              <a:chOff x="2783050" y="0"/>
              <a:chExt cx="46887" cy="641924"/>
            </a:xfrm>
          </p:grpSpPr>
          <p:sp>
            <p:nvSpPr>
              <p:cNvPr id="1563" name="Google Shape;1563;p41"/>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4" name="Google Shape;1564;p41"/>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1565" name="Google Shape;1565;p41"/>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1"/>
          <p:cNvSpPr txBox="1"/>
          <p:nvPr>
            <p:ph type="ctrTitle"/>
          </p:nvPr>
        </p:nvSpPr>
        <p:spPr>
          <a:xfrm>
            <a:off x="706450" y="2542250"/>
            <a:ext cx="7796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Value of Items = $201.83</a:t>
            </a:r>
            <a:endParaRPr/>
          </a:p>
        </p:txBody>
      </p:sp>
      <p:sp>
        <p:nvSpPr>
          <p:cNvPr id="1567" name="Google Shape;1567;p41"/>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1" name="Shape 1571"/>
        <p:cNvGrpSpPr/>
        <p:nvPr/>
      </p:nvGrpSpPr>
      <p:grpSpPr>
        <a:xfrm>
          <a:off x="0" y="0"/>
          <a:ext cx="0" cy="0"/>
          <a:chOff x="0" y="0"/>
          <a:chExt cx="0" cy="0"/>
        </a:xfrm>
      </p:grpSpPr>
      <p:sp>
        <p:nvSpPr>
          <p:cNvPr id="1572" name="Google Shape;1572;p42"/>
          <p:cNvSpPr/>
          <p:nvPr/>
        </p:nvSpPr>
        <p:spPr>
          <a:xfrm>
            <a:off x="4004725" y="3857050"/>
            <a:ext cx="1130700" cy="19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6789925" y="3857050"/>
            <a:ext cx="1130700" cy="19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1219525" y="3857050"/>
            <a:ext cx="1130700" cy="191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How does the optimal value vary? </a:t>
            </a:r>
            <a:endParaRPr b="0">
              <a:solidFill>
                <a:srgbClr val="2A2929"/>
              </a:solidFill>
            </a:endParaRPr>
          </a:p>
        </p:txBody>
      </p:sp>
      <p:sp>
        <p:nvSpPr>
          <p:cNvPr id="1576" name="Google Shape;1576;p42"/>
          <p:cNvSpPr txBox="1"/>
          <p:nvPr/>
        </p:nvSpPr>
        <p:spPr>
          <a:xfrm>
            <a:off x="3509700" y="4172125"/>
            <a:ext cx="2126700" cy="447000"/>
          </a:xfrm>
          <a:prstGeom prst="rect">
            <a:avLst/>
          </a:prstGeom>
          <a:noFill/>
          <a:ln>
            <a:noFill/>
          </a:ln>
        </p:spPr>
        <p:txBody>
          <a:bodyPr anchorCtr="0" anchor="ctr" bIns="91425" lIns="91425" spcFirstLastPara="1" rIns="91425" wrap="square" tIns="324000">
            <a:noAutofit/>
          </a:bodyPr>
          <a:lstStyle/>
          <a:p>
            <a:pPr indent="0" lvl="0" marL="0" rtl="0" algn="ctr">
              <a:lnSpc>
                <a:spcPct val="100000"/>
              </a:lnSpc>
              <a:spcBef>
                <a:spcPts val="0"/>
              </a:spcBef>
              <a:spcAft>
                <a:spcPts val="1600"/>
              </a:spcAft>
              <a:buNone/>
            </a:pPr>
            <a:r>
              <a:rPr lang="en">
                <a:solidFill>
                  <a:srgbClr val="2A2929"/>
                </a:solidFill>
                <a:latin typeface="Barlow"/>
                <a:ea typeface="Barlow"/>
                <a:cs typeface="Barlow"/>
                <a:sym typeface="Barlow"/>
              </a:rPr>
              <a:t>Increase (1): 120 Seconds</a:t>
            </a:r>
            <a:endParaRPr>
              <a:solidFill>
                <a:srgbClr val="2A2929"/>
              </a:solidFill>
              <a:latin typeface="Barlow"/>
              <a:ea typeface="Barlow"/>
              <a:cs typeface="Barlow"/>
              <a:sym typeface="Barlow"/>
            </a:endParaRPr>
          </a:p>
        </p:txBody>
      </p:sp>
      <p:sp>
        <p:nvSpPr>
          <p:cNvPr id="1577" name="Google Shape;1577;p42"/>
          <p:cNvSpPr txBox="1"/>
          <p:nvPr/>
        </p:nvSpPr>
        <p:spPr>
          <a:xfrm>
            <a:off x="6298000" y="4172125"/>
            <a:ext cx="2126700" cy="447000"/>
          </a:xfrm>
          <a:prstGeom prst="rect">
            <a:avLst/>
          </a:prstGeom>
          <a:noFill/>
          <a:ln>
            <a:noFill/>
          </a:ln>
        </p:spPr>
        <p:txBody>
          <a:bodyPr anchorCtr="0" anchor="ctr" bIns="91425" lIns="91425" spcFirstLastPara="1" rIns="91425" wrap="square" tIns="324000">
            <a:noAutofit/>
          </a:bodyPr>
          <a:lstStyle/>
          <a:p>
            <a:pPr indent="0" lvl="0" marL="0" rtl="0" algn="ctr">
              <a:lnSpc>
                <a:spcPct val="100000"/>
              </a:lnSpc>
              <a:spcBef>
                <a:spcPts val="0"/>
              </a:spcBef>
              <a:spcAft>
                <a:spcPts val="1600"/>
              </a:spcAft>
              <a:buNone/>
            </a:pPr>
            <a:r>
              <a:rPr lang="en">
                <a:solidFill>
                  <a:srgbClr val="2A2929"/>
                </a:solidFill>
                <a:latin typeface="Barlow"/>
                <a:ea typeface="Barlow"/>
                <a:cs typeface="Barlow"/>
                <a:sym typeface="Barlow"/>
              </a:rPr>
              <a:t>Increase(2): 180 Seconds</a:t>
            </a:r>
            <a:endParaRPr>
              <a:solidFill>
                <a:srgbClr val="2A2929"/>
              </a:solidFill>
              <a:latin typeface="Barlow"/>
              <a:ea typeface="Barlow"/>
              <a:cs typeface="Barlow"/>
              <a:sym typeface="Barlow"/>
            </a:endParaRPr>
          </a:p>
        </p:txBody>
      </p:sp>
      <p:sp>
        <p:nvSpPr>
          <p:cNvPr id="1578" name="Google Shape;1578;p42"/>
          <p:cNvSpPr txBox="1"/>
          <p:nvPr/>
        </p:nvSpPr>
        <p:spPr>
          <a:xfrm>
            <a:off x="721525" y="4172125"/>
            <a:ext cx="2126700" cy="447000"/>
          </a:xfrm>
          <a:prstGeom prst="rect">
            <a:avLst/>
          </a:prstGeom>
          <a:noFill/>
          <a:ln>
            <a:noFill/>
          </a:ln>
        </p:spPr>
        <p:txBody>
          <a:bodyPr anchorCtr="0" anchor="ctr" bIns="91425" lIns="91425" spcFirstLastPara="1" rIns="91425" wrap="square" tIns="324000">
            <a:noAutofit/>
          </a:bodyPr>
          <a:lstStyle/>
          <a:p>
            <a:pPr indent="0" lvl="0" marL="0" rtl="0" algn="ctr">
              <a:lnSpc>
                <a:spcPct val="100000"/>
              </a:lnSpc>
              <a:spcBef>
                <a:spcPts val="0"/>
              </a:spcBef>
              <a:spcAft>
                <a:spcPts val="1600"/>
              </a:spcAft>
              <a:buNone/>
            </a:pPr>
            <a:r>
              <a:rPr lang="en">
                <a:solidFill>
                  <a:srgbClr val="2A2929"/>
                </a:solidFill>
                <a:latin typeface="Barlow"/>
                <a:ea typeface="Barlow"/>
                <a:cs typeface="Barlow"/>
                <a:sym typeface="Barlow"/>
              </a:rPr>
              <a:t>Initial: 60 seconds</a:t>
            </a:r>
            <a:endParaRPr>
              <a:solidFill>
                <a:srgbClr val="2A2929"/>
              </a:solidFill>
              <a:latin typeface="Barlow"/>
              <a:ea typeface="Barlow"/>
              <a:cs typeface="Barlow"/>
              <a:sym typeface="Barlow"/>
            </a:endParaRPr>
          </a:p>
        </p:txBody>
      </p:sp>
      <p:sp>
        <p:nvSpPr>
          <p:cNvPr id="1579" name="Google Shape;1579;p42"/>
          <p:cNvSpPr txBox="1"/>
          <p:nvPr/>
        </p:nvSpPr>
        <p:spPr>
          <a:xfrm>
            <a:off x="3509700" y="1752125"/>
            <a:ext cx="2126700" cy="698100"/>
          </a:xfrm>
          <a:prstGeom prst="rect">
            <a:avLst/>
          </a:prstGeom>
          <a:noFill/>
          <a:ln>
            <a:noFill/>
          </a:ln>
        </p:spPr>
        <p:txBody>
          <a:bodyPr anchorCtr="0" anchor="b" bIns="91425" lIns="91425" spcFirstLastPara="1" rIns="91425" wrap="square" tIns="324000">
            <a:noAutofit/>
          </a:bodyPr>
          <a:lstStyle/>
          <a:p>
            <a:pPr indent="0" lvl="0" marL="0" rtl="0" algn="ctr">
              <a:lnSpc>
                <a:spcPct val="100000"/>
              </a:lnSpc>
              <a:spcBef>
                <a:spcPts val="0"/>
              </a:spcBef>
              <a:spcAft>
                <a:spcPts val="1600"/>
              </a:spcAft>
              <a:buNone/>
            </a:pPr>
            <a:r>
              <a:rPr lang="en" sz="1800">
                <a:solidFill>
                  <a:srgbClr val="2A2929"/>
                </a:solidFill>
                <a:latin typeface="Fjalla One"/>
                <a:ea typeface="Fjalla One"/>
                <a:cs typeface="Fjalla One"/>
                <a:sym typeface="Fjalla One"/>
              </a:rPr>
              <a:t>Opt value: INCREASING</a:t>
            </a:r>
            <a:endParaRPr sz="1800">
              <a:solidFill>
                <a:srgbClr val="2A2929"/>
              </a:solidFill>
              <a:latin typeface="Fjalla One"/>
              <a:ea typeface="Fjalla One"/>
              <a:cs typeface="Fjalla One"/>
              <a:sym typeface="Fjalla One"/>
            </a:endParaRPr>
          </a:p>
        </p:txBody>
      </p:sp>
      <p:sp>
        <p:nvSpPr>
          <p:cNvPr id="1580" name="Google Shape;1580;p42"/>
          <p:cNvSpPr txBox="1"/>
          <p:nvPr/>
        </p:nvSpPr>
        <p:spPr>
          <a:xfrm>
            <a:off x="6298000" y="1752125"/>
            <a:ext cx="2126700" cy="698100"/>
          </a:xfrm>
          <a:prstGeom prst="rect">
            <a:avLst/>
          </a:prstGeom>
          <a:noFill/>
          <a:ln>
            <a:noFill/>
          </a:ln>
        </p:spPr>
        <p:txBody>
          <a:bodyPr anchorCtr="0" anchor="b" bIns="91425" lIns="91425" spcFirstLastPara="1" rIns="91425" wrap="square" tIns="324000">
            <a:noAutofit/>
          </a:bodyPr>
          <a:lstStyle/>
          <a:p>
            <a:pPr indent="0" lvl="0" marL="0" rtl="0" algn="ctr">
              <a:lnSpc>
                <a:spcPct val="100000"/>
              </a:lnSpc>
              <a:spcBef>
                <a:spcPts val="0"/>
              </a:spcBef>
              <a:spcAft>
                <a:spcPts val="1600"/>
              </a:spcAft>
              <a:buNone/>
            </a:pPr>
            <a:r>
              <a:rPr lang="en" sz="1800">
                <a:solidFill>
                  <a:srgbClr val="2A2929"/>
                </a:solidFill>
                <a:latin typeface="Fjalla One"/>
                <a:ea typeface="Fjalla One"/>
                <a:cs typeface="Fjalla One"/>
                <a:sym typeface="Fjalla One"/>
              </a:rPr>
              <a:t>Opt Value: INCREASING</a:t>
            </a:r>
            <a:endParaRPr sz="1800">
              <a:solidFill>
                <a:srgbClr val="2A2929"/>
              </a:solidFill>
              <a:latin typeface="Fjalla One"/>
              <a:ea typeface="Fjalla One"/>
              <a:cs typeface="Fjalla One"/>
              <a:sym typeface="Fjalla One"/>
            </a:endParaRPr>
          </a:p>
        </p:txBody>
      </p:sp>
      <p:sp>
        <p:nvSpPr>
          <p:cNvPr id="1581" name="Google Shape;1581;p42"/>
          <p:cNvSpPr txBox="1"/>
          <p:nvPr/>
        </p:nvSpPr>
        <p:spPr>
          <a:xfrm>
            <a:off x="721525" y="1752125"/>
            <a:ext cx="2126700" cy="698100"/>
          </a:xfrm>
          <a:prstGeom prst="rect">
            <a:avLst/>
          </a:prstGeom>
          <a:noFill/>
          <a:ln>
            <a:noFill/>
          </a:ln>
        </p:spPr>
        <p:txBody>
          <a:bodyPr anchorCtr="0" anchor="b" bIns="91425" lIns="91425" spcFirstLastPara="1" rIns="91425" wrap="square" tIns="324000">
            <a:noAutofit/>
          </a:bodyPr>
          <a:lstStyle/>
          <a:p>
            <a:pPr indent="0" lvl="0" marL="0" rtl="0" algn="ctr">
              <a:lnSpc>
                <a:spcPct val="100000"/>
              </a:lnSpc>
              <a:spcBef>
                <a:spcPts val="0"/>
              </a:spcBef>
              <a:spcAft>
                <a:spcPts val="1600"/>
              </a:spcAft>
              <a:buNone/>
            </a:pPr>
            <a:r>
              <a:rPr lang="en" sz="1800">
                <a:solidFill>
                  <a:srgbClr val="2A2929"/>
                </a:solidFill>
                <a:latin typeface="Fjalla One"/>
                <a:ea typeface="Fjalla One"/>
                <a:cs typeface="Fjalla One"/>
                <a:sym typeface="Fjalla One"/>
              </a:rPr>
              <a:t>Opt value: 201.83 </a:t>
            </a:r>
            <a:endParaRPr sz="1800">
              <a:solidFill>
                <a:srgbClr val="2A2929"/>
              </a:solidFill>
              <a:latin typeface="Fjalla One"/>
              <a:ea typeface="Fjalla One"/>
              <a:cs typeface="Fjalla One"/>
              <a:sym typeface="Fjalla One"/>
            </a:endParaRPr>
          </a:p>
        </p:txBody>
      </p:sp>
      <p:pic>
        <p:nvPicPr>
          <p:cNvPr id="1582" name="Google Shape;1582;p42"/>
          <p:cNvPicPr preferRelativeResize="0"/>
          <p:nvPr/>
        </p:nvPicPr>
        <p:blipFill>
          <a:blip r:embed="rId3">
            <a:alphaModFix/>
          </a:blip>
          <a:stretch>
            <a:fillRect/>
          </a:stretch>
        </p:blipFill>
        <p:spPr>
          <a:xfrm>
            <a:off x="1175275" y="2637850"/>
            <a:ext cx="1219200" cy="1219200"/>
          </a:xfrm>
          <a:prstGeom prst="rect">
            <a:avLst/>
          </a:prstGeom>
          <a:noFill/>
          <a:ln>
            <a:noFill/>
          </a:ln>
        </p:spPr>
      </p:pic>
      <p:pic>
        <p:nvPicPr>
          <p:cNvPr id="1583" name="Google Shape;1583;p42"/>
          <p:cNvPicPr preferRelativeResize="0"/>
          <p:nvPr/>
        </p:nvPicPr>
        <p:blipFill>
          <a:blip r:embed="rId3">
            <a:alphaModFix/>
          </a:blip>
          <a:stretch>
            <a:fillRect/>
          </a:stretch>
        </p:blipFill>
        <p:spPr>
          <a:xfrm>
            <a:off x="3963450" y="2637850"/>
            <a:ext cx="1219200" cy="1219200"/>
          </a:xfrm>
          <a:prstGeom prst="rect">
            <a:avLst/>
          </a:prstGeom>
          <a:noFill/>
          <a:ln>
            <a:noFill/>
          </a:ln>
        </p:spPr>
      </p:pic>
      <p:pic>
        <p:nvPicPr>
          <p:cNvPr id="1584" name="Google Shape;1584;p42"/>
          <p:cNvPicPr preferRelativeResize="0"/>
          <p:nvPr/>
        </p:nvPicPr>
        <p:blipFill>
          <a:blip r:embed="rId3">
            <a:alphaModFix/>
          </a:blip>
          <a:stretch>
            <a:fillRect/>
          </a:stretch>
        </p:blipFill>
        <p:spPr>
          <a:xfrm>
            <a:off x="6751625" y="2637850"/>
            <a:ext cx="1219200"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8" name="Shape 1588"/>
        <p:cNvGrpSpPr/>
        <p:nvPr/>
      </p:nvGrpSpPr>
      <p:grpSpPr>
        <a:xfrm>
          <a:off x="0" y="0"/>
          <a:ext cx="0" cy="0"/>
          <a:chOff x="0" y="0"/>
          <a:chExt cx="0" cy="0"/>
        </a:xfrm>
      </p:grpSpPr>
      <p:sp>
        <p:nvSpPr>
          <p:cNvPr id="1589" name="Google Shape;1589;p43"/>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a:solidFill>
                  <a:srgbClr val="2A2929"/>
                </a:solidFill>
              </a:rPr>
              <a:t>Variation in optimal value</a:t>
            </a:r>
            <a:endParaRPr>
              <a:solidFill>
                <a:srgbClr val="2A2929"/>
              </a:solidFill>
            </a:endParaRPr>
          </a:p>
        </p:txBody>
      </p:sp>
      <p:grpSp>
        <p:nvGrpSpPr>
          <p:cNvPr id="1590" name="Google Shape;1590;p43"/>
          <p:cNvGrpSpPr/>
          <p:nvPr/>
        </p:nvGrpSpPr>
        <p:grpSpPr>
          <a:xfrm>
            <a:off x="179107" y="1804788"/>
            <a:ext cx="2915757" cy="2469330"/>
            <a:chOff x="179107" y="1804788"/>
            <a:chExt cx="2915757" cy="2469330"/>
          </a:xfrm>
        </p:grpSpPr>
        <p:grpSp>
          <p:nvGrpSpPr>
            <p:cNvPr id="1591" name="Google Shape;1591;p43"/>
            <p:cNvGrpSpPr/>
            <p:nvPr/>
          </p:nvGrpSpPr>
          <p:grpSpPr>
            <a:xfrm flipH="1" rot="-2983574">
              <a:off x="486405" y="2870392"/>
              <a:ext cx="970678" cy="1255350"/>
              <a:chOff x="7528758" y="3224549"/>
              <a:chExt cx="638662" cy="825963"/>
            </a:xfrm>
          </p:grpSpPr>
          <p:grpSp>
            <p:nvGrpSpPr>
              <p:cNvPr id="1592" name="Google Shape;1592;p43"/>
              <p:cNvGrpSpPr/>
              <p:nvPr/>
            </p:nvGrpSpPr>
            <p:grpSpPr>
              <a:xfrm rot="-1092437">
                <a:off x="7640100" y="3255502"/>
                <a:ext cx="320563" cy="764056"/>
                <a:chOff x="7089565" y="2941940"/>
                <a:chExt cx="537061" cy="1280073"/>
              </a:xfrm>
            </p:grpSpPr>
            <p:sp>
              <p:nvSpPr>
                <p:cNvPr id="1593" name="Google Shape;1593;p43"/>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3"/>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3"/>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3"/>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3"/>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3"/>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3"/>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3"/>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3"/>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3"/>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3"/>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43"/>
              <p:cNvGrpSpPr/>
              <p:nvPr/>
            </p:nvGrpSpPr>
            <p:grpSpPr>
              <a:xfrm flipH="1" rot="1092976">
                <a:off x="7927586" y="3481327"/>
                <a:ext cx="177987" cy="424228"/>
                <a:chOff x="7089565" y="2941940"/>
                <a:chExt cx="537061" cy="1280073"/>
              </a:xfrm>
            </p:grpSpPr>
            <p:sp>
              <p:nvSpPr>
                <p:cNvPr id="1605" name="Google Shape;1605;p43"/>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3"/>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3"/>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3"/>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3"/>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3"/>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3"/>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3"/>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3"/>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3"/>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3"/>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6" name="Google Shape;1616;p43"/>
            <p:cNvSpPr/>
            <p:nvPr/>
          </p:nvSpPr>
          <p:spPr>
            <a:xfrm>
              <a:off x="820124" y="4056250"/>
              <a:ext cx="2274740" cy="157105"/>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7" name="Google Shape;1617;p43"/>
            <p:cNvGrpSpPr/>
            <p:nvPr/>
          </p:nvGrpSpPr>
          <p:grpSpPr>
            <a:xfrm>
              <a:off x="1285152" y="1804788"/>
              <a:ext cx="417740" cy="386444"/>
              <a:chOff x="7402362" y="3681535"/>
              <a:chExt cx="402757" cy="372728"/>
            </a:xfrm>
          </p:grpSpPr>
          <p:sp>
            <p:nvSpPr>
              <p:cNvPr id="1618" name="Google Shape;1618;p43"/>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3"/>
              <p:cNvSpPr/>
              <p:nvPr/>
            </p:nvSpPr>
            <p:spPr>
              <a:xfrm>
                <a:off x="7540502" y="3735683"/>
                <a:ext cx="236741" cy="236558"/>
              </a:xfrm>
              <a:custGeom>
                <a:rect b="b" l="l" r="r" t="t"/>
                <a:pathLst>
                  <a:path extrusionOk="0" h="9004" w="9011">
                    <a:moveTo>
                      <a:pt x="8122" y="0"/>
                    </a:moveTo>
                    <a:lnTo>
                      <a:pt x="0" y="8123"/>
                    </a:lnTo>
                    <a:cubicBezTo>
                      <a:pt x="423" y="8483"/>
                      <a:pt x="895" y="8781"/>
                      <a:pt x="1401" y="9003"/>
                    </a:cubicBezTo>
                    <a:lnTo>
                      <a:pt x="9010" y="1401"/>
                    </a:lnTo>
                    <a:cubicBezTo>
                      <a:pt x="8781" y="888"/>
                      <a:pt x="8483" y="416"/>
                      <a:pt x="8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7472693" y="3728274"/>
                <a:ext cx="283585" cy="256998"/>
              </a:xfrm>
              <a:custGeom>
                <a:rect b="b" l="l" r="r" t="t"/>
                <a:pathLst>
                  <a:path extrusionOk="0" h="9782" w="10794">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3"/>
              <p:cNvSpPr/>
              <p:nvPr/>
            </p:nvSpPr>
            <p:spPr>
              <a:xfrm>
                <a:off x="7496575" y="3728248"/>
                <a:ext cx="251323" cy="227310"/>
              </a:xfrm>
              <a:custGeom>
                <a:rect b="b" l="l" r="r" t="t"/>
                <a:pathLst>
                  <a:path extrusionOk="0" h="8652" w="9566">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3"/>
              <p:cNvSpPr/>
              <p:nvPr/>
            </p:nvSpPr>
            <p:spPr>
              <a:xfrm>
                <a:off x="7511524" y="3731296"/>
                <a:ext cx="221976" cy="232564"/>
              </a:xfrm>
              <a:custGeom>
                <a:rect b="b" l="l" r="r" t="t"/>
                <a:pathLst>
                  <a:path extrusionOk="0" h="8852" w="8449">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7519721" y="3712169"/>
                <a:ext cx="144157" cy="136696"/>
              </a:xfrm>
              <a:custGeom>
                <a:rect b="b" l="l" r="r" t="t"/>
                <a:pathLst>
                  <a:path extrusionOk="0" h="5203" w="5487">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7471432" y="3804570"/>
                <a:ext cx="236741" cy="236741"/>
              </a:xfrm>
              <a:custGeom>
                <a:rect b="b" l="l" r="r" t="t"/>
                <a:pathLst>
                  <a:path extrusionOk="0" h="9011" w="9011">
                    <a:moveTo>
                      <a:pt x="8129" y="0"/>
                    </a:moveTo>
                    <a:lnTo>
                      <a:pt x="0" y="8122"/>
                    </a:lnTo>
                    <a:cubicBezTo>
                      <a:pt x="423" y="8483"/>
                      <a:pt x="895" y="8781"/>
                      <a:pt x="1408" y="9010"/>
                    </a:cubicBezTo>
                    <a:lnTo>
                      <a:pt x="9010" y="1401"/>
                    </a:lnTo>
                    <a:cubicBezTo>
                      <a:pt x="8788" y="895"/>
                      <a:pt x="8490" y="423"/>
                      <a:pt x="8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7435701" y="3780924"/>
                <a:ext cx="211231" cy="198962"/>
              </a:xfrm>
              <a:custGeom>
                <a:rect b="b" l="l" r="r" t="t"/>
                <a:pathLst>
                  <a:path extrusionOk="0" h="7573" w="804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7452122" y="3785417"/>
                <a:ext cx="174949" cy="174791"/>
              </a:xfrm>
              <a:custGeom>
                <a:rect b="b" l="l" r="r" t="t"/>
                <a:pathLst>
                  <a:path extrusionOk="0" h="6653" w="6659">
                    <a:moveTo>
                      <a:pt x="5688" y="1"/>
                    </a:moveTo>
                    <a:lnTo>
                      <a:pt x="0" y="5682"/>
                    </a:lnTo>
                    <a:cubicBezTo>
                      <a:pt x="97" y="6014"/>
                      <a:pt x="222" y="6340"/>
                      <a:pt x="388" y="6653"/>
                    </a:cubicBezTo>
                    <a:lnTo>
                      <a:pt x="6659" y="382"/>
                    </a:lnTo>
                    <a:cubicBezTo>
                      <a:pt x="6354" y="216"/>
                      <a:pt x="6028" y="91"/>
                      <a:pt x="568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43"/>
            <p:cNvGrpSpPr/>
            <p:nvPr/>
          </p:nvGrpSpPr>
          <p:grpSpPr>
            <a:xfrm>
              <a:off x="2411177" y="2472088"/>
              <a:ext cx="417740" cy="386444"/>
              <a:chOff x="7402362" y="3681535"/>
              <a:chExt cx="402757" cy="372728"/>
            </a:xfrm>
          </p:grpSpPr>
          <p:sp>
            <p:nvSpPr>
              <p:cNvPr id="1635" name="Google Shape;1635;p43"/>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3"/>
              <p:cNvSpPr/>
              <p:nvPr/>
            </p:nvSpPr>
            <p:spPr>
              <a:xfrm>
                <a:off x="7540502" y="3735683"/>
                <a:ext cx="236741" cy="236558"/>
              </a:xfrm>
              <a:custGeom>
                <a:rect b="b" l="l" r="r" t="t"/>
                <a:pathLst>
                  <a:path extrusionOk="0" h="9004" w="9011">
                    <a:moveTo>
                      <a:pt x="8122" y="0"/>
                    </a:moveTo>
                    <a:lnTo>
                      <a:pt x="0" y="8123"/>
                    </a:lnTo>
                    <a:cubicBezTo>
                      <a:pt x="423" y="8483"/>
                      <a:pt x="895" y="8781"/>
                      <a:pt x="1401" y="9003"/>
                    </a:cubicBezTo>
                    <a:lnTo>
                      <a:pt x="9010" y="1401"/>
                    </a:lnTo>
                    <a:cubicBezTo>
                      <a:pt x="8781" y="888"/>
                      <a:pt x="8483" y="416"/>
                      <a:pt x="81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7472693" y="3728274"/>
                <a:ext cx="283585" cy="256998"/>
              </a:xfrm>
              <a:custGeom>
                <a:rect b="b" l="l" r="r" t="t"/>
                <a:pathLst>
                  <a:path extrusionOk="0" h="9782" w="10794">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3"/>
              <p:cNvSpPr/>
              <p:nvPr/>
            </p:nvSpPr>
            <p:spPr>
              <a:xfrm>
                <a:off x="7496575" y="3728248"/>
                <a:ext cx="251323" cy="227310"/>
              </a:xfrm>
              <a:custGeom>
                <a:rect b="b" l="l" r="r" t="t"/>
                <a:pathLst>
                  <a:path extrusionOk="0" h="8652" w="9566">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3"/>
              <p:cNvSpPr/>
              <p:nvPr/>
            </p:nvSpPr>
            <p:spPr>
              <a:xfrm>
                <a:off x="7511524" y="3731296"/>
                <a:ext cx="221976" cy="232564"/>
              </a:xfrm>
              <a:custGeom>
                <a:rect b="b" l="l" r="r" t="t"/>
                <a:pathLst>
                  <a:path extrusionOk="0" h="8852" w="8449">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3"/>
              <p:cNvSpPr/>
              <p:nvPr/>
            </p:nvSpPr>
            <p:spPr>
              <a:xfrm>
                <a:off x="7519721" y="3712169"/>
                <a:ext cx="144157" cy="136696"/>
              </a:xfrm>
              <a:custGeom>
                <a:rect b="b" l="l" r="r" t="t"/>
                <a:pathLst>
                  <a:path extrusionOk="0" h="5203" w="5487">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7471432" y="3804570"/>
                <a:ext cx="236741" cy="236741"/>
              </a:xfrm>
              <a:custGeom>
                <a:rect b="b" l="l" r="r" t="t"/>
                <a:pathLst>
                  <a:path extrusionOk="0" h="9011" w="9011">
                    <a:moveTo>
                      <a:pt x="8129" y="0"/>
                    </a:moveTo>
                    <a:lnTo>
                      <a:pt x="0" y="8122"/>
                    </a:lnTo>
                    <a:cubicBezTo>
                      <a:pt x="423" y="8483"/>
                      <a:pt x="895" y="8781"/>
                      <a:pt x="1408" y="9010"/>
                    </a:cubicBezTo>
                    <a:lnTo>
                      <a:pt x="9010" y="1401"/>
                    </a:lnTo>
                    <a:cubicBezTo>
                      <a:pt x="8788" y="895"/>
                      <a:pt x="8490" y="423"/>
                      <a:pt x="8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7435701" y="3780924"/>
                <a:ext cx="211231" cy="198962"/>
              </a:xfrm>
              <a:custGeom>
                <a:rect b="b" l="l" r="r" t="t"/>
                <a:pathLst>
                  <a:path extrusionOk="0" h="7573" w="804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7452122" y="3785417"/>
                <a:ext cx="174949" cy="174791"/>
              </a:xfrm>
              <a:custGeom>
                <a:rect b="b" l="l" r="r" t="t"/>
                <a:pathLst>
                  <a:path extrusionOk="0" h="6653" w="6659">
                    <a:moveTo>
                      <a:pt x="5688" y="1"/>
                    </a:moveTo>
                    <a:lnTo>
                      <a:pt x="0" y="5682"/>
                    </a:lnTo>
                    <a:cubicBezTo>
                      <a:pt x="97" y="6014"/>
                      <a:pt x="222" y="6340"/>
                      <a:pt x="388" y="6653"/>
                    </a:cubicBezTo>
                    <a:lnTo>
                      <a:pt x="6659" y="382"/>
                    </a:lnTo>
                    <a:cubicBezTo>
                      <a:pt x="6354" y="216"/>
                      <a:pt x="6028" y="91"/>
                      <a:pt x="5688"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43"/>
            <p:cNvGrpSpPr/>
            <p:nvPr/>
          </p:nvGrpSpPr>
          <p:grpSpPr>
            <a:xfrm>
              <a:off x="1134865" y="2703864"/>
              <a:ext cx="1613413" cy="1436245"/>
              <a:chOff x="1266377" y="3450263"/>
              <a:chExt cx="1613413" cy="1436245"/>
            </a:xfrm>
          </p:grpSpPr>
          <p:sp>
            <p:nvSpPr>
              <p:cNvPr id="1652" name="Google Shape;1652;p43"/>
              <p:cNvSpPr/>
              <p:nvPr/>
            </p:nvSpPr>
            <p:spPr>
              <a:xfrm>
                <a:off x="1306893" y="4142017"/>
                <a:ext cx="1044409" cy="744491"/>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2189549" y="3857185"/>
                <a:ext cx="690241" cy="1029322"/>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1266377" y="3857185"/>
                <a:ext cx="1030026" cy="351616"/>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1428173" y="3450263"/>
                <a:ext cx="829072" cy="234591"/>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1742042" y="3684787"/>
                <a:ext cx="81638" cy="194344"/>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43"/>
            <p:cNvGrpSpPr/>
            <p:nvPr/>
          </p:nvGrpSpPr>
          <p:grpSpPr>
            <a:xfrm>
              <a:off x="2448592" y="3797507"/>
              <a:ext cx="532726" cy="418801"/>
              <a:chOff x="2710853" y="2697097"/>
              <a:chExt cx="299150" cy="235163"/>
            </a:xfrm>
          </p:grpSpPr>
          <p:sp>
            <p:nvSpPr>
              <p:cNvPr id="1658" name="Google Shape;1658;p43"/>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662" name="Google Shape;1662;p43" title="Gráfico"/>
          <p:cNvPicPr preferRelativeResize="0"/>
          <p:nvPr/>
        </p:nvPicPr>
        <p:blipFill>
          <a:blip r:embed="rId3">
            <a:alphaModFix/>
          </a:blip>
          <a:stretch>
            <a:fillRect/>
          </a:stretch>
        </p:blipFill>
        <p:spPr>
          <a:xfrm>
            <a:off x="3610225" y="1454525"/>
            <a:ext cx="5131950" cy="316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66" name="Shape 1666"/>
        <p:cNvGrpSpPr/>
        <p:nvPr/>
      </p:nvGrpSpPr>
      <p:grpSpPr>
        <a:xfrm>
          <a:off x="0" y="0"/>
          <a:ext cx="0" cy="0"/>
          <a:chOff x="0" y="0"/>
          <a:chExt cx="0" cy="0"/>
        </a:xfrm>
      </p:grpSpPr>
      <p:grpSp>
        <p:nvGrpSpPr>
          <p:cNvPr id="1667" name="Google Shape;1667;p44"/>
          <p:cNvGrpSpPr/>
          <p:nvPr/>
        </p:nvGrpSpPr>
        <p:grpSpPr>
          <a:xfrm>
            <a:off x="4121900" y="0"/>
            <a:ext cx="4702500" cy="2301750"/>
            <a:chOff x="4121900" y="0"/>
            <a:chExt cx="4702500" cy="2301750"/>
          </a:xfrm>
        </p:grpSpPr>
        <p:sp>
          <p:nvSpPr>
            <p:cNvPr id="1668" name="Google Shape;1668;p44"/>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9" name="Google Shape;1669;p44"/>
            <p:cNvGrpSpPr/>
            <p:nvPr/>
          </p:nvGrpSpPr>
          <p:grpSpPr>
            <a:xfrm>
              <a:off x="4444825" y="0"/>
              <a:ext cx="4133762" cy="641924"/>
              <a:chOff x="4444825" y="0"/>
              <a:chExt cx="4133762" cy="641924"/>
            </a:xfrm>
          </p:grpSpPr>
          <p:grpSp>
            <p:nvGrpSpPr>
              <p:cNvPr id="1670" name="Google Shape;1670;p44"/>
              <p:cNvGrpSpPr/>
              <p:nvPr/>
            </p:nvGrpSpPr>
            <p:grpSpPr>
              <a:xfrm>
                <a:off x="4444825" y="0"/>
                <a:ext cx="46887" cy="641924"/>
                <a:chOff x="4444825" y="0"/>
                <a:chExt cx="46887" cy="641924"/>
              </a:xfrm>
            </p:grpSpPr>
            <p:sp>
              <p:nvSpPr>
                <p:cNvPr id="1671" name="Google Shape;1671;p4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44"/>
              <p:cNvGrpSpPr/>
              <p:nvPr/>
            </p:nvGrpSpPr>
            <p:grpSpPr>
              <a:xfrm>
                <a:off x="8531700" y="0"/>
                <a:ext cx="46887" cy="641924"/>
                <a:chOff x="2783050" y="0"/>
                <a:chExt cx="46887" cy="641924"/>
              </a:xfrm>
            </p:grpSpPr>
            <p:sp>
              <p:nvSpPr>
                <p:cNvPr id="1674" name="Google Shape;1674;p4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4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76" name="Google Shape;1676;p44"/>
          <p:cNvGrpSpPr/>
          <p:nvPr/>
        </p:nvGrpSpPr>
        <p:grpSpPr>
          <a:xfrm>
            <a:off x="4121900" y="2183200"/>
            <a:ext cx="4702500" cy="2301750"/>
            <a:chOff x="4121900" y="0"/>
            <a:chExt cx="4702500" cy="2301750"/>
          </a:xfrm>
        </p:grpSpPr>
        <p:sp>
          <p:nvSpPr>
            <p:cNvPr id="1677" name="Google Shape;1677;p44"/>
            <p:cNvSpPr/>
            <p:nvPr/>
          </p:nvSpPr>
          <p:spPr>
            <a:xfrm>
              <a:off x="4121900" y="363150"/>
              <a:ext cx="47025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8" name="Google Shape;1678;p44"/>
            <p:cNvGrpSpPr/>
            <p:nvPr/>
          </p:nvGrpSpPr>
          <p:grpSpPr>
            <a:xfrm>
              <a:off x="4444825" y="0"/>
              <a:ext cx="4133762" cy="641924"/>
              <a:chOff x="4444825" y="0"/>
              <a:chExt cx="4133762" cy="641924"/>
            </a:xfrm>
          </p:grpSpPr>
          <p:grpSp>
            <p:nvGrpSpPr>
              <p:cNvPr id="1679" name="Google Shape;1679;p44"/>
              <p:cNvGrpSpPr/>
              <p:nvPr/>
            </p:nvGrpSpPr>
            <p:grpSpPr>
              <a:xfrm>
                <a:off x="4444825" y="0"/>
                <a:ext cx="46887" cy="641924"/>
                <a:chOff x="4444825" y="0"/>
                <a:chExt cx="46887" cy="641924"/>
              </a:xfrm>
            </p:grpSpPr>
            <p:sp>
              <p:nvSpPr>
                <p:cNvPr id="1680" name="Google Shape;1680;p4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2" name="Google Shape;1682;p44"/>
              <p:cNvGrpSpPr/>
              <p:nvPr/>
            </p:nvGrpSpPr>
            <p:grpSpPr>
              <a:xfrm>
                <a:off x="8531700" y="0"/>
                <a:ext cx="46887" cy="641924"/>
                <a:chOff x="2783050" y="0"/>
                <a:chExt cx="46887" cy="641924"/>
              </a:xfrm>
            </p:grpSpPr>
            <p:sp>
              <p:nvSpPr>
                <p:cNvPr id="1683" name="Google Shape;1683;p4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85" name="Google Shape;1685;p44"/>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formulate this?</a:t>
            </a:r>
            <a:endParaRPr/>
          </a:p>
        </p:txBody>
      </p:sp>
      <p:sp>
        <p:nvSpPr>
          <p:cNvPr id="1686" name="Google Shape;1686;p44"/>
          <p:cNvSpPr/>
          <p:nvPr/>
        </p:nvSpPr>
        <p:spPr>
          <a:xfrm flipH="1">
            <a:off x="319461" y="4700200"/>
            <a:ext cx="3861934"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7" name="Google Shape;1687;p44"/>
          <p:cNvGrpSpPr/>
          <p:nvPr/>
        </p:nvGrpSpPr>
        <p:grpSpPr>
          <a:xfrm>
            <a:off x="721500" y="1702962"/>
            <a:ext cx="3082491" cy="3128277"/>
            <a:chOff x="721500" y="1702962"/>
            <a:chExt cx="3082491" cy="3128277"/>
          </a:xfrm>
        </p:grpSpPr>
        <p:grpSp>
          <p:nvGrpSpPr>
            <p:cNvPr id="1688" name="Google Shape;1688;p44"/>
            <p:cNvGrpSpPr/>
            <p:nvPr/>
          </p:nvGrpSpPr>
          <p:grpSpPr>
            <a:xfrm>
              <a:off x="2408757" y="2888378"/>
              <a:ext cx="778176" cy="1196487"/>
              <a:chOff x="2408757" y="2449015"/>
              <a:chExt cx="778176" cy="1196487"/>
            </a:xfrm>
          </p:grpSpPr>
          <p:sp>
            <p:nvSpPr>
              <p:cNvPr id="1689" name="Google Shape;1689;p44"/>
              <p:cNvSpPr/>
              <p:nvPr/>
            </p:nvSpPr>
            <p:spPr>
              <a:xfrm rot="-1400388">
                <a:off x="2600789" y="2456330"/>
                <a:ext cx="93245" cy="567510"/>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rot="-1400388">
                <a:off x="2743711" y="2792868"/>
                <a:ext cx="138839" cy="100509"/>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rot="-1400388">
                <a:off x="2702342" y="2704612"/>
                <a:ext cx="94890" cy="117184"/>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4"/>
              <p:cNvSpPr/>
              <p:nvPr/>
            </p:nvSpPr>
            <p:spPr>
              <a:xfrm rot="-1400388">
                <a:off x="2652607" y="2624254"/>
                <a:ext cx="94113" cy="10749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4"/>
              <p:cNvSpPr/>
              <p:nvPr/>
            </p:nvSpPr>
            <p:spPr>
              <a:xfrm rot="-1400388">
                <a:off x="2611594" y="2550243"/>
                <a:ext cx="68986" cy="125271"/>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4"/>
              <p:cNvSpPr/>
              <p:nvPr/>
            </p:nvSpPr>
            <p:spPr>
              <a:xfrm rot="-1400388">
                <a:off x="2558373" y="2492874"/>
                <a:ext cx="57473" cy="101331"/>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rot="-1400388">
                <a:off x="2511120" y="2453676"/>
                <a:ext cx="40021" cy="7985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rot="-1400388">
                <a:off x="2423164" y="2487416"/>
                <a:ext cx="75656" cy="41757"/>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rot="-1400388">
                <a:off x="2450774" y="2548902"/>
                <a:ext cx="102245" cy="44498"/>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rot="-1400388">
                <a:off x="2499185" y="2611891"/>
                <a:ext cx="102839" cy="54914"/>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rot="-1400388">
                <a:off x="2514042" y="2680854"/>
                <a:ext cx="137423" cy="64737"/>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4"/>
              <p:cNvSpPr/>
              <p:nvPr/>
            </p:nvSpPr>
            <p:spPr>
              <a:xfrm rot="-1400388">
                <a:off x="2573224" y="2762025"/>
                <a:ext cx="126550" cy="64097"/>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4"/>
              <p:cNvSpPr/>
              <p:nvPr/>
            </p:nvSpPr>
            <p:spPr>
              <a:xfrm rot="-1400388">
                <a:off x="2560247" y="2844913"/>
                <a:ext cx="180185" cy="65102"/>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rot="-1400388">
                <a:off x="2609328" y="2898665"/>
                <a:ext cx="160266" cy="62361"/>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4"/>
              <p:cNvSpPr/>
              <p:nvPr/>
            </p:nvSpPr>
            <p:spPr>
              <a:xfrm rot="-1400388">
                <a:off x="2454208" y="2669582"/>
                <a:ext cx="208328" cy="272471"/>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rot="-368213">
                <a:off x="2565849" y="2861470"/>
                <a:ext cx="582382" cy="75506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44"/>
            <p:cNvGrpSpPr/>
            <p:nvPr/>
          </p:nvGrpSpPr>
          <p:grpSpPr>
            <a:xfrm>
              <a:off x="2966148" y="2701538"/>
              <a:ext cx="647347" cy="1377158"/>
              <a:chOff x="3017948" y="2225650"/>
              <a:chExt cx="647347" cy="1377158"/>
            </a:xfrm>
          </p:grpSpPr>
          <p:sp>
            <p:nvSpPr>
              <p:cNvPr id="1710" name="Google Shape;1710;p44"/>
              <p:cNvSpPr/>
              <p:nvPr/>
            </p:nvSpPr>
            <p:spPr>
              <a:xfrm>
                <a:off x="3265000" y="2225650"/>
                <a:ext cx="231906" cy="532845"/>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3355268" y="2348317"/>
                <a:ext cx="95186" cy="31829"/>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3332394" y="2466988"/>
                <a:ext cx="107831" cy="35956"/>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3308466" y="2578679"/>
                <a:ext cx="131232" cy="43727"/>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3329979" y="2340721"/>
                <a:ext cx="292846" cy="503167"/>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3478114" y="2459041"/>
                <a:ext cx="94484" cy="33015"/>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3437063" y="2573586"/>
                <a:ext cx="106777" cy="37449"/>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3395485" y="2681940"/>
                <a:ext cx="130003" cy="45483"/>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3543269" y="2403064"/>
                <a:ext cx="4742" cy="373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3561270" y="2419045"/>
                <a:ext cx="5093" cy="3820"/>
              </a:xfrm>
              <a:custGeom>
                <a:rect b="b" l="l" r="r" t="t"/>
                <a:pathLst>
                  <a:path extrusionOk="0" h="87" w="116">
                    <a:moveTo>
                      <a:pt x="60" y="0"/>
                    </a:moveTo>
                    <a:cubicBezTo>
                      <a:pt x="1" y="0"/>
                      <a:pt x="1" y="87"/>
                      <a:pt x="60" y="87"/>
                    </a:cubicBezTo>
                    <a:cubicBezTo>
                      <a:pt x="115" y="87"/>
                      <a:pt x="115"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3535981" y="2427826"/>
                <a:ext cx="8386" cy="6366"/>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4"/>
              <p:cNvSpPr/>
              <p:nvPr/>
            </p:nvSpPr>
            <p:spPr>
              <a:xfrm>
                <a:off x="3505687" y="2426026"/>
                <a:ext cx="7288" cy="7771"/>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4"/>
              <p:cNvSpPr/>
              <p:nvPr/>
            </p:nvSpPr>
            <p:spPr>
              <a:xfrm>
                <a:off x="3535981" y="2542546"/>
                <a:ext cx="7859" cy="7595"/>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4"/>
              <p:cNvSpPr/>
              <p:nvPr/>
            </p:nvSpPr>
            <p:spPr>
              <a:xfrm>
                <a:off x="3560963" y="2511770"/>
                <a:ext cx="9396" cy="8561"/>
              </a:xfrm>
              <a:custGeom>
                <a:rect b="b" l="l" r="r" t="t"/>
                <a:pathLst>
                  <a:path extrusionOk="0" h="195" w="214">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4"/>
              <p:cNvSpPr/>
              <p:nvPr/>
            </p:nvSpPr>
            <p:spPr>
              <a:xfrm>
                <a:off x="3458708" y="2501189"/>
                <a:ext cx="7157" cy="821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4"/>
              <p:cNvSpPr/>
              <p:nvPr/>
            </p:nvSpPr>
            <p:spPr>
              <a:xfrm>
                <a:off x="3500813" y="2510365"/>
                <a:ext cx="7859" cy="702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4"/>
              <p:cNvSpPr/>
              <p:nvPr/>
            </p:nvSpPr>
            <p:spPr>
              <a:xfrm>
                <a:off x="3477939" y="2536312"/>
                <a:ext cx="5093" cy="5663"/>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4"/>
              <p:cNvSpPr/>
              <p:nvPr/>
            </p:nvSpPr>
            <p:spPr>
              <a:xfrm>
                <a:off x="3506170" y="2532097"/>
                <a:ext cx="4917" cy="478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4"/>
              <p:cNvSpPr/>
              <p:nvPr/>
            </p:nvSpPr>
            <p:spPr>
              <a:xfrm>
                <a:off x="3531854" y="2586757"/>
                <a:ext cx="7113" cy="59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4"/>
              <p:cNvSpPr/>
              <p:nvPr/>
            </p:nvSpPr>
            <p:spPr>
              <a:xfrm>
                <a:off x="3553675" y="2553566"/>
                <a:ext cx="6981" cy="6278"/>
              </a:xfrm>
              <a:custGeom>
                <a:rect b="b" l="l" r="r" t="t"/>
                <a:pathLst>
                  <a:path extrusionOk="0" h="143" w="159">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4"/>
              <p:cNvSpPr/>
              <p:nvPr/>
            </p:nvSpPr>
            <p:spPr>
              <a:xfrm>
                <a:off x="3500638" y="2636631"/>
                <a:ext cx="6630" cy="6629"/>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4"/>
              <p:cNvSpPr/>
              <p:nvPr/>
            </p:nvSpPr>
            <p:spPr>
              <a:xfrm>
                <a:off x="3444835" y="2624689"/>
                <a:ext cx="8561" cy="7156"/>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4"/>
              <p:cNvSpPr/>
              <p:nvPr/>
            </p:nvSpPr>
            <p:spPr>
              <a:xfrm>
                <a:off x="3502965" y="2648968"/>
                <a:ext cx="6761" cy="6893"/>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4"/>
              <p:cNvSpPr/>
              <p:nvPr/>
            </p:nvSpPr>
            <p:spPr>
              <a:xfrm>
                <a:off x="3536859" y="2621792"/>
                <a:ext cx="7157" cy="6805"/>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4"/>
              <p:cNvSpPr/>
              <p:nvPr/>
            </p:nvSpPr>
            <p:spPr>
              <a:xfrm>
                <a:off x="3524873" y="2675969"/>
                <a:ext cx="7508" cy="4917"/>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4"/>
              <p:cNvSpPr/>
              <p:nvPr/>
            </p:nvSpPr>
            <p:spPr>
              <a:xfrm>
                <a:off x="3475700" y="2650154"/>
                <a:ext cx="5225" cy="59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4"/>
              <p:cNvSpPr/>
              <p:nvPr/>
            </p:nvSpPr>
            <p:spPr>
              <a:xfrm>
                <a:off x="3467358" y="2630134"/>
                <a:ext cx="5269" cy="5576"/>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4"/>
              <p:cNvSpPr/>
              <p:nvPr/>
            </p:nvSpPr>
            <p:spPr>
              <a:xfrm>
                <a:off x="3419062" y="2655685"/>
                <a:ext cx="7464" cy="7683"/>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4"/>
              <p:cNvSpPr/>
              <p:nvPr/>
            </p:nvSpPr>
            <p:spPr>
              <a:xfrm>
                <a:off x="3440005" y="2666793"/>
                <a:ext cx="6103" cy="4083"/>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4"/>
              <p:cNvSpPr/>
              <p:nvPr/>
            </p:nvSpPr>
            <p:spPr>
              <a:xfrm>
                <a:off x="3472890" y="2542765"/>
                <a:ext cx="4434" cy="5005"/>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4"/>
              <p:cNvSpPr/>
              <p:nvPr/>
            </p:nvSpPr>
            <p:spPr>
              <a:xfrm>
                <a:off x="3468587" y="2549878"/>
                <a:ext cx="7157" cy="4698"/>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4"/>
              <p:cNvSpPr/>
              <p:nvPr/>
            </p:nvSpPr>
            <p:spPr>
              <a:xfrm>
                <a:off x="3517804" y="2571874"/>
                <a:ext cx="2283" cy="1756"/>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4"/>
              <p:cNvSpPr/>
              <p:nvPr/>
            </p:nvSpPr>
            <p:spPr>
              <a:xfrm>
                <a:off x="3571149" y="2457197"/>
                <a:ext cx="5971" cy="8341"/>
              </a:xfrm>
              <a:custGeom>
                <a:rect b="b" l="l" r="r" t="t"/>
                <a:pathLst>
                  <a:path extrusionOk="0" h="190" w="136">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4"/>
              <p:cNvSpPr/>
              <p:nvPr/>
            </p:nvSpPr>
            <p:spPr>
              <a:xfrm>
                <a:off x="3579754" y="2448768"/>
                <a:ext cx="7376" cy="7024"/>
              </a:xfrm>
              <a:custGeom>
                <a:rect b="b" l="l" r="r" t="t"/>
                <a:pathLst>
                  <a:path extrusionOk="0" h="160" w="168">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4"/>
              <p:cNvSpPr/>
              <p:nvPr/>
            </p:nvSpPr>
            <p:spPr>
              <a:xfrm>
                <a:off x="3544147" y="2393098"/>
                <a:ext cx="15850" cy="5224"/>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4"/>
              <p:cNvSpPr/>
              <p:nvPr/>
            </p:nvSpPr>
            <p:spPr>
              <a:xfrm>
                <a:off x="3579974" y="2381244"/>
                <a:ext cx="3161" cy="2371"/>
              </a:xfrm>
              <a:custGeom>
                <a:rect b="b" l="l" r="r" t="t"/>
                <a:pathLst>
                  <a:path extrusionOk="0" h="54" w="72">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4"/>
              <p:cNvSpPr/>
              <p:nvPr/>
            </p:nvSpPr>
            <p:spPr>
              <a:xfrm>
                <a:off x="3538571" y="2379488"/>
                <a:ext cx="5927" cy="6322"/>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4"/>
              <p:cNvSpPr/>
              <p:nvPr/>
            </p:nvSpPr>
            <p:spPr>
              <a:xfrm>
                <a:off x="3403608" y="2668813"/>
                <a:ext cx="5093" cy="4346"/>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4"/>
              <p:cNvSpPr/>
              <p:nvPr/>
            </p:nvSpPr>
            <p:spPr>
              <a:xfrm>
                <a:off x="3508189" y="2385108"/>
                <a:ext cx="21953" cy="21337"/>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4"/>
              <p:cNvSpPr/>
              <p:nvPr/>
            </p:nvSpPr>
            <p:spPr>
              <a:xfrm>
                <a:off x="3500989" y="2425411"/>
                <a:ext cx="2810" cy="1800"/>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4"/>
              <p:cNvSpPr/>
              <p:nvPr/>
            </p:nvSpPr>
            <p:spPr>
              <a:xfrm>
                <a:off x="3491462" y="2439636"/>
                <a:ext cx="1449" cy="1054"/>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4"/>
              <p:cNvSpPr/>
              <p:nvPr/>
            </p:nvSpPr>
            <p:spPr>
              <a:xfrm>
                <a:off x="3479519" y="2455310"/>
                <a:ext cx="5444" cy="2722"/>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4"/>
              <p:cNvSpPr/>
              <p:nvPr/>
            </p:nvSpPr>
            <p:spPr>
              <a:xfrm>
                <a:off x="3444659" y="2541009"/>
                <a:ext cx="4566" cy="4346"/>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4"/>
              <p:cNvSpPr/>
              <p:nvPr/>
            </p:nvSpPr>
            <p:spPr>
              <a:xfrm>
                <a:off x="3432936" y="2565859"/>
                <a:ext cx="5708" cy="7112"/>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4"/>
              <p:cNvSpPr/>
              <p:nvPr/>
            </p:nvSpPr>
            <p:spPr>
              <a:xfrm>
                <a:off x="3528210" y="2429055"/>
                <a:ext cx="702" cy="74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4"/>
              <p:cNvSpPr/>
              <p:nvPr/>
            </p:nvSpPr>
            <p:spPr>
              <a:xfrm>
                <a:off x="3560436" y="2430460"/>
                <a:ext cx="395" cy="220"/>
              </a:xfrm>
              <a:custGeom>
                <a:rect b="b" l="l" r="r" t="t"/>
                <a:pathLst>
                  <a:path extrusionOk="0" h="5" w="9">
                    <a:moveTo>
                      <a:pt x="4" y="1"/>
                    </a:moveTo>
                    <a:cubicBezTo>
                      <a:pt x="1" y="1"/>
                      <a:pt x="1" y="5"/>
                      <a:pt x="4" y="5"/>
                    </a:cubicBezTo>
                    <a:cubicBezTo>
                      <a:pt x="8" y="5"/>
                      <a:pt x="8" y="1"/>
                      <a:pt x="4"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4"/>
              <p:cNvSpPr/>
              <p:nvPr/>
            </p:nvSpPr>
            <p:spPr>
              <a:xfrm>
                <a:off x="3564212" y="2408860"/>
                <a:ext cx="5795" cy="6146"/>
              </a:xfrm>
              <a:custGeom>
                <a:rect b="b" l="l" r="r" t="t"/>
                <a:pathLst>
                  <a:path extrusionOk="0" h="140" w="132">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4"/>
              <p:cNvSpPr/>
              <p:nvPr/>
            </p:nvSpPr>
            <p:spPr>
              <a:xfrm>
                <a:off x="3567417" y="2462378"/>
                <a:ext cx="5708" cy="8122"/>
              </a:xfrm>
              <a:custGeom>
                <a:rect b="b" l="l" r="r" t="t"/>
                <a:pathLst>
                  <a:path extrusionOk="0" h="185" w="13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4"/>
              <p:cNvSpPr/>
              <p:nvPr/>
            </p:nvSpPr>
            <p:spPr>
              <a:xfrm>
                <a:off x="3530625" y="2423962"/>
                <a:ext cx="6278" cy="4522"/>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4"/>
              <p:cNvSpPr/>
              <p:nvPr/>
            </p:nvSpPr>
            <p:spPr>
              <a:xfrm>
                <a:off x="3526981" y="2425280"/>
                <a:ext cx="6454" cy="6761"/>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4"/>
              <p:cNvSpPr/>
              <p:nvPr/>
            </p:nvSpPr>
            <p:spPr>
              <a:xfrm>
                <a:off x="3566846" y="2446880"/>
                <a:ext cx="15103" cy="6498"/>
              </a:xfrm>
              <a:custGeom>
                <a:rect b="b" l="l" r="r" t="t"/>
                <a:pathLst>
                  <a:path extrusionOk="0" h="148" w="344">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4"/>
              <p:cNvSpPr/>
              <p:nvPr/>
            </p:nvSpPr>
            <p:spPr>
              <a:xfrm>
                <a:off x="3526322" y="2434280"/>
                <a:ext cx="6761" cy="5400"/>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4"/>
              <p:cNvSpPr/>
              <p:nvPr/>
            </p:nvSpPr>
            <p:spPr>
              <a:xfrm>
                <a:off x="3511746" y="2452061"/>
                <a:ext cx="61467" cy="38020"/>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4"/>
              <p:cNvSpPr/>
              <p:nvPr/>
            </p:nvSpPr>
            <p:spPr>
              <a:xfrm>
                <a:off x="3514468" y="2483452"/>
                <a:ext cx="54135" cy="10317"/>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4"/>
              <p:cNvSpPr/>
              <p:nvPr/>
            </p:nvSpPr>
            <p:spPr>
              <a:xfrm>
                <a:off x="3537781" y="2474012"/>
                <a:ext cx="5269" cy="2854"/>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4"/>
              <p:cNvSpPr/>
              <p:nvPr/>
            </p:nvSpPr>
            <p:spPr>
              <a:xfrm>
                <a:off x="3478114" y="2557824"/>
                <a:ext cx="55935" cy="50224"/>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4"/>
              <p:cNvSpPr/>
              <p:nvPr/>
            </p:nvSpPr>
            <p:spPr>
              <a:xfrm>
                <a:off x="3482285" y="2607084"/>
                <a:ext cx="52554" cy="10712"/>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4"/>
              <p:cNvSpPr/>
              <p:nvPr/>
            </p:nvSpPr>
            <p:spPr>
              <a:xfrm>
                <a:off x="3478729" y="2537409"/>
                <a:ext cx="15542" cy="8824"/>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4"/>
              <p:cNvSpPr/>
              <p:nvPr/>
            </p:nvSpPr>
            <p:spPr>
              <a:xfrm>
                <a:off x="3541513" y="2561424"/>
                <a:ext cx="4215" cy="3556"/>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4"/>
              <p:cNvSpPr/>
              <p:nvPr/>
            </p:nvSpPr>
            <p:spPr>
              <a:xfrm>
                <a:off x="3544762" y="2538946"/>
                <a:ext cx="5181" cy="4566"/>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4"/>
              <p:cNvSpPr/>
              <p:nvPr/>
            </p:nvSpPr>
            <p:spPr>
              <a:xfrm>
                <a:off x="3525751" y="2525072"/>
                <a:ext cx="3556" cy="5268"/>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4"/>
              <p:cNvSpPr/>
              <p:nvPr/>
            </p:nvSpPr>
            <p:spPr>
              <a:xfrm>
                <a:off x="3430653" y="2671579"/>
                <a:ext cx="65287" cy="2941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4"/>
              <p:cNvSpPr/>
              <p:nvPr/>
            </p:nvSpPr>
            <p:spPr>
              <a:xfrm>
                <a:off x="3510165" y="2669735"/>
                <a:ext cx="2678" cy="4346"/>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4"/>
              <p:cNvSpPr/>
              <p:nvPr/>
            </p:nvSpPr>
            <p:spPr>
              <a:xfrm>
                <a:off x="3530976" y="2646641"/>
                <a:ext cx="4566" cy="3776"/>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4"/>
              <p:cNvSpPr/>
              <p:nvPr/>
            </p:nvSpPr>
            <p:spPr>
              <a:xfrm>
                <a:off x="3476578" y="2669208"/>
                <a:ext cx="5400" cy="7376"/>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4"/>
              <p:cNvSpPr/>
              <p:nvPr/>
            </p:nvSpPr>
            <p:spPr>
              <a:xfrm>
                <a:off x="3508233" y="2654456"/>
                <a:ext cx="7025" cy="5268"/>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4"/>
              <p:cNvSpPr/>
              <p:nvPr/>
            </p:nvSpPr>
            <p:spPr>
              <a:xfrm>
                <a:off x="3391666" y="2426641"/>
                <a:ext cx="4566" cy="3512"/>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4"/>
              <p:cNvSpPr/>
              <p:nvPr/>
            </p:nvSpPr>
            <p:spPr>
              <a:xfrm>
                <a:off x="3421126" y="2431689"/>
                <a:ext cx="5400" cy="4215"/>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4"/>
              <p:cNvSpPr/>
              <p:nvPr/>
            </p:nvSpPr>
            <p:spPr>
              <a:xfrm>
                <a:off x="3432717" y="2406269"/>
                <a:ext cx="12162" cy="12117"/>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4"/>
              <p:cNvSpPr/>
              <p:nvPr/>
            </p:nvSpPr>
            <p:spPr>
              <a:xfrm>
                <a:off x="3443122" y="2436519"/>
                <a:ext cx="6454" cy="5049"/>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4"/>
              <p:cNvSpPr/>
              <p:nvPr/>
            </p:nvSpPr>
            <p:spPr>
              <a:xfrm>
                <a:off x="3391666" y="2319428"/>
                <a:ext cx="4873" cy="4302"/>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4"/>
              <p:cNvSpPr/>
              <p:nvPr/>
            </p:nvSpPr>
            <p:spPr>
              <a:xfrm>
                <a:off x="3427185" y="2329087"/>
                <a:ext cx="4171" cy="403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4"/>
              <p:cNvSpPr/>
              <p:nvPr/>
            </p:nvSpPr>
            <p:spPr>
              <a:xfrm>
                <a:off x="3421301" y="2275832"/>
                <a:ext cx="4347" cy="3644"/>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4"/>
              <p:cNvSpPr/>
              <p:nvPr/>
            </p:nvSpPr>
            <p:spPr>
              <a:xfrm>
                <a:off x="3417306" y="2285095"/>
                <a:ext cx="220" cy="220"/>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4"/>
              <p:cNvSpPr/>
              <p:nvPr/>
            </p:nvSpPr>
            <p:spPr>
              <a:xfrm>
                <a:off x="3430258" y="2335804"/>
                <a:ext cx="6893" cy="4917"/>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4"/>
              <p:cNvSpPr/>
              <p:nvPr/>
            </p:nvSpPr>
            <p:spPr>
              <a:xfrm>
                <a:off x="3383719" y="2320262"/>
                <a:ext cx="3337" cy="2634"/>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4"/>
              <p:cNvSpPr/>
              <p:nvPr/>
            </p:nvSpPr>
            <p:spPr>
              <a:xfrm>
                <a:off x="3396671" y="2319999"/>
                <a:ext cx="3864" cy="29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4"/>
              <p:cNvSpPr/>
              <p:nvPr/>
            </p:nvSpPr>
            <p:spPr>
              <a:xfrm>
                <a:off x="3392456" y="2280661"/>
                <a:ext cx="5839" cy="8781"/>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4"/>
              <p:cNvSpPr/>
              <p:nvPr/>
            </p:nvSpPr>
            <p:spPr>
              <a:xfrm>
                <a:off x="3430697" y="2322370"/>
                <a:ext cx="8737" cy="3512"/>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4"/>
              <p:cNvSpPr/>
              <p:nvPr/>
            </p:nvSpPr>
            <p:spPr>
              <a:xfrm>
                <a:off x="3355268" y="2377732"/>
                <a:ext cx="3864" cy="3073"/>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4"/>
              <p:cNvSpPr/>
              <p:nvPr/>
            </p:nvSpPr>
            <p:spPr>
              <a:xfrm>
                <a:off x="3340385" y="2419879"/>
                <a:ext cx="2459" cy="2810"/>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4"/>
              <p:cNvSpPr/>
              <p:nvPr/>
            </p:nvSpPr>
            <p:spPr>
              <a:xfrm>
                <a:off x="3354215" y="2449866"/>
                <a:ext cx="2503" cy="4346"/>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4"/>
              <p:cNvSpPr/>
              <p:nvPr/>
            </p:nvSpPr>
            <p:spPr>
              <a:xfrm>
                <a:off x="3377484" y="2405874"/>
                <a:ext cx="2942" cy="3644"/>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4"/>
              <p:cNvSpPr/>
              <p:nvPr/>
            </p:nvSpPr>
            <p:spPr>
              <a:xfrm>
                <a:off x="3388373" y="2416587"/>
                <a:ext cx="4522" cy="3029"/>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4"/>
              <p:cNvSpPr/>
              <p:nvPr/>
            </p:nvSpPr>
            <p:spPr>
              <a:xfrm>
                <a:off x="3412608" y="2456978"/>
                <a:ext cx="9791" cy="2810"/>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4"/>
              <p:cNvSpPr/>
              <p:nvPr/>
            </p:nvSpPr>
            <p:spPr>
              <a:xfrm>
                <a:off x="3359571" y="2439987"/>
                <a:ext cx="263" cy="220"/>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4"/>
              <p:cNvSpPr/>
              <p:nvPr/>
            </p:nvSpPr>
            <p:spPr>
              <a:xfrm>
                <a:off x="3392412" y="2389059"/>
                <a:ext cx="18704" cy="29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4"/>
              <p:cNvSpPr/>
              <p:nvPr/>
            </p:nvSpPr>
            <p:spPr>
              <a:xfrm>
                <a:off x="3441059" y="2400957"/>
                <a:ext cx="2766" cy="4698"/>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4"/>
              <p:cNvSpPr/>
              <p:nvPr/>
            </p:nvSpPr>
            <p:spPr>
              <a:xfrm>
                <a:off x="3428019" y="2510233"/>
                <a:ext cx="5093" cy="5620"/>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4"/>
              <p:cNvSpPr/>
              <p:nvPr/>
            </p:nvSpPr>
            <p:spPr>
              <a:xfrm>
                <a:off x="3368616" y="2536970"/>
                <a:ext cx="9396" cy="5663"/>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4"/>
              <p:cNvSpPr/>
              <p:nvPr/>
            </p:nvSpPr>
            <p:spPr>
              <a:xfrm>
                <a:off x="3351800" y="2544697"/>
                <a:ext cx="6147" cy="3293"/>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4"/>
              <p:cNvSpPr/>
              <p:nvPr/>
            </p:nvSpPr>
            <p:spPr>
              <a:xfrm>
                <a:off x="3393378" y="2552907"/>
                <a:ext cx="12206" cy="7507"/>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4"/>
              <p:cNvSpPr/>
              <p:nvPr/>
            </p:nvSpPr>
            <p:spPr>
              <a:xfrm>
                <a:off x="3337926" y="2517828"/>
                <a:ext cx="5269" cy="4610"/>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4"/>
              <p:cNvSpPr/>
              <p:nvPr/>
            </p:nvSpPr>
            <p:spPr>
              <a:xfrm>
                <a:off x="3349780" y="2550580"/>
                <a:ext cx="8649" cy="2810"/>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4"/>
              <p:cNvSpPr/>
              <p:nvPr/>
            </p:nvSpPr>
            <p:spPr>
              <a:xfrm>
                <a:off x="3407384" y="2519540"/>
                <a:ext cx="15938" cy="13917"/>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4"/>
              <p:cNvSpPr/>
              <p:nvPr/>
            </p:nvSpPr>
            <p:spPr>
              <a:xfrm>
                <a:off x="3359791" y="2649978"/>
                <a:ext cx="5927" cy="5576"/>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4"/>
              <p:cNvSpPr/>
              <p:nvPr/>
            </p:nvSpPr>
            <p:spPr>
              <a:xfrm>
                <a:off x="3289587" y="2670349"/>
                <a:ext cx="4215" cy="3424"/>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4"/>
              <p:cNvSpPr/>
              <p:nvPr/>
            </p:nvSpPr>
            <p:spPr>
              <a:xfrm>
                <a:off x="3371557" y="2334399"/>
                <a:ext cx="38812" cy="10317"/>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4"/>
              <p:cNvSpPr/>
              <p:nvPr/>
            </p:nvSpPr>
            <p:spPr>
              <a:xfrm>
                <a:off x="3436580" y="2347482"/>
                <a:ext cx="3995" cy="3556"/>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4"/>
              <p:cNvSpPr/>
              <p:nvPr/>
            </p:nvSpPr>
            <p:spPr>
              <a:xfrm>
                <a:off x="3407296" y="2444114"/>
                <a:ext cx="12601" cy="5839"/>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4"/>
              <p:cNvSpPr/>
              <p:nvPr/>
            </p:nvSpPr>
            <p:spPr>
              <a:xfrm>
                <a:off x="3407779" y="2320438"/>
                <a:ext cx="3161" cy="3073"/>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4"/>
              <p:cNvSpPr/>
              <p:nvPr/>
            </p:nvSpPr>
            <p:spPr>
              <a:xfrm>
                <a:off x="3453703" y="2348141"/>
                <a:ext cx="5225" cy="5224"/>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4"/>
              <p:cNvSpPr/>
              <p:nvPr/>
            </p:nvSpPr>
            <p:spPr>
              <a:xfrm>
                <a:off x="3426658" y="2282242"/>
                <a:ext cx="4390" cy="3644"/>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4"/>
              <p:cNvSpPr/>
              <p:nvPr/>
            </p:nvSpPr>
            <p:spPr>
              <a:xfrm>
                <a:off x="3406023" y="2314511"/>
                <a:ext cx="4390" cy="3380"/>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4"/>
              <p:cNvSpPr/>
              <p:nvPr/>
            </p:nvSpPr>
            <p:spPr>
              <a:xfrm>
                <a:off x="3422926" y="2332467"/>
                <a:ext cx="5708" cy="4390"/>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4"/>
              <p:cNvSpPr/>
              <p:nvPr/>
            </p:nvSpPr>
            <p:spPr>
              <a:xfrm>
                <a:off x="3405891" y="2283866"/>
                <a:ext cx="3468" cy="3337"/>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3363742" y="2349019"/>
                <a:ext cx="4215" cy="4127"/>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3359439" y="2426904"/>
                <a:ext cx="4873" cy="6015"/>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3391490" y="2413118"/>
                <a:ext cx="2810" cy="3380"/>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3404837" y="2438582"/>
                <a:ext cx="3864" cy="29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3420555" y="2443543"/>
                <a:ext cx="4961" cy="9834"/>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3421126" y="2404820"/>
                <a:ext cx="5400" cy="4346"/>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3440664" y="2461456"/>
                <a:ext cx="5269" cy="4917"/>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3399964" y="2446573"/>
                <a:ext cx="4917" cy="5093"/>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3360669" y="2443236"/>
                <a:ext cx="10274" cy="7200"/>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3390963" y="2414743"/>
                <a:ext cx="6103" cy="4566"/>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3387319" y="2516248"/>
                <a:ext cx="4215" cy="3863"/>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3363742" y="2501145"/>
                <a:ext cx="70731" cy="7068"/>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3413355" y="2483276"/>
                <a:ext cx="10713" cy="2678"/>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3403476" y="2412284"/>
                <a:ext cx="3468" cy="176"/>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3373972" y="2572356"/>
                <a:ext cx="19801" cy="4259"/>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3354654" y="2621704"/>
                <a:ext cx="21689" cy="4961"/>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rot="270453">
                <a:off x="3050438" y="2731255"/>
                <a:ext cx="582366" cy="849982"/>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3" name="Google Shape;1833;p44"/>
            <p:cNvSpPr/>
            <p:nvPr/>
          </p:nvSpPr>
          <p:spPr>
            <a:xfrm>
              <a:off x="721500" y="4632187"/>
              <a:ext cx="438063" cy="179112"/>
            </a:xfrm>
            <a:custGeom>
              <a:rect b="b" l="l" r="r" t="t"/>
              <a:pathLst>
                <a:path extrusionOk="0" h="4922" w="12038">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4"/>
            <p:cNvSpPr/>
            <p:nvPr/>
          </p:nvSpPr>
          <p:spPr>
            <a:xfrm>
              <a:off x="1277260" y="1702962"/>
              <a:ext cx="569758" cy="666883"/>
            </a:xfrm>
            <a:custGeom>
              <a:rect b="b" l="l" r="r" t="t"/>
              <a:pathLst>
                <a:path extrusionOk="0" h="18326" w="15657">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4"/>
            <p:cNvSpPr/>
            <p:nvPr/>
          </p:nvSpPr>
          <p:spPr>
            <a:xfrm>
              <a:off x="1432092" y="1893019"/>
              <a:ext cx="411935" cy="585115"/>
            </a:xfrm>
            <a:custGeom>
              <a:rect b="b" l="l" r="r" t="t"/>
              <a:pathLst>
                <a:path extrusionOk="0" h="16079" w="1132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4"/>
            <p:cNvSpPr/>
            <p:nvPr/>
          </p:nvSpPr>
          <p:spPr>
            <a:xfrm>
              <a:off x="1562617" y="2556633"/>
              <a:ext cx="582386" cy="657058"/>
            </a:xfrm>
            <a:custGeom>
              <a:rect b="b" l="l" r="r" t="t"/>
              <a:pathLst>
                <a:path extrusionOk="0" h="18056" w="16004">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4"/>
            <p:cNvSpPr/>
            <p:nvPr/>
          </p:nvSpPr>
          <p:spPr>
            <a:xfrm>
              <a:off x="1385260" y="2449178"/>
              <a:ext cx="385370" cy="770995"/>
            </a:xfrm>
            <a:custGeom>
              <a:rect b="b" l="l" r="r" t="t"/>
              <a:pathLst>
                <a:path extrusionOk="0" h="21187" w="1059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4"/>
            <p:cNvSpPr/>
            <p:nvPr/>
          </p:nvSpPr>
          <p:spPr>
            <a:xfrm>
              <a:off x="791147" y="3164536"/>
              <a:ext cx="1115062" cy="1537405"/>
            </a:xfrm>
            <a:custGeom>
              <a:rect b="b" l="l" r="r" t="t"/>
              <a:pathLst>
                <a:path extrusionOk="0" h="42248" w="30642">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4"/>
            <p:cNvSpPr/>
            <p:nvPr/>
          </p:nvSpPr>
          <p:spPr>
            <a:xfrm>
              <a:off x="1856272" y="4657004"/>
              <a:ext cx="388245" cy="159315"/>
            </a:xfrm>
            <a:custGeom>
              <a:rect b="b" l="l" r="r" t="t"/>
              <a:pathLst>
                <a:path extrusionOk="0" h="4378" w="10669">
                  <a:moveTo>
                    <a:pt x="1370" y="1"/>
                  </a:moveTo>
                  <a:lnTo>
                    <a:pt x="1" y="1232"/>
                  </a:lnTo>
                  <a:lnTo>
                    <a:pt x="2053" y="4378"/>
                  </a:lnTo>
                  <a:lnTo>
                    <a:pt x="10669" y="139"/>
                  </a:lnTo>
                  <a:lnTo>
                    <a:pt x="2736" y="1094"/>
                  </a:lnTo>
                  <a:lnTo>
                    <a:pt x="1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4"/>
            <p:cNvSpPr/>
            <p:nvPr/>
          </p:nvSpPr>
          <p:spPr>
            <a:xfrm>
              <a:off x="2125109" y="3133934"/>
              <a:ext cx="223944" cy="203384"/>
            </a:xfrm>
            <a:custGeom>
              <a:rect b="b" l="l" r="r" t="t"/>
              <a:pathLst>
                <a:path extrusionOk="0" h="5589" w="6154">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4"/>
            <p:cNvSpPr/>
            <p:nvPr/>
          </p:nvSpPr>
          <p:spPr>
            <a:xfrm>
              <a:off x="2100110" y="3156640"/>
              <a:ext cx="204112" cy="167976"/>
            </a:xfrm>
            <a:custGeom>
              <a:rect b="b" l="l" r="r" t="t"/>
              <a:pathLst>
                <a:path extrusionOk="0" h="4616" w="5609">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4"/>
            <p:cNvSpPr/>
            <p:nvPr/>
          </p:nvSpPr>
          <p:spPr>
            <a:xfrm>
              <a:off x="1413243" y="2511802"/>
              <a:ext cx="706949" cy="726708"/>
            </a:xfrm>
            <a:custGeom>
              <a:rect b="b" l="l" r="r" t="t"/>
              <a:pathLst>
                <a:path extrusionOk="0" h="19970" w="19427">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4"/>
            <p:cNvSpPr/>
            <p:nvPr/>
          </p:nvSpPr>
          <p:spPr>
            <a:xfrm>
              <a:off x="1413243" y="2511802"/>
              <a:ext cx="715682" cy="735660"/>
            </a:xfrm>
            <a:custGeom>
              <a:rect b="b" l="l" r="r" t="t"/>
              <a:pathLst>
                <a:path extrusionOk="0" h="20216" w="19667">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4"/>
            <p:cNvSpPr/>
            <p:nvPr/>
          </p:nvSpPr>
          <p:spPr>
            <a:xfrm>
              <a:off x="2272882" y="3396839"/>
              <a:ext cx="1531109" cy="703783"/>
            </a:xfrm>
            <a:custGeom>
              <a:rect b="b" l="l" r="r" t="t"/>
              <a:pathLst>
                <a:path extrusionOk="0" h="19340" w="42075">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4"/>
            <p:cNvSpPr/>
            <p:nvPr/>
          </p:nvSpPr>
          <p:spPr>
            <a:xfrm>
              <a:off x="2382338" y="4078684"/>
              <a:ext cx="1212115" cy="519649"/>
            </a:xfrm>
            <a:custGeom>
              <a:rect b="b" l="l" r="r" t="t"/>
              <a:pathLst>
                <a:path extrusionOk="0" h="14280" w="33309">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4"/>
            <p:cNvSpPr/>
            <p:nvPr/>
          </p:nvSpPr>
          <p:spPr>
            <a:xfrm>
              <a:off x="2212150" y="3267370"/>
              <a:ext cx="84643" cy="151382"/>
            </a:xfrm>
            <a:custGeom>
              <a:rect b="b" l="l" r="r" t="t"/>
              <a:pathLst>
                <a:path extrusionOk="0" h="4160" w="2326">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4"/>
            <p:cNvSpPr/>
            <p:nvPr/>
          </p:nvSpPr>
          <p:spPr>
            <a:xfrm>
              <a:off x="2179837" y="3223522"/>
              <a:ext cx="79585" cy="79767"/>
            </a:xfrm>
            <a:custGeom>
              <a:rect b="b" l="l" r="r" t="t"/>
              <a:pathLst>
                <a:path extrusionOk="0" h="2192" w="2187">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4"/>
            <p:cNvSpPr/>
            <p:nvPr/>
          </p:nvSpPr>
          <p:spPr>
            <a:xfrm>
              <a:off x="2471199" y="3401788"/>
              <a:ext cx="248471" cy="693775"/>
            </a:xfrm>
            <a:custGeom>
              <a:rect b="b" l="l" r="r" t="t"/>
              <a:pathLst>
                <a:path extrusionOk="0" h="19065" w="6828">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4"/>
            <p:cNvSpPr/>
            <p:nvPr/>
          </p:nvSpPr>
          <p:spPr>
            <a:xfrm>
              <a:off x="2745349" y="3396803"/>
              <a:ext cx="133187" cy="693885"/>
            </a:xfrm>
            <a:custGeom>
              <a:rect b="b" l="l" r="r" t="t"/>
              <a:pathLst>
                <a:path extrusionOk="0" h="19068" w="366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4"/>
            <p:cNvSpPr/>
            <p:nvPr/>
          </p:nvSpPr>
          <p:spPr>
            <a:xfrm>
              <a:off x="3010002" y="3396839"/>
              <a:ext cx="21907" cy="708804"/>
            </a:xfrm>
            <a:custGeom>
              <a:rect b="b" l="l" r="r" t="t"/>
              <a:pathLst>
                <a:path extrusionOk="0" h="19478" w="602">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4"/>
            <p:cNvSpPr/>
            <p:nvPr/>
          </p:nvSpPr>
          <p:spPr>
            <a:xfrm>
              <a:off x="3188669" y="3411722"/>
              <a:ext cx="97707" cy="693921"/>
            </a:xfrm>
            <a:custGeom>
              <a:rect b="b" l="l" r="r" t="t"/>
              <a:pathLst>
                <a:path extrusionOk="0" h="19069" w="2685">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44"/>
            <p:cNvSpPr/>
            <p:nvPr/>
          </p:nvSpPr>
          <p:spPr>
            <a:xfrm>
              <a:off x="3367299" y="3391818"/>
              <a:ext cx="178420" cy="708804"/>
            </a:xfrm>
            <a:custGeom>
              <a:rect b="b" l="l" r="r" t="t"/>
              <a:pathLst>
                <a:path extrusionOk="0" h="19478" w="4903">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44"/>
            <p:cNvSpPr/>
            <p:nvPr/>
          </p:nvSpPr>
          <p:spPr>
            <a:xfrm>
              <a:off x="2543175" y="4651982"/>
              <a:ext cx="179257" cy="179257"/>
            </a:xfrm>
            <a:custGeom>
              <a:rect b="b" l="l" r="r" t="t"/>
              <a:pathLst>
                <a:path extrusionOk="0" h="4926" w="4926">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4"/>
            <p:cNvSpPr/>
            <p:nvPr/>
          </p:nvSpPr>
          <p:spPr>
            <a:xfrm>
              <a:off x="3294668" y="4651982"/>
              <a:ext cx="179257" cy="179257"/>
            </a:xfrm>
            <a:custGeom>
              <a:rect b="b" l="l" r="r" t="t"/>
              <a:pathLst>
                <a:path extrusionOk="0" h="4926" w="4926">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4"/>
            <p:cNvSpPr/>
            <p:nvPr/>
          </p:nvSpPr>
          <p:spPr>
            <a:xfrm>
              <a:off x="2578072" y="4582335"/>
              <a:ext cx="94541" cy="119541"/>
            </a:xfrm>
            <a:custGeom>
              <a:rect b="b" l="l" r="r" t="t"/>
              <a:pathLst>
                <a:path extrusionOk="0" h="3285" w="2598">
                  <a:moveTo>
                    <a:pt x="2459" y="0"/>
                  </a:moveTo>
                  <a:lnTo>
                    <a:pt x="0" y="411"/>
                  </a:lnTo>
                  <a:lnTo>
                    <a:pt x="1638" y="3284"/>
                  </a:lnTo>
                  <a:lnTo>
                    <a:pt x="2597" y="3284"/>
                  </a:lnTo>
                  <a:lnTo>
                    <a:pt x="24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4"/>
            <p:cNvSpPr/>
            <p:nvPr/>
          </p:nvSpPr>
          <p:spPr>
            <a:xfrm>
              <a:off x="3329528" y="4582335"/>
              <a:ext cx="94687" cy="119541"/>
            </a:xfrm>
            <a:custGeom>
              <a:rect b="b" l="l" r="r" t="t"/>
              <a:pathLst>
                <a:path extrusionOk="0" h="3285" w="2602">
                  <a:moveTo>
                    <a:pt x="2463" y="0"/>
                  </a:moveTo>
                  <a:lnTo>
                    <a:pt x="1" y="411"/>
                  </a:lnTo>
                  <a:lnTo>
                    <a:pt x="1643" y="3284"/>
                  </a:lnTo>
                  <a:lnTo>
                    <a:pt x="2602" y="3284"/>
                  </a:lnTo>
                  <a:lnTo>
                    <a:pt x="24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4"/>
            <p:cNvSpPr/>
            <p:nvPr/>
          </p:nvSpPr>
          <p:spPr>
            <a:xfrm>
              <a:off x="1468117" y="3283271"/>
              <a:ext cx="101455" cy="378310"/>
            </a:xfrm>
            <a:custGeom>
              <a:rect b="b" l="l" r="r" t="t"/>
              <a:pathLst>
                <a:path extrusionOk="0" h="10396" w="2788">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4"/>
            <p:cNvSpPr/>
            <p:nvPr/>
          </p:nvSpPr>
          <p:spPr>
            <a:xfrm>
              <a:off x="2567992" y="4094659"/>
              <a:ext cx="36" cy="36"/>
            </a:xfrm>
            <a:custGeom>
              <a:rect b="b" l="l" r="r" t="t"/>
              <a:pathLst>
                <a:path extrusionOk="0" fill="none" h="1" w="1">
                  <a:moveTo>
                    <a:pt x="0" y="0"/>
                  </a:moveTo>
                  <a:lnTo>
                    <a:pt x="0" y="0"/>
                  </a:lnTo>
                  <a:close/>
                </a:path>
              </a:pathLst>
            </a:custGeom>
            <a:noFill/>
            <a:ln cap="flat" cmpd="sng" w="400">
              <a:solidFill>
                <a:srgbClr val="00A0A0"/>
              </a:solidFill>
              <a:prstDash val="solid"/>
              <a:miter lim="9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4"/>
            <p:cNvSpPr/>
            <p:nvPr/>
          </p:nvSpPr>
          <p:spPr>
            <a:xfrm>
              <a:off x="1745978" y="2114878"/>
              <a:ext cx="77765" cy="99454"/>
            </a:xfrm>
            <a:custGeom>
              <a:rect b="b" l="l" r="r" t="t"/>
              <a:pathLst>
                <a:path extrusionOk="0" h="2733" w="2137">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4"/>
            <p:cNvSpPr/>
            <p:nvPr/>
          </p:nvSpPr>
          <p:spPr>
            <a:xfrm>
              <a:off x="1617928" y="2204648"/>
              <a:ext cx="115356" cy="57678"/>
            </a:xfrm>
            <a:custGeom>
              <a:rect b="b" l="l" r="r" t="t"/>
              <a:pathLst>
                <a:path extrusionOk="0" h="1585" w="317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4"/>
            <p:cNvSpPr/>
            <p:nvPr/>
          </p:nvSpPr>
          <p:spPr>
            <a:xfrm>
              <a:off x="1508908" y="2086022"/>
              <a:ext cx="35226" cy="28894"/>
            </a:xfrm>
            <a:custGeom>
              <a:rect b="b" l="l" r="r" t="t"/>
              <a:pathLst>
                <a:path extrusionOk="0" h="794" w="968">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4"/>
            <p:cNvSpPr/>
            <p:nvPr/>
          </p:nvSpPr>
          <p:spPr>
            <a:xfrm>
              <a:off x="1695617" y="2087296"/>
              <a:ext cx="22562" cy="32787"/>
            </a:xfrm>
            <a:custGeom>
              <a:rect b="b" l="l" r="r" t="t"/>
              <a:pathLst>
                <a:path extrusionOk="0" h="901" w="62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4"/>
            <p:cNvSpPr/>
            <p:nvPr/>
          </p:nvSpPr>
          <p:spPr>
            <a:xfrm>
              <a:off x="1758896" y="2085295"/>
              <a:ext cx="22453" cy="32642"/>
            </a:xfrm>
            <a:custGeom>
              <a:rect b="b" l="l" r="r" t="t"/>
              <a:pathLst>
                <a:path extrusionOk="0" h="897" w="617">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4"/>
            <p:cNvSpPr/>
            <p:nvPr/>
          </p:nvSpPr>
          <p:spPr>
            <a:xfrm>
              <a:off x="1645910" y="2012445"/>
              <a:ext cx="64665" cy="34389"/>
            </a:xfrm>
            <a:custGeom>
              <a:rect b="b" l="l" r="r" t="t"/>
              <a:pathLst>
                <a:path extrusionOk="0" h="945" w="1777">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4"/>
            <p:cNvSpPr/>
            <p:nvPr/>
          </p:nvSpPr>
          <p:spPr>
            <a:xfrm>
              <a:off x="1739683" y="2007023"/>
              <a:ext cx="48435" cy="34825"/>
            </a:xfrm>
            <a:custGeom>
              <a:rect b="b" l="l" r="r" t="t"/>
              <a:pathLst>
                <a:path extrusionOk="0" h="957" w="1331">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6" name="Google Shape;1866;p44"/>
          <p:cNvSpPr txBox="1"/>
          <p:nvPr>
            <p:ph type="ctrTitle"/>
          </p:nvPr>
        </p:nvSpPr>
        <p:spPr>
          <a:xfrm>
            <a:off x="4617950" y="551925"/>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if you can’t shop together?</a:t>
            </a:r>
            <a:endParaRPr/>
          </a:p>
        </p:txBody>
      </p:sp>
      <p:sp>
        <p:nvSpPr>
          <p:cNvPr id="1867" name="Google Shape;1867;p44"/>
          <p:cNvSpPr txBox="1"/>
          <p:nvPr>
            <p:ph idx="3" type="ctrTitle"/>
          </p:nvPr>
        </p:nvSpPr>
        <p:spPr>
          <a:xfrm>
            <a:off x="4617950" y="2473250"/>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Sequential Shoppers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45"/>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How to solve this</a:t>
            </a:r>
            <a:endParaRPr sz="2600"/>
          </a:p>
        </p:txBody>
      </p:sp>
      <p:grpSp>
        <p:nvGrpSpPr>
          <p:cNvPr id="1873" name="Google Shape;1873;p45"/>
          <p:cNvGrpSpPr/>
          <p:nvPr/>
        </p:nvGrpSpPr>
        <p:grpSpPr>
          <a:xfrm>
            <a:off x="166463" y="1837275"/>
            <a:ext cx="1826182" cy="3019429"/>
            <a:chOff x="6589688" y="2066700"/>
            <a:chExt cx="1826182" cy="3019429"/>
          </a:xfrm>
        </p:grpSpPr>
        <p:sp>
          <p:nvSpPr>
            <p:cNvPr id="1874" name="Google Shape;1874;p45"/>
            <p:cNvSpPr/>
            <p:nvPr/>
          </p:nvSpPr>
          <p:spPr>
            <a:xfrm>
              <a:off x="6589688" y="4822085"/>
              <a:ext cx="1682084"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5"/>
            <p:cNvSpPr/>
            <p:nvPr/>
          </p:nvSpPr>
          <p:spPr>
            <a:xfrm>
              <a:off x="7811880" y="4006533"/>
              <a:ext cx="290752" cy="254623"/>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7494586" y="3872342"/>
              <a:ext cx="364075" cy="454069"/>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8082026" y="3749005"/>
              <a:ext cx="216364" cy="497162"/>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8166244" y="3863453"/>
              <a:ext cx="88807" cy="29698"/>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5"/>
            <p:cNvSpPr/>
            <p:nvPr/>
          </p:nvSpPr>
          <p:spPr>
            <a:xfrm>
              <a:off x="8144903" y="3974173"/>
              <a:ext cx="100604" cy="33548"/>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5"/>
            <p:cNvSpPr/>
            <p:nvPr/>
          </p:nvSpPr>
          <p:spPr>
            <a:xfrm>
              <a:off x="8122578" y="4078380"/>
              <a:ext cx="122437" cy="40799"/>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5"/>
            <p:cNvSpPr/>
            <p:nvPr/>
          </p:nvSpPr>
          <p:spPr>
            <a:xfrm>
              <a:off x="7815280" y="3035326"/>
              <a:ext cx="345519" cy="1007063"/>
            </a:xfrm>
            <a:custGeom>
              <a:rect b="b" l="l" r="r" t="t"/>
              <a:pathLst>
                <a:path extrusionOk="0" h="24585" w="8435">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5"/>
            <p:cNvSpPr/>
            <p:nvPr/>
          </p:nvSpPr>
          <p:spPr>
            <a:xfrm>
              <a:off x="8044545" y="3924650"/>
              <a:ext cx="64680" cy="46861"/>
            </a:xfrm>
            <a:custGeom>
              <a:rect b="b" l="l" r="r" t="t"/>
              <a:pathLst>
                <a:path extrusionOk="0" h="1144" w="1579">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5"/>
            <p:cNvSpPr/>
            <p:nvPr/>
          </p:nvSpPr>
          <p:spPr>
            <a:xfrm>
              <a:off x="7473409" y="2137318"/>
              <a:ext cx="421135" cy="679404"/>
            </a:xfrm>
            <a:custGeom>
              <a:rect b="b" l="l" r="r" t="t"/>
              <a:pathLst>
                <a:path extrusionOk="0" h="16586" w="10281">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5"/>
            <p:cNvSpPr/>
            <p:nvPr/>
          </p:nvSpPr>
          <p:spPr>
            <a:xfrm>
              <a:off x="7621774" y="2339424"/>
              <a:ext cx="241433" cy="204321"/>
            </a:xfrm>
            <a:custGeom>
              <a:rect b="b" l="l" r="r" t="t"/>
              <a:pathLst>
                <a:path extrusionOk="0" h="4988" w="5894">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5"/>
            <p:cNvSpPr/>
            <p:nvPr/>
          </p:nvSpPr>
          <p:spPr>
            <a:xfrm>
              <a:off x="7585400" y="2066700"/>
              <a:ext cx="369932" cy="285017"/>
            </a:xfrm>
            <a:custGeom>
              <a:rect b="b" l="l" r="r" t="t"/>
              <a:pathLst>
                <a:path extrusionOk="0" h="6958" w="9031">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5"/>
            <p:cNvSpPr/>
            <p:nvPr/>
          </p:nvSpPr>
          <p:spPr>
            <a:xfrm>
              <a:off x="7537105" y="2278719"/>
              <a:ext cx="111213" cy="102324"/>
            </a:xfrm>
            <a:custGeom>
              <a:rect b="b" l="l" r="r" t="t"/>
              <a:pathLst>
                <a:path extrusionOk="0" h="2498" w="2715">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5"/>
            <p:cNvSpPr/>
            <p:nvPr/>
          </p:nvSpPr>
          <p:spPr>
            <a:xfrm>
              <a:off x="7102701" y="3488447"/>
              <a:ext cx="768702" cy="1254640"/>
            </a:xfrm>
            <a:custGeom>
              <a:rect b="b" l="l" r="r" t="t"/>
              <a:pathLst>
                <a:path extrusionOk="0" h="30629" w="18766">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5"/>
            <p:cNvSpPr/>
            <p:nvPr/>
          </p:nvSpPr>
          <p:spPr>
            <a:xfrm>
              <a:off x="7274046" y="2735936"/>
              <a:ext cx="673546" cy="818595"/>
            </a:xfrm>
            <a:custGeom>
              <a:rect b="b" l="l" r="r" t="t"/>
              <a:pathLst>
                <a:path extrusionOk="0" h="19984" w="16443">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5"/>
            <p:cNvSpPr/>
            <p:nvPr/>
          </p:nvSpPr>
          <p:spPr>
            <a:xfrm>
              <a:off x="7828551" y="2880122"/>
              <a:ext cx="24782" cy="166513"/>
            </a:xfrm>
            <a:custGeom>
              <a:rect b="b" l="l" r="r" t="t"/>
              <a:pathLst>
                <a:path extrusionOk="0" h="4065" w="605">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5"/>
            <p:cNvSpPr/>
            <p:nvPr/>
          </p:nvSpPr>
          <p:spPr>
            <a:xfrm>
              <a:off x="6802653" y="4652994"/>
              <a:ext cx="393854" cy="338227"/>
            </a:xfrm>
            <a:custGeom>
              <a:rect b="b" l="l" r="r" t="t"/>
              <a:pathLst>
                <a:path extrusionOk="0" h="8257" w="9615">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5"/>
            <p:cNvSpPr/>
            <p:nvPr/>
          </p:nvSpPr>
          <p:spPr>
            <a:xfrm>
              <a:off x="7452518" y="4648939"/>
              <a:ext cx="380624" cy="265601"/>
            </a:xfrm>
            <a:custGeom>
              <a:rect b="b" l="l" r="r" t="t"/>
              <a:pathLst>
                <a:path extrusionOk="0" h="6484" w="9292">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5"/>
            <p:cNvSpPr/>
            <p:nvPr/>
          </p:nvSpPr>
          <p:spPr>
            <a:xfrm>
              <a:off x="7646720" y="2837603"/>
              <a:ext cx="119774" cy="173968"/>
            </a:xfrm>
            <a:custGeom>
              <a:rect b="b" l="l" r="r" t="t"/>
              <a:pathLst>
                <a:path extrusionOk="0" h="4247" w="2924">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5"/>
            <p:cNvSpPr/>
            <p:nvPr/>
          </p:nvSpPr>
          <p:spPr>
            <a:xfrm>
              <a:off x="7667365" y="2857306"/>
              <a:ext cx="85857" cy="134562"/>
            </a:xfrm>
            <a:custGeom>
              <a:rect b="b" l="l" r="r" t="t"/>
              <a:pathLst>
                <a:path extrusionOk="0" h="3285" w="2096">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5"/>
            <p:cNvSpPr/>
            <p:nvPr/>
          </p:nvSpPr>
          <p:spPr>
            <a:xfrm>
              <a:off x="7693048" y="2982936"/>
              <a:ext cx="240941" cy="264986"/>
            </a:xfrm>
            <a:custGeom>
              <a:rect b="b" l="l" r="r" t="t"/>
              <a:pathLst>
                <a:path extrusionOk="0" h="6469" w="5882">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5"/>
            <p:cNvSpPr/>
            <p:nvPr/>
          </p:nvSpPr>
          <p:spPr>
            <a:xfrm>
              <a:off x="7721558" y="3041552"/>
              <a:ext cx="197562" cy="45059"/>
            </a:xfrm>
            <a:custGeom>
              <a:rect b="b" l="l" r="r" t="t"/>
              <a:pathLst>
                <a:path extrusionOk="0" h="1100" w="4823">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5"/>
            <p:cNvSpPr/>
            <p:nvPr/>
          </p:nvSpPr>
          <p:spPr>
            <a:xfrm>
              <a:off x="7243816" y="3011527"/>
              <a:ext cx="606859" cy="295585"/>
            </a:xfrm>
            <a:custGeom>
              <a:rect b="b" l="l" r="r" t="t"/>
              <a:pathLst>
                <a:path extrusionOk="0" h="7216" w="14815">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5"/>
            <p:cNvSpPr/>
            <p:nvPr/>
          </p:nvSpPr>
          <p:spPr>
            <a:xfrm>
              <a:off x="7410491" y="2895974"/>
              <a:ext cx="40471" cy="187526"/>
            </a:xfrm>
            <a:custGeom>
              <a:rect b="b" l="l" r="r" t="t"/>
              <a:pathLst>
                <a:path extrusionOk="0" h="4578" w="988">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5"/>
            <p:cNvSpPr/>
            <p:nvPr/>
          </p:nvSpPr>
          <p:spPr>
            <a:xfrm>
              <a:off x="7754000" y="2240419"/>
              <a:ext cx="51613" cy="169339"/>
            </a:xfrm>
            <a:custGeom>
              <a:rect b="b" l="l" r="r" t="t"/>
              <a:pathLst>
                <a:path extrusionOk="0" h="4134" w="1260">
                  <a:moveTo>
                    <a:pt x="857" y="1"/>
                  </a:moveTo>
                  <a:lnTo>
                    <a:pt x="1" y="2188"/>
                  </a:lnTo>
                  <a:lnTo>
                    <a:pt x="1260" y="4133"/>
                  </a:lnTo>
                  <a:lnTo>
                    <a:pt x="857"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5"/>
            <p:cNvSpPr/>
            <p:nvPr/>
          </p:nvSpPr>
          <p:spPr>
            <a:xfrm>
              <a:off x="7754000" y="2240419"/>
              <a:ext cx="56160" cy="183225"/>
            </a:xfrm>
            <a:custGeom>
              <a:rect b="b" l="l" r="r" t="t"/>
              <a:pathLst>
                <a:path extrusionOk="0" h="4473" w="1371">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5"/>
            <p:cNvSpPr/>
            <p:nvPr/>
          </p:nvSpPr>
          <p:spPr>
            <a:xfrm>
              <a:off x="7690673" y="2392265"/>
              <a:ext cx="51736" cy="31295"/>
            </a:xfrm>
            <a:custGeom>
              <a:rect b="b" l="l" r="r" t="t"/>
              <a:pathLst>
                <a:path extrusionOk="0" h="764" w="1263">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5"/>
            <p:cNvSpPr/>
            <p:nvPr/>
          </p:nvSpPr>
          <p:spPr>
            <a:xfrm>
              <a:off x="7585400" y="2298913"/>
              <a:ext cx="51449" cy="58781"/>
            </a:xfrm>
            <a:custGeom>
              <a:rect b="b" l="l" r="r" t="t"/>
              <a:pathLst>
                <a:path extrusionOk="0" h="1435" w="1256">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5"/>
            <p:cNvSpPr/>
            <p:nvPr/>
          </p:nvSpPr>
          <p:spPr>
            <a:xfrm>
              <a:off x="7742367" y="2244147"/>
              <a:ext cx="17860" cy="29452"/>
            </a:xfrm>
            <a:custGeom>
              <a:rect b="b" l="l" r="r" t="t"/>
              <a:pathLst>
                <a:path extrusionOk="0" h="719" w="436">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5"/>
            <p:cNvSpPr/>
            <p:nvPr/>
          </p:nvSpPr>
          <p:spPr>
            <a:xfrm>
              <a:off x="7802499" y="2253404"/>
              <a:ext cx="17860" cy="29452"/>
            </a:xfrm>
            <a:custGeom>
              <a:rect b="b" l="l" r="r" t="t"/>
              <a:pathLst>
                <a:path extrusionOk="0" h="719" w="436">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5"/>
            <p:cNvSpPr/>
            <p:nvPr/>
          </p:nvSpPr>
          <p:spPr>
            <a:xfrm>
              <a:off x="7705501" y="2187742"/>
              <a:ext cx="64229" cy="21546"/>
            </a:xfrm>
            <a:custGeom>
              <a:rect b="b" l="l" r="r" t="t"/>
              <a:pathLst>
                <a:path extrusionOk="0" h="526" w="1568">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5"/>
            <p:cNvSpPr/>
            <p:nvPr/>
          </p:nvSpPr>
          <p:spPr>
            <a:xfrm>
              <a:off x="7802499" y="2197409"/>
              <a:ext cx="53743" cy="37767"/>
            </a:xfrm>
            <a:custGeom>
              <a:rect b="b" l="l" r="r" t="t"/>
              <a:pathLst>
                <a:path extrusionOk="0" h="922" w="1312">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5"/>
            <p:cNvSpPr/>
            <p:nvPr/>
          </p:nvSpPr>
          <p:spPr>
            <a:xfrm>
              <a:off x="7890445" y="3941608"/>
              <a:ext cx="288458" cy="262365"/>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5"/>
            <p:cNvSpPr/>
            <p:nvPr/>
          </p:nvSpPr>
          <p:spPr>
            <a:xfrm>
              <a:off x="8142650" y="3856367"/>
              <a:ext cx="273220" cy="469471"/>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5"/>
            <p:cNvSpPr/>
            <p:nvPr/>
          </p:nvSpPr>
          <p:spPr>
            <a:xfrm>
              <a:off x="8280856" y="3966759"/>
              <a:ext cx="88151" cy="30804"/>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5"/>
            <p:cNvSpPr/>
            <p:nvPr/>
          </p:nvSpPr>
          <p:spPr>
            <a:xfrm>
              <a:off x="8242556" y="4073629"/>
              <a:ext cx="99621" cy="34941"/>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5"/>
            <p:cNvSpPr/>
            <p:nvPr/>
          </p:nvSpPr>
          <p:spPr>
            <a:xfrm>
              <a:off x="8203765" y="4174723"/>
              <a:ext cx="121290" cy="42437"/>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5"/>
            <p:cNvSpPr/>
            <p:nvPr/>
          </p:nvSpPr>
          <p:spPr>
            <a:xfrm>
              <a:off x="7953199" y="3926985"/>
              <a:ext cx="144557" cy="102898"/>
            </a:xfrm>
            <a:custGeom>
              <a:rect b="b" l="l" r="r" t="t"/>
              <a:pathLst>
                <a:path extrusionOk="0" h="2512" w="3529">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5"/>
            <p:cNvSpPr/>
            <p:nvPr/>
          </p:nvSpPr>
          <p:spPr>
            <a:xfrm>
              <a:off x="7960286" y="3923421"/>
              <a:ext cx="137265" cy="100153"/>
            </a:xfrm>
            <a:custGeom>
              <a:rect b="b" l="l" r="r" t="t"/>
              <a:pathLst>
                <a:path extrusionOk="0" h="2445" w="3351">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7752075" y="4192869"/>
              <a:ext cx="638769" cy="53955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8054212" y="3945131"/>
              <a:ext cx="21055" cy="75822"/>
            </a:xfrm>
            <a:custGeom>
              <a:rect b="b" l="l" r="r" t="t"/>
              <a:pathLst>
                <a:path extrusionOk="0" h="1851" w="514">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8020132" y="3942346"/>
              <a:ext cx="11183" cy="88479"/>
            </a:xfrm>
            <a:custGeom>
              <a:rect b="b" l="l" r="r" t="t"/>
              <a:pathLst>
                <a:path extrusionOk="0" h="2160" w="273">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5"/>
            <p:cNvSpPr/>
            <p:nvPr/>
          </p:nvSpPr>
          <p:spPr>
            <a:xfrm>
              <a:off x="7986788" y="3956232"/>
              <a:ext cx="8479" cy="77993"/>
            </a:xfrm>
            <a:custGeom>
              <a:rect b="b" l="l" r="r" t="t"/>
              <a:pathLst>
                <a:path extrusionOk="0" h="1904" w="207">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5"/>
            <p:cNvSpPr/>
            <p:nvPr/>
          </p:nvSpPr>
          <p:spPr>
            <a:xfrm>
              <a:off x="7707631" y="3023529"/>
              <a:ext cx="118873" cy="26380"/>
            </a:xfrm>
            <a:custGeom>
              <a:rect b="b" l="l" r="r" t="t"/>
              <a:pathLst>
                <a:path extrusionOk="0" h="644" w="2902">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5"/>
            <p:cNvSpPr/>
            <p:nvPr/>
          </p:nvSpPr>
          <p:spPr>
            <a:xfrm>
              <a:off x="7714758" y="3046591"/>
              <a:ext cx="111746" cy="28838"/>
            </a:xfrm>
            <a:custGeom>
              <a:rect b="b" l="l" r="r" t="t"/>
              <a:pathLst>
                <a:path extrusionOk="0" h="704" w="2728">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5"/>
            <p:cNvSpPr/>
            <p:nvPr/>
          </p:nvSpPr>
          <p:spPr>
            <a:xfrm>
              <a:off x="7724753" y="3072028"/>
              <a:ext cx="95402" cy="33303"/>
            </a:xfrm>
            <a:custGeom>
              <a:rect b="b" l="l" r="r" t="t"/>
              <a:pathLst>
                <a:path extrusionOk="0" h="813" w="2329">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5"/>
            <p:cNvSpPr/>
            <p:nvPr/>
          </p:nvSpPr>
          <p:spPr>
            <a:xfrm>
              <a:off x="8341644" y="3914533"/>
              <a:ext cx="4424" cy="348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5"/>
            <p:cNvSpPr/>
            <p:nvPr/>
          </p:nvSpPr>
          <p:spPr>
            <a:xfrm>
              <a:off x="8334844" y="3937635"/>
              <a:ext cx="7824" cy="5940"/>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5"/>
            <p:cNvSpPr/>
            <p:nvPr/>
          </p:nvSpPr>
          <p:spPr>
            <a:xfrm>
              <a:off x="8306580" y="3935956"/>
              <a:ext cx="6800" cy="7250"/>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5"/>
            <p:cNvSpPr/>
            <p:nvPr/>
          </p:nvSpPr>
          <p:spPr>
            <a:xfrm>
              <a:off x="8334844" y="4044669"/>
              <a:ext cx="7332" cy="7087"/>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5"/>
            <p:cNvSpPr/>
            <p:nvPr/>
          </p:nvSpPr>
          <p:spPr>
            <a:xfrm>
              <a:off x="8262751" y="4006082"/>
              <a:ext cx="6677" cy="766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5"/>
            <p:cNvSpPr/>
            <p:nvPr/>
          </p:nvSpPr>
          <p:spPr>
            <a:xfrm>
              <a:off x="8302034" y="4014643"/>
              <a:ext cx="7332" cy="655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5"/>
            <p:cNvSpPr/>
            <p:nvPr/>
          </p:nvSpPr>
          <p:spPr>
            <a:xfrm>
              <a:off x="8280692" y="4038852"/>
              <a:ext cx="4752" cy="5284"/>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5"/>
            <p:cNvSpPr/>
            <p:nvPr/>
          </p:nvSpPr>
          <p:spPr>
            <a:xfrm>
              <a:off x="8307031" y="4034920"/>
              <a:ext cx="4588" cy="446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5"/>
            <p:cNvSpPr/>
            <p:nvPr/>
          </p:nvSpPr>
          <p:spPr>
            <a:xfrm>
              <a:off x="8330994" y="4085917"/>
              <a:ext cx="6636" cy="55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5"/>
            <p:cNvSpPr/>
            <p:nvPr/>
          </p:nvSpPr>
          <p:spPr>
            <a:xfrm>
              <a:off x="8301870" y="4132450"/>
              <a:ext cx="6185" cy="6185"/>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5"/>
            <p:cNvSpPr/>
            <p:nvPr/>
          </p:nvSpPr>
          <p:spPr>
            <a:xfrm>
              <a:off x="8249807" y="4121308"/>
              <a:ext cx="7988" cy="6677"/>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5"/>
            <p:cNvSpPr/>
            <p:nvPr/>
          </p:nvSpPr>
          <p:spPr>
            <a:xfrm>
              <a:off x="8304041" y="4143960"/>
              <a:ext cx="6308" cy="6431"/>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5"/>
            <p:cNvSpPr/>
            <p:nvPr/>
          </p:nvSpPr>
          <p:spPr>
            <a:xfrm>
              <a:off x="8335664" y="4118605"/>
              <a:ext cx="6677" cy="6349"/>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5"/>
            <p:cNvSpPr/>
            <p:nvPr/>
          </p:nvSpPr>
          <p:spPr>
            <a:xfrm>
              <a:off x="8324481" y="4169152"/>
              <a:ext cx="7005" cy="4588"/>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5"/>
            <p:cNvSpPr/>
            <p:nvPr/>
          </p:nvSpPr>
          <p:spPr>
            <a:xfrm>
              <a:off x="8278603" y="4145066"/>
              <a:ext cx="4875" cy="55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5"/>
            <p:cNvSpPr/>
            <p:nvPr/>
          </p:nvSpPr>
          <p:spPr>
            <a:xfrm>
              <a:off x="8270820" y="4126388"/>
              <a:ext cx="4915" cy="5202"/>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5"/>
            <p:cNvSpPr/>
            <p:nvPr/>
          </p:nvSpPr>
          <p:spPr>
            <a:xfrm>
              <a:off x="8225762" y="4150227"/>
              <a:ext cx="6964" cy="7168"/>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5"/>
            <p:cNvSpPr/>
            <p:nvPr/>
          </p:nvSpPr>
          <p:spPr>
            <a:xfrm>
              <a:off x="8245301" y="4160591"/>
              <a:ext cx="5694" cy="3810"/>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5"/>
            <p:cNvSpPr/>
            <p:nvPr/>
          </p:nvSpPr>
          <p:spPr>
            <a:xfrm>
              <a:off x="8275982" y="4044873"/>
              <a:ext cx="4137" cy="4670"/>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5"/>
            <p:cNvSpPr/>
            <p:nvPr/>
          </p:nvSpPr>
          <p:spPr>
            <a:xfrm>
              <a:off x="8271967" y="4051509"/>
              <a:ext cx="6677" cy="4383"/>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5"/>
            <p:cNvSpPr/>
            <p:nvPr/>
          </p:nvSpPr>
          <p:spPr>
            <a:xfrm>
              <a:off x="8317886" y="4072031"/>
              <a:ext cx="2130" cy="1639"/>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5"/>
            <p:cNvSpPr/>
            <p:nvPr/>
          </p:nvSpPr>
          <p:spPr>
            <a:xfrm>
              <a:off x="8342463" y="3905234"/>
              <a:ext cx="14787" cy="4875"/>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5"/>
            <p:cNvSpPr/>
            <p:nvPr/>
          </p:nvSpPr>
          <p:spPr>
            <a:xfrm>
              <a:off x="8337261" y="3892536"/>
              <a:ext cx="5530" cy="5899"/>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5"/>
            <p:cNvSpPr/>
            <p:nvPr/>
          </p:nvSpPr>
          <p:spPr>
            <a:xfrm>
              <a:off x="8211343" y="4162475"/>
              <a:ext cx="4752" cy="4055"/>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5"/>
            <p:cNvSpPr/>
            <p:nvPr/>
          </p:nvSpPr>
          <p:spPr>
            <a:xfrm>
              <a:off x="8275367" y="4197538"/>
              <a:ext cx="7824" cy="5284"/>
            </a:xfrm>
            <a:custGeom>
              <a:rect b="b" l="l" r="r" t="t"/>
              <a:pathLst>
                <a:path extrusionOk="0" h="129" w="191">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5"/>
            <p:cNvSpPr/>
            <p:nvPr/>
          </p:nvSpPr>
          <p:spPr>
            <a:xfrm>
              <a:off x="8308915" y="3897779"/>
              <a:ext cx="20481" cy="19908"/>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5"/>
            <p:cNvSpPr/>
            <p:nvPr/>
          </p:nvSpPr>
          <p:spPr>
            <a:xfrm>
              <a:off x="8302197" y="3935382"/>
              <a:ext cx="2622" cy="1679"/>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5"/>
            <p:cNvSpPr/>
            <p:nvPr/>
          </p:nvSpPr>
          <p:spPr>
            <a:xfrm>
              <a:off x="8293309" y="3948654"/>
              <a:ext cx="1352" cy="983"/>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5"/>
            <p:cNvSpPr/>
            <p:nvPr/>
          </p:nvSpPr>
          <p:spPr>
            <a:xfrm>
              <a:off x="8282167" y="3963277"/>
              <a:ext cx="5079" cy="2540"/>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5"/>
            <p:cNvSpPr/>
            <p:nvPr/>
          </p:nvSpPr>
          <p:spPr>
            <a:xfrm>
              <a:off x="8249643" y="4043235"/>
              <a:ext cx="4260" cy="4055"/>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5"/>
            <p:cNvSpPr/>
            <p:nvPr/>
          </p:nvSpPr>
          <p:spPr>
            <a:xfrm>
              <a:off x="8238706" y="4066419"/>
              <a:ext cx="5325" cy="6636"/>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5"/>
            <p:cNvSpPr/>
            <p:nvPr/>
          </p:nvSpPr>
          <p:spPr>
            <a:xfrm>
              <a:off x="8327594" y="3938782"/>
              <a:ext cx="655" cy="69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5"/>
            <p:cNvSpPr/>
            <p:nvPr/>
          </p:nvSpPr>
          <p:spPr>
            <a:xfrm>
              <a:off x="8329847" y="3934030"/>
              <a:ext cx="5858" cy="4219"/>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5"/>
            <p:cNvSpPr/>
            <p:nvPr/>
          </p:nvSpPr>
          <p:spPr>
            <a:xfrm>
              <a:off x="8326447" y="3935259"/>
              <a:ext cx="6021" cy="6308"/>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5"/>
            <p:cNvSpPr/>
            <p:nvPr/>
          </p:nvSpPr>
          <p:spPr>
            <a:xfrm>
              <a:off x="8325833" y="3943656"/>
              <a:ext cx="6308" cy="5038"/>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5"/>
            <p:cNvSpPr/>
            <p:nvPr/>
          </p:nvSpPr>
          <p:spPr>
            <a:xfrm>
              <a:off x="8312233" y="3960246"/>
              <a:ext cx="57348" cy="35474"/>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5"/>
            <p:cNvSpPr/>
            <p:nvPr/>
          </p:nvSpPr>
          <p:spPr>
            <a:xfrm>
              <a:off x="8314773" y="3989534"/>
              <a:ext cx="50507" cy="9626"/>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5"/>
            <p:cNvSpPr/>
            <p:nvPr/>
          </p:nvSpPr>
          <p:spPr>
            <a:xfrm>
              <a:off x="8336524" y="3980727"/>
              <a:ext cx="4915" cy="2663"/>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5"/>
            <p:cNvSpPr/>
            <p:nvPr/>
          </p:nvSpPr>
          <p:spPr>
            <a:xfrm>
              <a:off x="8280856" y="4058923"/>
              <a:ext cx="52186" cy="46861"/>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5"/>
            <p:cNvSpPr/>
            <p:nvPr/>
          </p:nvSpPr>
          <p:spPr>
            <a:xfrm>
              <a:off x="8284748" y="4104883"/>
              <a:ext cx="49032" cy="9995"/>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5"/>
            <p:cNvSpPr/>
            <p:nvPr/>
          </p:nvSpPr>
          <p:spPr>
            <a:xfrm>
              <a:off x="8281430" y="4039876"/>
              <a:ext cx="14501" cy="8233"/>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5"/>
            <p:cNvSpPr/>
            <p:nvPr/>
          </p:nvSpPr>
          <p:spPr>
            <a:xfrm>
              <a:off x="8340006" y="4062282"/>
              <a:ext cx="3932" cy="3318"/>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5"/>
            <p:cNvSpPr/>
            <p:nvPr/>
          </p:nvSpPr>
          <p:spPr>
            <a:xfrm>
              <a:off x="8343037" y="4041310"/>
              <a:ext cx="4834" cy="4260"/>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5"/>
            <p:cNvSpPr/>
            <p:nvPr/>
          </p:nvSpPr>
          <p:spPr>
            <a:xfrm>
              <a:off x="8325300" y="4028366"/>
              <a:ext cx="3318" cy="4915"/>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5"/>
            <p:cNvSpPr/>
            <p:nvPr/>
          </p:nvSpPr>
          <p:spPr>
            <a:xfrm>
              <a:off x="8236576" y="4165056"/>
              <a:ext cx="60911" cy="2744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5"/>
            <p:cNvSpPr/>
            <p:nvPr/>
          </p:nvSpPr>
          <p:spPr>
            <a:xfrm>
              <a:off x="8310759" y="4163335"/>
              <a:ext cx="2499" cy="4055"/>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5"/>
            <p:cNvSpPr/>
            <p:nvPr/>
          </p:nvSpPr>
          <p:spPr>
            <a:xfrm>
              <a:off x="8330175" y="4141789"/>
              <a:ext cx="4260" cy="3523"/>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5"/>
            <p:cNvSpPr/>
            <p:nvPr/>
          </p:nvSpPr>
          <p:spPr>
            <a:xfrm>
              <a:off x="8316043" y="4191107"/>
              <a:ext cx="8725" cy="7250"/>
            </a:xfrm>
            <a:custGeom>
              <a:rect b="b" l="l" r="r" t="t"/>
              <a:pathLst>
                <a:path extrusionOk="0" h="177" w="213">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5"/>
            <p:cNvSpPr/>
            <p:nvPr/>
          </p:nvSpPr>
          <p:spPr>
            <a:xfrm>
              <a:off x="8279422" y="4162844"/>
              <a:ext cx="5038" cy="6882"/>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5"/>
            <p:cNvSpPr/>
            <p:nvPr/>
          </p:nvSpPr>
          <p:spPr>
            <a:xfrm>
              <a:off x="8308956" y="4149080"/>
              <a:ext cx="6554" cy="4915"/>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5"/>
            <p:cNvSpPr/>
            <p:nvPr/>
          </p:nvSpPr>
          <p:spPr>
            <a:xfrm>
              <a:off x="8200202" y="3936529"/>
              <a:ext cx="4260" cy="3277"/>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5"/>
            <p:cNvSpPr/>
            <p:nvPr/>
          </p:nvSpPr>
          <p:spPr>
            <a:xfrm>
              <a:off x="8227687" y="3941240"/>
              <a:ext cx="5038" cy="3932"/>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5"/>
            <p:cNvSpPr/>
            <p:nvPr/>
          </p:nvSpPr>
          <p:spPr>
            <a:xfrm>
              <a:off x="8238501" y="3917523"/>
              <a:ext cx="11347" cy="11306"/>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5"/>
            <p:cNvSpPr/>
            <p:nvPr/>
          </p:nvSpPr>
          <p:spPr>
            <a:xfrm>
              <a:off x="8248209" y="3945746"/>
              <a:ext cx="6021" cy="4711"/>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5"/>
            <p:cNvSpPr/>
            <p:nvPr/>
          </p:nvSpPr>
          <p:spPr>
            <a:xfrm>
              <a:off x="8200202" y="3836500"/>
              <a:ext cx="4547" cy="4014"/>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5"/>
            <p:cNvSpPr/>
            <p:nvPr/>
          </p:nvSpPr>
          <p:spPr>
            <a:xfrm>
              <a:off x="8233340" y="3845512"/>
              <a:ext cx="3891" cy="376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5"/>
            <p:cNvSpPr/>
            <p:nvPr/>
          </p:nvSpPr>
          <p:spPr>
            <a:xfrm>
              <a:off x="8227851" y="3795825"/>
              <a:ext cx="4055" cy="3400"/>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5"/>
            <p:cNvSpPr/>
            <p:nvPr/>
          </p:nvSpPr>
          <p:spPr>
            <a:xfrm>
              <a:off x="8224123" y="3804468"/>
              <a:ext cx="205" cy="205"/>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5"/>
            <p:cNvSpPr/>
            <p:nvPr/>
          </p:nvSpPr>
          <p:spPr>
            <a:xfrm>
              <a:off x="8236207" y="3851779"/>
              <a:ext cx="6431" cy="4588"/>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5"/>
            <p:cNvSpPr/>
            <p:nvPr/>
          </p:nvSpPr>
          <p:spPr>
            <a:xfrm>
              <a:off x="8192787" y="3837278"/>
              <a:ext cx="3113" cy="2458"/>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5"/>
            <p:cNvSpPr/>
            <p:nvPr/>
          </p:nvSpPr>
          <p:spPr>
            <a:xfrm>
              <a:off x="8204871" y="3837033"/>
              <a:ext cx="3605" cy="27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5"/>
            <p:cNvSpPr/>
            <p:nvPr/>
          </p:nvSpPr>
          <p:spPr>
            <a:xfrm>
              <a:off x="8200939" y="3800331"/>
              <a:ext cx="5448" cy="8193"/>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5"/>
            <p:cNvSpPr/>
            <p:nvPr/>
          </p:nvSpPr>
          <p:spPr>
            <a:xfrm>
              <a:off x="8236617" y="3839245"/>
              <a:ext cx="8152" cy="3277"/>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5"/>
            <p:cNvSpPr/>
            <p:nvPr/>
          </p:nvSpPr>
          <p:spPr>
            <a:xfrm>
              <a:off x="8166244" y="3890898"/>
              <a:ext cx="3605" cy="2867"/>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5"/>
            <p:cNvSpPr/>
            <p:nvPr/>
          </p:nvSpPr>
          <p:spPr>
            <a:xfrm>
              <a:off x="8152358" y="3930221"/>
              <a:ext cx="2294" cy="2622"/>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5"/>
            <p:cNvSpPr/>
            <p:nvPr/>
          </p:nvSpPr>
          <p:spPr>
            <a:xfrm>
              <a:off x="8165261" y="3958198"/>
              <a:ext cx="2335" cy="4055"/>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5"/>
            <p:cNvSpPr/>
            <p:nvPr/>
          </p:nvSpPr>
          <p:spPr>
            <a:xfrm>
              <a:off x="8186971" y="3917154"/>
              <a:ext cx="2744" cy="3400"/>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5"/>
            <p:cNvSpPr/>
            <p:nvPr/>
          </p:nvSpPr>
          <p:spPr>
            <a:xfrm>
              <a:off x="8197129" y="3927149"/>
              <a:ext cx="4219" cy="2826"/>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5"/>
            <p:cNvSpPr/>
            <p:nvPr/>
          </p:nvSpPr>
          <p:spPr>
            <a:xfrm>
              <a:off x="8219741" y="3964834"/>
              <a:ext cx="9135" cy="2622"/>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5"/>
            <p:cNvSpPr/>
            <p:nvPr/>
          </p:nvSpPr>
          <p:spPr>
            <a:xfrm>
              <a:off x="8170258" y="3948982"/>
              <a:ext cx="246" cy="205"/>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5"/>
            <p:cNvSpPr/>
            <p:nvPr/>
          </p:nvSpPr>
          <p:spPr>
            <a:xfrm>
              <a:off x="8200898" y="3901466"/>
              <a:ext cx="17450" cy="27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5"/>
            <p:cNvSpPr/>
            <p:nvPr/>
          </p:nvSpPr>
          <p:spPr>
            <a:xfrm>
              <a:off x="8246284" y="3912566"/>
              <a:ext cx="2581" cy="4383"/>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5"/>
            <p:cNvSpPr/>
            <p:nvPr/>
          </p:nvSpPr>
          <p:spPr>
            <a:xfrm>
              <a:off x="8234118" y="4014521"/>
              <a:ext cx="4752" cy="5243"/>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5"/>
            <p:cNvSpPr/>
            <p:nvPr/>
          </p:nvSpPr>
          <p:spPr>
            <a:xfrm>
              <a:off x="8178696" y="4039466"/>
              <a:ext cx="8766" cy="5284"/>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5"/>
            <p:cNvSpPr/>
            <p:nvPr/>
          </p:nvSpPr>
          <p:spPr>
            <a:xfrm>
              <a:off x="8163008" y="4046676"/>
              <a:ext cx="5735" cy="3072"/>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5"/>
            <p:cNvSpPr/>
            <p:nvPr/>
          </p:nvSpPr>
          <p:spPr>
            <a:xfrm>
              <a:off x="8201799" y="4054336"/>
              <a:ext cx="11388" cy="7005"/>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5"/>
            <p:cNvSpPr/>
            <p:nvPr/>
          </p:nvSpPr>
          <p:spPr>
            <a:xfrm>
              <a:off x="8150064" y="4021607"/>
              <a:ext cx="4915" cy="4301"/>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5"/>
            <p:cNvSpPr/>
            <p:nvPr/>
          </p:nvSpPr>
          <p:spPr>
            <a:xfrm>
              <a:off x="8161124" y="4052165"/>
              <a:ext cx="8070" cy="2622"/>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5"/>
            <p:cNvSpPr/>
            <p:nvPr/>
          </p:nvSpPr>
          <p:spPr>
            <a:xfrm>
              <a:off x="8214866" y="4023204"/>
              <a:ext cx="14869" cy="12985"/>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5"/>
            <p:cNvSpPr/>
            <p:nvPr/>
          </p:nvSpPr>
          <p:spPr>
            <a:xfrm>
              <a:off x="8151702" y="4056670"/>
              <a:ext cx="3113" cy="3769"/>
            </a:xfrm>
            <a:custGeom>
              <a:rect b="b" l="l" r="r" t="t"/>
              <a:pathLst>
                <a:path extrusionOk="0" h="92" w="76">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5"/>
            <p:cNvSpPr/>
            <p:nvPr/>
          </p:nvSpPr>
          <p:spPr>
            <a:xfrm>
              <a:off x="8170463" y="4144902"/>
              <a:ext cx="5530" cy="5202"/>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5"/>
            <p:cNvSpPr/>
            <p:nvPr/>
          </p:nvSpPr>
          <p:spPr>
            <a:xfrm>
              <a:off x="8104964" y="4163909"/>
              <a:ext cx="3932" cy="3195"/>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5"/>
            <p:cNvSpPr/>
            <p:nvPr/>
          </p:nvSpPr>
          <p:spPr>
            <a:xfrm>
              <a:off x="8181441" y="3850468"/>
              <a:ext cx="36211" cy="9626"/>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5"/>
            <p:cNvSpPr/>
            <p:nvPr/>
          </p:nvSpPr>
          <p:spPr>
            <a:xfrm>
              <a:off x="8242106" y="3862675"/>
              <a:ext cx="3728" cy="3318"/>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5"/>
            <p:cNvSpPr/>
            <p:nvPr/>
          </p:nvSpPr>
          <p:spPr>
            <a:xfrm>
              <a:off x="8214784" y="3952832"/>
              <a:ext cx="11756" cy="5448"/>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5"/>
            <p:cNvSpPr/>
            <p:nvPr/>
          </p:nvSpPr>
          <p:spPr>
            <a:xfrm>
              <a:off x="8215235" y="3837442"/>
              <a:ext cx="2949" cy="2867"/>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5"/>
            <p:cNvSpPr/>
            <p:nvPr/>
          </p:nvSpPr>
          <p:spPr>
            <a:xfrm>
              <a:off x="8258081" y="3863289"/>
              <a:ext cx="4875" cy="4875"/>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5"/>
            <p:cNvSpPr/>
            <p:nvPr/>
          </p:nvSpPr>
          <p:spPr>
            <a:xfrm>
              <a:off x="8232848" y="3801805"/>
              <a:ext cx="4096" cy="3400"/>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5"/>
            <p:cNvSpPr/>
            <p:nvPr/>
          </p:nvSpPr>
          <p:spPr>
            <a:xfrm>
              <a:off x="8213596" y="3831912"/>
              <a:ext cx="4096" cy="3154"/>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5"/>
            <p:cNvSpPr/>
            <p:nvPr/>
          </p:nvSpPr>
          <p:spPr>
            <a:xfrm>
              <a:off x="8229367" y="3848666"/>
              <a:ext cx="5325" cy="4096"/>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5"/>
            <p:cNvSpPr/>
            <p:nvPr/>
          </p:nvSpPr>
          <p:spPr>
            <a:xfrm>
              <a:off x="8213473" y="3803321"/>
              <a:ext cx="3236" cy="3113"/>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5"/>
            <p:cNvSpPr/>
            <p:nvPr/>
          </p:nvSpPr>
          <p:spPr>
            <a:xfrm>
              <a:off x="8174150" y="3864108"/>
              <a:ext cx="3932" cy="3850"/>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5"/>
            <p:cNvSpPr/>
            <p:nvPr/>
          </p:nvSpPr>
          <p:spPr>
            <a:xfrm>
              <a:off x="8170135" y="3936775"/>
              <a:ext cx="4547" cy="5612"/>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5"/>
            <p:cNvSpPr/>
            <p:nvPr/>
          </p:nvSpPr>
          <p:spPr>
            <a:xfrm>
              <a:off x="8200038" y="3923913"/>
              <a:ext cx="2622" cy="3154"/>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5"/>
            <p:cNvSpPr/>
            <p:nvPr/>
          </p:nvSpPr>
          <p:spPr>
            <a:xfrm>
              <a:off x="8212490" y="3947671"/>
              <a:ext cx="3605" cy="27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5"/>
            <p:cNvSpPr/>
            <p:nvPr/>
          </p:nvSpPr>
          <p:spPr>
            <a:xfrm>
              <a:off x="8227155" y="3952299"/>
              <a:ext cx="4629" cy="9176"/>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5"/>
            <p:cNvSpPr/>
            <p:nvPr/>
          </p:nvSpPr>
          <p:spPr>
            <a:xfrm>
              <a:off x="8227687" y="3916171"/>
              <a:ext cx="5038" cy="4055"/>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5"/>
            <p:cNvSpPr/>
            <p:nvPr/>
          </p:nvSpPr>
          <p:spPr>
            <a:xfrm>
              <a:off x="8245915" y="3969012"/>
              <a:ext cx="4915" cy="4588"/>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5"/>
            <p:cNvSpPr/>
            <p:nvPr/>
          </p:nvSpPr>
          <p:spPr>
            <a:xfrm>
              <a:off x="8207943" y="3955126"/>
              <a:ext cx="4588" cy="4752"/>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5"/>
            <p:cNvSpPr/>
            <p:nvPr/>
          </p:nvSpPr>
          <p:spPr>
            <a:xfrm>
              <a:off x="8171282" y="3952013"/>
              <a:ext cx="9585" cy="6718"/>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5"/>
            <p:cNvSpPr/>
            <p:nvPr/>
          </p:nvSpPr>
          <p:spPr>
            <a:xfrm>
              <a:off x="8199546" y="3925428"/>
              <a:ext cx="5694" cy="4260"/>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5"/>
            <p:cNvSpPr/>
            <p:nvPr/>
          </p:nvSpPr>
          <p:spPr>
            <a:xfrm>
              <a:off x="8196146" y="4020132"/>
              <a:ext cx="3932" cy="3605"/>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5"/>
            <p:cNvSpPr/>
            <p:nvPr/>
          </p:nvSpPr>
          <p:spPr>
            <a:xfrm>
              <a:off x="8174150" y="4006041"/>
              <a:ext cx="65991" cy="6595"/>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5"/>
            <p:cNvSpPr/>
            <p:nvPr/>
          </p:nvSpPr>
          <p:spPr>
            <a:xfrm>
              <a:off x="8220437" y="3989370"/>
              <a:ext cx="9995" cy="2499"/>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5"/>
            <p:cNvSpPr/>
            <p:nvPr/>
          </p:nvSpPr>
          <p:spPr>
            <a:xfrm>
              <a:off x="8211220" y="3923135"/>
              <a:ext cx="3236" cy="164"/>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5"/>
            <p:cNvSpPr/>
            <p:nvPr/>
          </p:nvSpPr>
          <p:spPr>
            <a:xfrm>
              <a:off x="8183694" y="4072482"/>
              <a:ext cx="18474" cy="3973"/>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5"/>
            <p:cNvSpPr/>
            <p:nvPr/>
          </p:nvSpPr>
          <p:spPr>
            <a:xfrm>
              <a:off x="8165670" y="4118523"/>
              <a:ext cx="20235" cy="4629"/>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5"/>
            <p:cNvSpPr/>
            <p:nvPr/>
          </p:nvSpPr>
          <p:spPr>
            <a:xfrm>
              <a:off x="7787343" y="3085627"/>
              <a:ext cx="127721" cy="140870"/>
            </a:xfrm>
            <a:custGeom>
              <a:rect b="b" l="l" r="r" t="t"/>
              <a:pathLst>
                <a:path extrusionOk="0" h="3439" w="3118">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45"/>
          <p:cNvGrpSpPr/>
          <p:nvPr/>
        </p:nvGrpSpPr>
        <p:grpSpPr>
          <a:xfrm>
            <a:off x="7406338" y="1837282"/>
            <a:ext cx="1029419" cy="2830108"/>
            <a:chOff x="3492988" y="1847857"/>
            <a:chExt cx="1029419" cy="2830108"/>
          </a:xfrm>
        </p:grpSpPr>
        <p:sp>
          <p:nvSpPr>
            <p:cNvPr id="2029" name="Google Shape;2029;p45"/>
            <p:cNvSpPr/>
            <p:nvPr/>
          </p:nvSpPr>
          <p:spPr>
            <a:xfrm>
              <a:off x="3492988" y="4535229"/>
              <a:ext cx="245316" cy="52170"/>
            </a:xfrm>
            <a:custGeom>
              <a:rect b="b" l="l" r="r" t="t"/>
              <a:pathLst>
                <a:path extrusionOk="0" h="1246" w="5859">
                  <a:moveTo>
                    <a:pt x="3117" y="1"/>
                  </a:moveTo>
                  <a:cubicBezTo>
                    <a:pt x="3117" y="1"/>
                    <a:pt x="512" y="631"/>
                    <a:pt x="128" y="1058"/>
                  </a:cubicBezTo>
                  <a:cubicBezTo>
                    <a:pt x="1" y="1198"/>
                    <a:pt x="595" y="1245"/>
                    <a:pt x="1444" y="1245"/>
                  </a:cubicBezTo>
                  <a:cubicBezTo>
                    <a:pt x="3142" y="1245"/>
                    <a:pt x="5859" y="1058"/>
                    <a:pt x="5859" y="1058"/>
                  </a:cubicBezTo>
                  <a:lnTo>
                    <a:pt x="3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5"/>
            <p:cNvSpPr/>
            <p:nvPr/>
          </p:nvSpPr>
          <p:spPr>
            <a:xfrm>
              <a:off x="4045810" y="4587107"/>
              <a:ext cx="189587" cy="90858"/>
            </a:xfrm>
            <a:custGeom>
              <a:rect b="b" l="l" r="r" t="t"/>
              <a:pathLst>
                <a:path extrusionOk="0" h="2170" w="4528">
                  <a:moveTo>
                    <a:pt x="4527" y="0"/>
                  </a:moveTo>
                  <a:lnTo>
                    <a:pt x="1" y="924"/>
                  </a:lnTo>
                  <a:cubicBezTo>
                    <a:pt x="1" y="924"/>
                    <a:pt x="541" y="2170"/>
                    <a:pt x="1661" y="2170"/>
                  </a:cubicBezTo>
                  <a:cubicBezTo>
                    <a:pt x="2377" y="2170"/>
                    <a:pt x="3328" y="1662"/>
                    <a:pt x="4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5"/>
            <p:cNvSpPr/>
            <p:nvPr/>
          </p:nvSpPr>
          <p:spPr>
            <a:xfrm>
              <a:off x="3825736" y="2228752"/>
              <a:ext cx="356439" cy="506878"/>
            </a:xfrm>
            <a:custGeom>
              <a:rect b="b" l="l" r="r" t="t"/>
              <a:pathLst>
                <a:path extrusionOk="0" h="12106" w="8513">
                  <a:moveTo>
                    <a:pt x="8315" y="1"/>
                  </a:moveTo>
                  <a:lnTo>
                    <a:pt x="5552" y="2361"/>
                  </a:lnTo>
                  <a:lnTo>
                    <a:pt x="5055" y="6785"/>
                  </a:lnTo>
                  <a:cubicBezTo>
                    <a:pt x="5055" y="6785"/>
                    <a:pt x="2596" y="5286"/>
                    <a:pt x="1629" y="4922"/>
                  </a:cubicBezTo>
                  <a:cubicBezTo>
                    <a:pt x="1601" y="4911"/>
                    <a:pt x="1572" y="4906"/>
                    <a:pt x="1544" y="4906"/>
                  </a:cubicBezTo>
                  <a:cubicBezTo>
                    <a:pt x="628" y="4906"/>
                    <a:pt x="0" y="10507"/>
                    <a:pt x="0" y="10507"/>
                  </a:cubicBezTo>
                  <a:lnTo>
                    <a:pt x="4689" y="12106"/>
                  </a:lnTo>
                  <a:lnTo>
                    <a:pt x="6851" y="11474"/>
                  </a:lnTo>
                  <a:lnTo>
                    <a:pt x="8512" y="3790"/>
                  </a:lnTo>
                  <a:lnTo>
                    <a:pt x="8315"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5"/>
            <p:cNvSpPr/>
            <p:nvPr/>
          </p:nvSpPr>
          <p:spPr>
            <a:xfrm>
              <a:off x="3814640" y="2430401"/>
              <a:ext cx="434946" cy="457388"/>
            </a:xfrm>
            <a:custGeom>
              <a:rect b="b" l="l" r="r" t="t"/>
              <a:pathLst>
                <a:path extrusionOk="0" h="10924" w="10388">
                  <a:moveTo>
                    <a:pt x="10388" y="0"/>
                  </a:moveTo>
                  <a:lnTo>
                    <a:pt x="9784" y="383"/>
                  </a:lnTo>
                  <a:cubicBezTo>
                    <a:pt x="9784" y="383"/>
                    <a:pt x="9220" y="1878"/>
                    <a:pt x="8470" y="3445"/>
                  </a:cubicBezTo>
                  <a:cubicBezTo>
                    <a:pt x="6826" y="3977"/>
                    <a:pt x="5665" y="4147"/>
                    <a:pt x="4854" y="4147"/>
                  </a:cubicBezTo>
                  <a:cubicBezTo>
                    <a:pt x="3433" y="4147"/>
                    <a:pt x="3083" y="3627"/>
                    <a:pt x="3083" y="3627"/>
                  </a:cubicBezTo>
                  <a:lnTo>
                    <a:pt x="4078" y="1235"/>
                  </a:lnTo>
                  <a:lnTo>
                    <a:pt x="3774" y="1062"/>
                  </a:lnTo>
                  <a:lnTo>
                    <a:pt x="2089" y="4851"/>
                  </a:lnTo>
                  <a:cubicBezTo>
                    <a:pt x="0" y="5955"/>
                    <a:pt x="1539" y="7991"/>
                    <a:pt x="1539" y="7991"/>
                  </a:cubicBezTo>
                  <a:lnTo>
                    <a:pt x="7056" y="10924"/>
                  </a:lnTo>
                  <a:lnTo>
                    <a:pt x="9097" y="4254"/>
                  </a:lnTo>
                  <a:lnTo>
                    <a:pt x="8777" y="3627"/>
                  </a:lnTo>
                  <a:lnTo>
                    <a:pt x="10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5"/>
            <p:cNvSpPr/>
            <p:nvPr/>
          </p:nvSpPr>
          <p:spPr>
            <a:xfrm>
              <a:off x="3856093" y="1847857"/>
              <a:ext cx="489502" cy="496620"/>
            </a:xfrm>
            <a:custGeom>
              <a:rect b="b" l="l" r="r" t="t"/>
              <a:pathLst>
                <a:path extrusionOk="0" h="11861" w="11691">
                  <a:moveTo>
                    <a:pt x="2930" y="1"/>
                  </a:moveTo>
                  <a:cubicBezTo>
                    <a:pt x="2587" y="1"/>
                    <a:pt x="2214" y="277"/>
                    <a:pt x="1880" y="1127"/>
                  </a:cubicBezTo>
                  <a:cubicBezTo>
                    <a:pt x="920" y="3553"/>
                    <a:pt x="1" y="7721"/>
                    <a:pt x="1161" y="9500"/>
                  </a:cubicBezTo>
                  <a:cubicBezTo>
                    <a:pt x="1161" y="9500"/>
                    <a:pt x="920" y="8269"/>
                    <a:pt x="1023" y="7618"/>
                  </a:cubicBezTo>
                  <a:lnTo>
                    <a:pt x="1023" y="7618"/>
                  </a:lnTo>
                  <a:cubicBezTo>
                    <a:pt x="1023" y="7619"/>
                    <a:pt x="1023" y="9501"/>
                    <a:pt x="2188" y="10456"/>
                  </a:cubicBezTo>
                  <a:cubicBezTo>
                    <a:pt x="3348" y="11415"/>
                    <a:pt x="5574" y="11861"/>
                    <a:pt x="5574" y="11861"/>
                  </a:cubicBezTo>
                  <a:lnTo>
                    <a:pt x="6966" y="11218"/>
                  </a:lnTo>
                  <a:cubicBezTo>
                    <a:pt x="6966" y="11218"/>
                    <a:pt x="9434" y="10183"/>
                    <a:pt x="10562" y="8542"/>
                  </a:cubicBezTo>
                  <a:cubicBezTo>
                    <a:pt x="11691" y="6900"/>
                    <a:pt x="11347" y="5535"/>
                    <a:pt x="9469" y="3210"/>
                  </a:cubicBezTo>
                  <a:cubicBezTo>
                    <a:pt x="8126" y="1549"/>
                    <a:pt x="6223" y="307"/>
                    <a:pt x="5059" y="307"/>
                  </a:cubicBezTo>
                  <a:cubicBezTo>
                    <a:pt x="4594" y="307"/>
                    <a:pt x="4247" y="504"/>
                    <a:pt x="4101" y="952"/>
                  </a:cubicBezTo>
                  <a:cubicBezTo>
                    <a:pt x="4101" y="952"/>
                    <a:pt x="3566"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5"/>
            <p:cNvSpPr/>
            <p:nvPr/>
          </p:nvSpPr>
          <p:spPr>
            <a:xfrm>
              <a:off x="3906798" y="2183532"/>
              <a:ext cx="69672" cy="86001"/>
            </a:xfrm>
            <a:custGeom>
              <a:rect b="b" l="l" r="r" t="t"/>
              <a:pathLst>
                <a:path extrusionOk="0" h="2054" w="1664">
                  <a:moveTo>
                    <a:pt x="628" y="0"/>
                  </a:moveTo>
                  <a:cubicBezTo>
                    <a:pt x="526" y="0"/>
                    <a:pt x="421" y="37"/>
                    <a:pt x="321" y="134"/>
                  </a:cubicBezTo>
                  <a:cubicBezTo>
                    <a:pt x="0" y="446"/>
                    <a:pt x="682" y="2054"/>
                    <a:pt x="1279" y="2054"/>
                  </a:cubicBezTo>
                  <a:cubicBezTo>
                    <a:pt x="1416" y="2054"/>
                    <a:pt x="1548" y="1969"/>
                    <a:pt x="1663" y="1764"/>
                  </a:cubicBezTo>
                  <a:lnTo>
                    <a:pt x="1205" y="323"/>
                  </a:lnTo>
                  <a:cubicBezTo>
                    <a:pt x="1205" y="323"/>
                    <a:pt x="931" y="0"/>
                    <a:pt x="628" y="0"/>
                  </a:cubicBezTo>
                  <a:close/>
                </a:path>
              </a:pathLst>
            </a:custGeom>
            <a:solidFill>
              <a:srgbClr val="F0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5"/>
            <p:cNvSpPr/>
            <p:nvPr/>
          </p:nvSpPr>
          <p:spPr>
            <a:xfrm>
              <a:off x="3939918" y="1941521"/>
              <a:ext cx="277096" cy="433396"/>
            </a:xfrm>
            <a:custGeom>
              <a:rect b="b" l="l" r="r" t="t"/>
              <a:pathLst>
                <a:path extrusionOk="0" h="10351" w="6618">
                  <a:moveTo>
                    <a:pt x="2055" y="1"/>
                  </a:moveTo>
                  <a:cubicBezTo>
                    <a:pt x="1909" y="1"/>
                    <a:pt x="1823" y="10"/>
                    <a:pt x="1823" y="10"/>
                  </a:cubicBezTo>
                  <a:lnTo>
                    <a:pt x="465" y="1573"/>
                  </a:lnTo>
                  <a:cubicBezTo>
                    <a:pt x="465" y="1573"/>
                    <a:pt x="0" y="4766"/>
                    <a:pt x="268" y="6629"/>
                  </a:cubicBezTo>
                  <a:cubicBezTo>
                    <a:pt x="532" y="8491"/>
                    <a:pt x="2359" y="9987"/>
                    <a:pt x="3457" y="10350"/>
                  </a:cubicBezTo>
                  <a:cubicBezTo>
                    <a:pt x="5253" y="9055"/>
                    <a:pt x="6618" y="7425"/>
                    <a:pt x="5920" y="3534"/>
                  </a:cubicBezTo>
                  <a:cubicBezTo>
                    <a:pt x="5332" y="260"/>
                    <a:pt x="2833" y="1"/>
                    <a:pt x="2055"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5"/>
            <p:cNvSpPr/>
            <p:nvPr/>
          </p:nvSpPr>
          <p:spPr>
            <a:xfrm>
              <a:off x="3623458" y="2870585"/>
              <a:ext cx="898949" cy="1753641"/>
            </a:xfrm>
            <a:custGeom>
              <a:rect b="b" l="l" r="r" t="t"/>
              <a:pathLst>
                <a:path extrusionOk="0" h="41883" w="21470">
                  <a:moveTo>
                    <a:pt x="8533" y="1"/>
                  </a:moveTo>
                  <a:cubicBezTo>
                    <a:pt x="8533" y="1"/>
                    <a:pt x="7298" y="2657"/>
                    <a:pt x="6172" y="6741"/>
                  </a:cubicBezTo>
                  <a:cubicBezTo>
                    <a:pt x="5052" y="10822"/>
                    <a:pt x="1" y="39758"/>
                    <a:pt x="1" y="39758"/>
                  </a:cubicBezTo>
                  <a:cubicBezTo>
                    <a:pt x="1182" y="41163"/>
                    <a:pt x="5214" y="41882"/>
                    <a:pt x="9230" y="41882"/>
                  </a:cubicBezTo>
                  <a:cubicBezTo>
                    <a:pt x="11935" y="41882"/>
                    <a:pt x="14633" y="41556"/>
                    <a:pt x="16449" y="40894"/>
                  </a:cubicBezTo>
                  <a:cubicBezTo>
                    <a:pt x="17250" y="38838"/>
                    <a:pt x="16765" y="14531"/>
                    <a:pt x="16765" y="14531"/>
                  </a:cubicBezTo>
                  <a:cubicBezTo>
                    <a:pt x="21469" y="7298"/>
                    <a:pt x="13663" y="411"/>
                    <a:pt x="13663" y="411"/>
                  </a:cubicBezTo>
                  <a:lnTo>
                    <a:pt x="8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5"/>
            <p:cNvSpPr/>
            <p:nvPr/>
          </p:nvSpPr>
          <p:spPr>
            <a:xfrm>
              <a:off x="3907677" y="2870585"/>
              <a:ext cx="375951" cy="198924"/>
            </a:xfrm>
            <a:custGeom>
              <a:rect b="b" l="l" r="r" t="t"/>
              <a:pathLst>
                <a:path extrusionOk="0" h="4751" w="8979">
                  <a:moveTo>
                    <a:pt x="1745" y="1"/>
                  </a:moveTo>
                  <a:cubicBezTo>
                    <a:pt x="1745" y="1"/>
                    <a:pt x="916" y="1780"/>
                    <a:pt x="0" y="4669"/>
                  </a:cubicBezTo>
                  <a:cubicBezTo>
                    <a:pt x="510" y="4725"/>
                    <a:pt x="1010" y="4750"/>
                    <a:pt x="1498" y="4750"/>
                  </a:cubicBezTo>
                  <a:cubicBezTo>
                    <a:pt x="4746" y="4750"/>
                    <a:pt x="7441" y="3623"/>
                    <a:pt x="8978" y="2806"/>
                  </a:cubicBezTo>
                  <a:cubicBezTo>
                    <a:pt x="7897" y="1311"/>
                    <a:pt x="6875" y="411"/>
                    <a:pt x="6875" y="411"/>
                  </a:cubicBezTo>
                  <a:lnTo>
                    <a:pt x="17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5"/>
            <p:cNvSpPr/>
            <p:nvPr/>
          </p:nvSpPr>
          <p:spPr>
            <a:xfrm>
              <a:off x="3742915" y="2216694"/>
              <a:ext cx="85457" cy="520109"/>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5"/>
            <p:cNvSpPr/>
            <p:nvPr/>
          </p:nvSpPr>
          <p:spPr>
            <a:xfrm>
              <a:off x="3824061" y="2577575"/>
              <a:ext cx="127243" cy="92114"/>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5"/>
            <p:cNvSpPr/>
            <p:nvPr/>
          </p:nvSpPr>
          <p:spPr>
            <a:xfrm>
              <a:off x="3819916" y="2479682"/>
              <a:ext cx="86964" cy="107397"/>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5"/>
            <p:cNvSpPr/>
            <p:nvPr/>
          </p:nvSpPr>
          <p:spPr>
            <a:xfrm>
              <a:off x="3809030" y="2394224"/>
              <a:ext cx="86252" cy="98520"/>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5"/>
            <p:cNvSpPr/>
            <p:nvPr/>
          </p:nvSpPr>
          <p:spPr>
            <a:xfrm>
              <a:off x="3799106" y="2311823"/>
              <a:ext cx="63224" cy="114808"/>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5"/>
            <p:cNvSpPr/>
            <p:nvPr/>
          </p:nvSpPr>
          <p:spPr>
            <a:xfrm>
              <a:off x="3779929" y="2243030"/>
              <a:ext cx="52672" cy="92868"/>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5"/>
            <p:cNvSpPr/>
            <p:nvPr/>
          </p:nvSpPr>
          <p:spPr>
            <a:xfrm>
              <a:off x="3758952" y="2190525"/>
              <a:ext cx="36678" cy="7318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5"/>
            <p:cNvSpPr/>
            <p:nvPr/>
          </p:nvSpPr>
          <p:spPr>
            <a:xfrm>
              <a:off x="3678267" y="2194879"/>
              <a:ext cx="69337" cy="38269"/>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3677681" y="2261369"/>
              <a:ext cx="93705" cy="40781"/>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3693633" y="2331670"/>
              <a:ext cx="94249" cy="50328"/>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3678016" y="2401007"/>
              <a:ext cx="125945" cy="59330"/>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5"/>
            <p:cNvSpPr/>
            <p:nvPr/>
          </p:nvSpPr>
          <p:spPr>
            <a:xfrm>
              <a:off x="3698867" y="2488852"/>
              <a:ext cx="115980" cy="58744"/>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5"/>
            <p:cNvSpPr/>
            <p:nvPr/>
          </p:nvSpPr>
          <p:spPr>
            <a:xfrm>
              <a:off x="3655656" y="2563591"/>
              <a:ext cx="165135" cy="59665"/>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3678685" y="2623130"/>
              <a:ext cx="146880" cy="57153"/>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3591385" y="2374880"/>
              <a:ext cx="190927" cy="24971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3814808" y="2555928"/>
              <a:ext cx="124480" cy="124354"/>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5"/>
            <p:cNvSpPr/>
            <p:nvPr/>
          </p:nvSpPr>
          <p:spPr>
            <a:xfrm>
              <a:off x="3907677" y="2587038"/>
              <a:ext cx="134403" cy="13419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5"/>
            <p:cNvSpPr/>
            <p:nvPr/>
          </p:nvSpPr>
          <p:spPr>
            <a:xfrm>
              <a:off x="3665119" y="2608141"/>
              <a:ext cx="428330" cy="608329"/>
            </a:xfrm>
            <a:custGeom>
              <a:rect b="b" l="l" r="r" t="t"/>
              <a:pathLst>
                <a:path extrusionOk="0" h="14529" w="10230">
                  <a:moveTo>
                    <a:pt x="3604" y="1"/>
                  </a:moveTo>
                  <a:cubicBezTo>
                    <a:pt x="2404" y="1"/>
                    <a:pt x="1574" y="100"/>
                    <a:pt x="1574" y="100"/>
                  </a:cubicBezTo>
                  <a:cubicBezTo>
                    <a:pt x="1574" y="100"/>
                    <a:pt x="2174" y="2145"/>
                    <a:pt x="3035" y="4816"/>
                  </a:cubicBezTo>
                  <a:cubicBezTo>
                    <a:pt x="1824" y="6312"/>
                    <a:pt x="0" y="13316"/>
                    <a:pt x="0" y="13316"/>
                  </a:cubicBezTo>
                  <a:cubicBezTo>
                    <a:pt x="2289" y="14391"/>
                    <a:pt x="7427" y="14529"/>
                    <a:pt x="7427" y="14529"/>
                  </a:cubicBezTo>
                  <a:lnTo>
                    <a:pt x="8686" y="14205"/>
                  </a:lnTo>
                  <a:lnTo>
                    <a:pt x="9709" y="14529"/>
                  </a:lnTo>
                  <a:lnTo>
                    <a:pt x="8359" y="6679"/>
                  </a:lnTo>
                  <a:lnTo>
                    <a:pt x="8501" y="6269"/>
                  </a:lnTo>
                  <a:cubicBezTo>
                    <a:pt x="8501" y="6269"/>
                    <a:pt x="9108" y="4536"/>
                    <a:pt x="10230" y="1501"/>
                  </a:cubicBezTo>
                  <a:cubicBezTo>
                    <a:pt x="8288" y="245"/>
                    <a:pt x="5489" y="1"/>
                    <a:pt x="36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3987651" y="2887752"/>
              <a:ext cx="40028" cy="310047"/>
            </a:xfrm>
            <a:custGeom>
              <a:rect b="b" l="l" r="r" t="t"/>
              <a:pathLst>
                <a:path extrusionOk="0" h="7405" w="956">
                  <a:moveTo>
                    <a:pt x="0" y="1"/>
                  </a:moveTo>
                  <a:cubicBezTo>
                    <a:pt x="48" y="620"/>
                    <a:pt x="111" y="1240"/>
                    <a:pt x="174" y="1860"/>
                  </a:cubicBezTo>
                  <a:cubicBezTo>
                    <a:pt x="241" y="2480"/>
                    <a:pt x="320" y="3095"/>
                    <a:pt x="395" y="3715"/>
                  </a:cubicBezTo>
                  <a:cubicBezTo>
                    <a:pt x="482" y="4330"/>
                    <a:pt x="561" y="4946"/>
                    <a:pt x="651" y="5562"/>
                  </a:cubicBezTo>
                  <a:cubicBezTo>
                    <a:pt x="746" y="6177"/>
                    <a:pt x="841" y="6793"/>
                    <a:pt x="955" y="7405"/>
                  </a:cubicBezTo>
                  <a:cubicBezTo>
                    <a:pt x="912" y="6785"/>
                    <a:pt x="849" y="6165"/>
                    <a:pt x="782" y="5545"/>
                  </a:cubicBezTo>
                  <a:cubicBezTo>
                    <a:pt x="718" y="4926"/>
                    <a:pt x="636" y="4310"/>
                    <a:pt x="565" y="3691"/>
                  </a:cubicBezTo>
                  <a:cubicBezTo>
                    <a:pt x="478" y="3075"/>
                    <a:pt x="399" y="2460"/>
                    <a:pt x="308" y="1844"/>
                  </a:cubicBezTo>
                  <a:cubicBezTo>
                    <a:pt x="214" y="1228"/>
                    <a:pt x="119" y="61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3935564" y="2631504"/>
              <a:ext cx="79720" cy="584966"/>
            </a:xfrm>
            <a:custGeom>
              <a:rect b="b" l="l" r="r" t="t"/>
              <a:pathLst>
                <a:path extrusionOk="0" h="13971" w="1904">
                  <a:moveTo>
                    <a:pt x="1904" y="0"/>
                  </a:moveTo>
                  <a:lnTo>
                    <a:pt x="1880" y="79"/>
                  </a:lnTo>
                  <a:cubicBezTo>
                    <a:pt x="1552" y="1152"/>
                    <a:pt x="1237" y="2230"/>
                    <a:pt x="924" y="3307"/>
                  </a:cubicBezTo>
                  <a:cubicBezTo>
                    <a:pt x="763" y="3844"/>
                    <a:pt x="617" y="4385"/>
                    <a:pt x="463" y="4925"/>
                  </a:cubicBezTo>
                  <a:lnTo>
                    <a:pt x="6" y="6543"/>
                  </a:lnTo>
                  <a:lnTo>
                    <a:pt x="1" y="6559"/>
                  </a:lnTo>
                  <a:lnTo>
                    <a:pt x="1" y="6578"/>
                  </a:lnTo>
                  <a:lnTo>
                    <a:pt x="226" y="8425"/>
                  </a:lnTo>
                  <a:cubicBezTo>
                    <a:pt x="305" y="9046"/>
                    <a:pt x="376" y="9661"/>
                    <a:pt x="459" y="10277"/>
                  </a:cubicBezTo>
                  <a:lnTo>
                    <a:pt x="704" y="12128"/>
                  </a:lnTo>
                  <a:cubicBezTo>
                    <a:pt x="791" y="12743"/>
                    <a:pt x="873" y="13359"/>
                    <a:pt x="968" y="13971"/>
                  </a:cubicBezTo>
                  <a:cubicBezTo>
                    <a:pt x="913" y="13350"/>
                    <a:pt x="850" y="12735"/>
                    <a:pt x="791" y="12115"/>
                  </a:cubicBezTo>
                  <a:lnTo>
                    <a:pt x="593" y="10261"/>
                  </a:lnTo>
                  <a:cubicBezTo>
                    <a:pt x="530" y="9645"/>
                    <a:pt x="456" y="9026"/>
                    <a:pt x="384" y="8410"/>
                  </a:cubicBezTo>
                  <a:lnTo>
                    <a:pt x="173" y="6568"/>
                  </a:lnTo>
                  <a:lnTo>
                    <a:pt x="173" y="6568"/>
                  </a:lnTo>
                  <a:lnTo>
                    <a:pt x="613" y="4968"/>
                  </a:lnTo>
                  <a:cubicBezTo>
                    <a:pt x="759" y="4423"/>
                    <a:pt x="913" y="3887"/>
                    <a:pt x="1055" y="3343"/>
                  </a:cubicBezTo>
                  <a:cubicBezTo>
                    <a:pt x="1336" y="2285"/>
                    <a:pt x="1613" y="1231"/>
                    <a:pt x="1883" y="170"/>
                  </a:cubicBezTo>
                  <a:lnTo>
                    <a:pt x="1883" y="170"/>
                  </a:lnTo>
                  <a:lnTo>
                    <a:pt x="1891" y="481"/>
                  </a:lnTo>
                  <a:lnTo>
                    <a:pt x="1904" y="87"/>
                  </a:lnTo>
                  <a:lnTo>
                    <a:pt x="1904" y="87"/>
                  </a:lnTo>
                  <a:cubicBezTo>
                    <a:pt x="1904" y="87"/>
                    <a:pt x="1904" y="87"/>
                    <a:pt x="1904" y="86"/>
                  </a:cubicBezTo>
                  <a:lnTo>
                    <a:pt x="1904" y="86"/>
                  </a:lnTo>
                  <a:lnTo>
                    <a:pt x="1904" y="86"/>
                  </a:lnTo>
                  <a:lnTo>
                    <a:pt x="1904" y="83"/>
                  </a:lnTo>
                  <a:lnTo>
                    <a:pt x="19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4154381" y="2944444"/>
              <a:ext cx="75073" cy="431303"/>
            </a:xfrm>
            <a:custGeom>
              <a:rect b="b" l="l" r="r" t="t"/>
              <a:pathLst>
                <a:path extrusionOk="0" h="10301" w="1793">
                  <a:moveTo>
                    <a:pt x="356" y="0"/>
                  </a:moveTo>
                  <a:lnTo>
                    <a:pt x="0" y="198"/>
                  </a:lnTo>
                  <a:cubicBezTo>
                    <a:pt x="87" y="446"/>
                    <a:pt x="1015" y="8221"/>
                    <a:pt x="1220" y="10301"/>
                  </a:cubicBezTo>
                  <a:lnTo>
                    <a:pt x="1792" y="10301"/>
                  </a:lnTo>
                  <a:cubicBezTo>
                    <a:pt x="1792" y="10301"/>
                    <a:pt x="723" y="1090"/>
                    <a:pt x="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5"/>
            <p:cNvSpPr/>
            <p:nvPr/>
          </p:nvSpPr>
          <p:spPr>
            <a:xfrm>
              <a:off x="3731024" y="2388698"/>
              <a:ext cx="671092" cy="657401"/>
            </a:xfrm>
            <a:custGeom>
              <a:rect b="b" l="l" r="r" t="t"/>
              <a:pathLst>
                <a:path extrusionOk="0" h="15701" w="16028">
                  <a:moveTo>
                    <a:pt x="14760" y="1"/>
                  </a:moveTo>
                  <a:cubicBezTo>
                    <a:pt x="13525" y="1"/>
                    <a:pt x="10541" y="2231"/>
                    <a:pt x="10541" y="2231"/>
                  </a:cubicBezTo>
                  <a:lnTo>
                    <a:pt x="10486" y="2334"/>
                  </a:lnTo>
                  <a:cubicBezTo>
                    <a:pt x="10486" y="2334"/>
                    <a:pt x="9827" y="5854"/>
                    <a:pt x="9894" y="5925"/>
                  </a:cubicBezTo>
                  <a:cubicBezTo>
                    <a:pt x="9962" y="5992"/>
                    <a:pt x="9053" y="11920"/>
                    <a:pt x="9053" y="11920"/>
                  </a:cubicBezTo>
                  <a:lnTo>
                    <a:pt x="3536" y="8987"/>
                  </a:lnTo>
                  <a:cubicBezTo>
                    <a:pt x="3536" y="8987"/>
                    <a:pt x="2787" y="7855"/>
                    <a:pt x="2467" y="7535"/>
                  </a:cubicBezTo>
                  <a:cubicBezTo>
                    <a:pt x="2229" y="7300"/>
                    <a:pt x="1879" y="6658"/>
                    <a:pt x="1716" y="6658"/>
                  </a:cubicBezTo>
                  <a:cubicBezTo>
                    <a:pt x="1660" y="6658"/>
                    <a:pt x="1627" y="6733"/>
                    <a:pt x="1627" y="6924"/>
                  </a:cubicBezTo>
                  <a:cubicBezTo>
                    <a:pt x="1627" y="7674"/>
                    <a:pt x="2262" y="8286"/>
                    <a:pt x="2262" y="8286"/>
                  </a:cubicBezTo>
                  <a:cubicBezTo>
                    <a:pt x="2262" y="8286"/>
                    <a:pt x="1200" y="7752"/>
                    <a:pt x="600" y="7386"/>
                  </a:cubicBezTo>
                  <a:cubicBezTo>
                    <a:pt x="454" y="7296"/>
                    <a:pt x="343" y="7262"/>
                    <a:pt x="259" y="7262"/>
                  </a:cubicBezTo>
                  <a:cubicBezTo>
                    <a:pt x="0" y="7262"/>
                    <a:pt x="0" y="7587"/>
                    <a:pt x="0" y="7587"/>
                  </a:cubicBezTo>
                  <a:lnTo>
                    <a:pt x="399" y="8286"/>
                  </a:lnTo>
                  <a:cubicBezTo>
                    <a:pt x="399" y="8286"/>
                    <a:pt x="170" y="10479"/>
                    <a:pt x="734" y="10779"/>
                  </a:cubicBezTo>
                  <a:cubicBezTo>
                    <a:pt x="805" y="10817"/>
                    <a:pt x="900" y="10833"/>
                    <a:pt x="1011" y="10833"/>
                  </a:cubicBezTo>
                  <a:cubicBezTo>
                    <a:pt x="1784" y="10833"/>
                    <a:pt x="3359" y="10045"/>
                    <a:pt x="3359" y="10045"/>
                  </a:cubicBezTo>
                  <a:cubicBezTo>
                    <a:pt x="3359" y="10045"/>
                    <a:pt x="6718" y="13140"/>
                    <a:pt x="9977" y="15701"/>
                  </a:cubicBezTo>
                  <a:cubicBezTo>
                    <a:pt x="12104" y="12606"/>
                    <a:pt x="16027" y="404"/>
                    <a:pt x="14997" y="37"/>
                  </a:cubicBezTo>
                  <a:cubicBezTo>
                    <a:pt x="14928" y="12"/>
                    <a:pt x="14849" y="1"/>
                    <a:pt x="1476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5"/>
            <p:cNvSpPr/>
            <p:nvPr/>
          </p:nvSpPr>
          <p:spPr>
            <a:xfrm>
              <a:off x="4059041" y="2430401"/>
              <a:ext cx="190550" cy="457388"/>
            </a:xfrm>
            <a:custGeom>
              <a:rect b="b" l="l" r="r" t="t"/>
              <a:pathLst>
                <a:path extrusionOk="0" h="10924" w="4551">
                  <a:moveTo>
                    <a:pt x="4551" y="0"/>
                  </a:moveTo>
                  <a:lnTo>
                    <a:pt x="3947" y="383"/>
                  </a:lnTo>
                  <a:cubicBezTo>
                    <a:pt x="3947" y="383"/>
                    <a:pt x="3383" y="1878"/>
                    <a:pt x="2633" y="3445"/>
                  </a:cubicBezTo>
                  <a:cubicBezTo>
                    <a:pt x="2321" y="3548"/>
                    <a:pt x="2029" y="3634"/>
                    <a:pt x="1753" y="3709"/>
                  </a:cubicBezTo>
                  <a:lnTo>
                    <a:pt x="0" y="10277"/>
                  </a:lnTo>
                  <a:lnTo>
                    <a:pt x="1219" y="10924"/>
                  </a:lnTo>
                  <a:lnTo>
                    <a:pt x="3228" y="4188"/>
                  </a:lnTo>
                  <a:lnTo>
                    <a:pt x="2940" y="3627"/>
                  </a:lnTo>
                  <a:lnTo>
                    <a:pt x="4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5"/>
            <p:cNvSpPr/>
            <p:nvPr/>
          </p:nvSpPr>
          <p:spPr>
            <a:xfrm>
              <a:off x="4003981" y="1906392"/>
              <a:ext cx="247117" cy="211904"/>
            </a:xfrm>
            <a:custGeom>
              <a:rect b="b" l="l" r="r" t="t"/>
              <a:pathLst>
                <a:path extrusionOk="0" h="5061" w="5902">
                  <a:moveTo>
                    <a:pt x="1" y="0"/>
                  </a:moveTo>
                  <a:lnTo>
                    <a:pt x="1" y="1184"/>
                  </a:lnTo>
                  <a:cubicBezTo>
                    <a:pt x="1" y="1184"/>
                    <a:pt x="1047" y="3485"/>
                    <a:pt x="2381" y="3998"/>
                  </a:cubicBezTo>
                  <a:cubicBezTo>
                    <a:pt x="1560" y="3044"/>
                    <a:pt x="1616" y="2905"/>
                    <a:pt x="1616" y="2905"/>
                  </a:cubicBezTo>
                  <a:lnTo>
                    <a:pt x="1616" y="2905"/>
                  </a:lnTo>
                  <a:cubicBezTo>
                    <a:pt x="1616" y="2905"/>
                    <a:pt x="3615" y="5061"/>
                    <a:pt x="4746" y="5061"/>
                  </a:cubicBezTo>
                  <a:cubicBezTo>
                    <a:pt x="4755" y="5061"/>
                    <a:pt x="4764" y="5060"/>
                    <a:pt x="4773" y="5060"/>
                  </a:cubicBezTo>
                  <a:cubicBezTo>
                    <a:pt x="5902" y="5024"/>
                    <a:pt x="5115" y="3351"/>
                    <a:pt x="5115" y="3351"/>
                  </a:cubicBezTo>
                  <a:lnTo>
                    <a:pt x="2756" y="58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5"/>
            <p:cNvSpPr/>
            <p:nvPr/>
          </p:nvSpPr>
          <p:spPr>
            <a:xfrm>
              <a:off x="3910483" y="1919288"/>
              <a:ext cx="104801" cy="197082"/>
            </a:xfrm>
            <a:custGeom>
              <a:rect b="b" l="l" r="r" t="t"/>
              <a:pathLst>
                <a:path extrusionOk="0" h="4707" w="2503">
                  <a:moveTo>
                    <a:pt x="1366" y="0"/>
                  </a:moveTo>
                  <a:lnTo>
                    <a:pt x="443" y="1093"/>
                  </a:lnTo>
                  <a:lnTo>
                    <a:pt x="0" y="3485"/>
                  </a:lnTo>
                  <a:cubicBezTo>
                    <a:pt x="0" y="3485"/>
                    <a:pt x="339" y="4706"/>
                    <a:pt x="625" y="4706"/>
                  </a:cubicBezTo>
                  <a:cubicBezTo>
                    <a:pt x="725" y="4706"/>
                    <a:pt x="818" y="4557"/>
                    <a:pt x="889" y="4156"/>
                  </a:cubicBezTo>
                  <a:cubicBezTo>
                    <a:pt x="1161" y="2601"/>
                    <a:pt x="2503" y="1406"/>
                    <a:pt x="2503" y="1406"/>
                  </a:cubicBezTo>
                  <a:lnTo>
                    <a:pt x="2503" y="135"/>
                  </a:lnTo>
                  <a:lnTo>
                    <a:pt x="1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5"/>
            <p:cNvSpPr/>
            <p:nvPr/>
          </p:nvSpPr>
          <p:spPr>
            <a:xfrm>
              <a:off x="4173893" y="2107328"/>
              <a:ext cx="92281" cy="102707"/>
            </a:xfrm>
            <a:custGeom>
              <a:rect b="b" l="l" r="r" t="t"/>
              <a:pathLst>
                <a:path extrusionOk="0" h="2453" w="2204">
                  <a:moveTo>
                    <a:pt x="900" y="1"/>
                  </a:moveTo>
                  <a:cubicBezTo>
                    <a:pt x="341" y="1"/>
                    <a:pt x="0" y="636"/>
                    <a:pt x="0" y="636"/>
                  </a:cubicBezTo>
                  <a:lnTo>
                    <a:pt x="0" y="2210"/>
                  </a:lnTo>
                  <a:cubicBezTo>
                    <a:pt x="234" y="2380"/>
                    <a:pt x="458" y="2453"/>
                    <a:pt x="662" y="2453"/>
                  </a:cubicBezTo>
                  <a:cubicBezTo>
                    <a:pt x="1650" y="2453"/>
                    <a:pt x="2204" y="763"/>
                    <a:pt x="1468" y="214"/>
                  </a:cubicBezTo>
                  <a:cubicBezTo>
                    <a:pt x="1261" y="60"/>
                    <a:pt x="1070" y="1"/>
                    <a:pt x="90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5"/>
            <p:cNvSpPr/>
            <p:nvPr/>
          </p:nvSpPr>
          <p:spPr>
            <a:xfrm>
              <a:off x="4042167" y="2244119"/>
              <a:ext cx="259133" cy="600751"/>
            </a:xfrm>
            <a:custGeom>
              <a:rect b="b" l="l" r="r" t="t"/>
              <a:pathLst>
                <a:path extrusionOk="0" h="14348" w="6189">
                  <a:moveTo>
                    <a:pt x="4761" y="1"/>
                  </a:moveTo>
                  <a:cubicBezTo>
                    <a:pt x="4007" y="1"/>
                    <a:pt x="2724" y="1489"/>
                    <a:pt x="2724" y="1489"/>
                  </a:cubicBezTo>
                  <a:cubicBezTo>
                    <a:pt x="2724" y="1489"/>
                    <a:pt x="924" y="3967"/>
                    <a:pt x="2187" y="5061"/>
                  </a:cubicBezTo>
                  <a:cubicBezTo>
                    <a:pt x="478" y="6327"/>
                    <a:pt x="1039" y="8442"/>
                    <a:pt x="1638" y="8478"/>
                  </a:cubicBezTo>
                  <a:cubicBezTo>
                    <a:pt x="1" y="10941"/>
                    <a:pt x="751" y="12413"/>
                    <a:pt x="1469" y="12582"/>
                  </a:cubicBezTo>
                  <a:lnTo>
                    <a:pt x="704" y="14225"/>
                  </a:lnTo>
                  <a:lnTo>
                    <a:pt x="1469" y="14225"/>
                  </a:lnTo>
                  <a:lnTo>
                    <a:pt x="1638" y="13404"/>
                  </a:lnTo>
                  <a:lnTo>
                    <a:pt x="1607" y="14347"/>
                  </a:lnTo>
                  <a:lnTo>
                    <a:pt x="1879" y="14347"/>
                  </a:lnTo>
                  <a:lnTo>
                    <a:pt x="1899" y="12618"/>
                  </a:lnTo>
                  <a:cubicBezTo>
                    <a:pt x="1899" y="12618"/>
                    <a:pt x="4551" y="9244"/>
                    <a:pt x="2602" y="8333"/>
                  </a:cubicBezTo>
                  <a:cubicBezTo>
                    <a:pt x="4137" y="6327"/>
                    <a:pt x="4259" y="5227"/>
                    <a:pt x="3146" y="5061"/>
                  </a:cubicBezTo>
                  <a:cubicBezTo>
                    <a:pt x="5061" y="3695"/>
                    <a:pt x="6189" y="684"/>
                    <a:pt x="4784" y="1"/>
                  </a:cubicBezTo>
                  <a:cubicBezTo>
                    <a:pt x="4776" y="1"/>
                    <a:pt x="4769" y="1"/>
                    <a:pt x="47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5"/>
            <p:cNvSpPr/>
            <p:nvPr/>
          </p:nvSpPr>
          <p:spPr>
            <a:xfrm>
              <a:off x="4008293" y="2133288"/>
              <a:ext cx="47816" cy="103000"/>
            </a:xfrm>
            <a:custGeom>
              <a:rect b="b" l="l" r="r" t="t"/>
              <a:pathLst>
                <a:path extrusionOk="0" h="2460" w="1142">
                  <a:moveTo>
                    <a:pt x="648" y="0"/>
                  </a:moveTo>
                  <a:cubicBezTo>
                    <a:pt x="648" y="575"/>
                    <a:pt x="692" y="1146"/>
                    <a:pt x="747" y="1717"/>
                  </a:cubicBezTo>
                  <a:lnTo>
                    <a:pt x="747" y="1717"/>
                  </a:lnTo>
                  <a:cubicBezTo>
                    <a:pt x="561" y="1668"/>
                    <a:pt x="375" y="1621"/>
                    <a:pt x="187" y="1575"/>
                  </a:cubicBezTo>
                  <a:lnTo>
                    <a:pt x="1" y="1532"/>
                  </a:lnTo>
                  <a:lnTo>
                    <a:pt x="99" y="1689"/>
                  </a:lnTo>
                  <a:cubicBezTo>
                    <a:pt x="222" y="1887"/>
                    <a:pt x="360" y="2060"/>
                    <a:pt x="529" y="2215"/>
                  </a:cubicBezTo>
                  <a:cubicBezTo>
                    <a:pt x="613" y="2289"/>
                    <a:pt x="708" y="2357"/>
                    <a:pt x="810" y="2404"/>
                  </a:cubicBezTo>
                  <a:cubicBezTo>
                    <a:pt x="880" y="2436"/>
                    <a:pt x="959" y="2459"/>
                    <a:pt x="1036" y="2459"/>
                  </a:cubicBezTo>
                  <a:cubicBezTo>
                    <a:pt x="1072" y="2459"/>
                    <a:pt x="1107" y="2454"/>
                    <a:pt x="1141" y="2443"/>
                  </a:cubicBezTo>
                  <a:lnTo>
                    <a:pt x="1141" y="2443"/>
                  </a:lnTo>
                  <a:cubicBezTo>
                    <a:pt x="1131" y="2444"/>
                    <a:pt x="1121" y="2444"/>
                    <a:pt x="1111" y="2444"/>
                  </a:cubicBezTo>
                  <a:cubicBezTo>
                    <a:pt x="1012" y="2444"/>
                    <a:pt x="920" y="2406"/>
                    <a:pt x="837" y="2352"/>
                  </a:cubicBezTo>
                  <a:cubicBezTo>
                    <a:pt x="750" y="2293"/>
                    <a:pt x="675" y="2218"/>
                    <a:pt x="604" y="2139"/>
                  </a:cubicBezTo>
                  <a:cubicBezTo>
                    <a:pt x="507" y="2028"/>
                    <a:pt x="419" y="1908"/>
                    <a:pt x="340" y="1785"/>
                  </a:cubicBezTo>
                  <a:lnTo>
                    <a:pt x="340" y="1785"/>
                  </a:lnTo>
                  <a:cubicBezTo>
                    <a:pt x="500" y="1830"/>
                    <a:pt x="661" y="1872"/>
                    <a:pt x="821" y="1914"/>
                  </a:cubicBezTo>
                  <a:lnTo>
                    <a:pt x="944" y="1946"/>
                  </a:lnTo>
                  <a:lnTo>
                    <a:pt x="928" y="1823"/>
                  </a:lnTo>
                  <a:cubicBezTo>
                    <a:pt x="861" y="1212"/>
                    <a:pt x="779" y="600"/>
                    <a:pt x="648"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5"/>
            <p:cNvSpPr/>
            <p:nvPr/>
          </p:nvSpPr>
          <p:spPr>
            <a:xfrm>
              <a:off x="4039696" y="2222807"/>
              <a:ext cx="72770" cy="45722"/>
            </a:xfrm>
            <a:custGeom>
              <a:rect b="b" l="l" r="r" t="t"/>
              <a:pathLst>
                <a:path extrusionOk="0" h="1092" w="1738">
                  <a:moveTo>
                    <a:pt x="1737" y="1"/>
                  </a:moveTo>
                  <a:lnTo>
                    <a:pt x="1737" y="1"/>
                  </a:lnTo>
                  <a:cubicBezTo>
                    <a:pt x="1634" y="159"/>
                    <a:pt x="1524" y="309"/>
                    <a:pt x="1406" y="447"/>
                  </a:cubicBezTo>
                  <a:cubicBezTo>
                    <a:pt x="1287" y="585"/>
                    <a:pt x="1160" y="711"/>
                    <a:pt x="1015" y="802"/>
                  </a:cubicBezTo>
                  <a:cubicBezTo>
                    <a:pt x="869" y="897"/>
                    <a:pt x="703" y="948"/>
                    <a:pt x="530" y="953"/>
                  </a:cubicBezTo>
                  <a:cubicBezTo>
                    <a:pt x="516" y="954"/>
                    <a:pt x="502" y="954"/>
                    <a:pt x="488" y="954"/>
                  </a:cubicBezTo>
                  <a:cubicBezTo>
                    <a:pt x="328" y="954"/>
                    <a:pt x="168" y="897"/>
                    <a:pt x="0" y="849"/>
                  </a:cubicBezTo>
                  <a:lnTo>
                    <a:pt x="0" y="849"/>
                  </a:lnTo>
                  <a:cubicBezTo>
                    <a:pt x="147" y="964"/>
                    <a:pt x="320" y="1071"/>
                    <a:pt x="526" y="1086"/>
                  </a:cubicBezTo>
                  <a:cubicBezTo>
                    <a:pt x="556" y="1090"/>
                    <a:pt x="587" y="1092"/>
                    <a:pt x="618" y="1092"/>
                  </a:cubicBezTo>
                  <a:cubicBezTo>
                    <a:pt x="788" y="1092"/>
                    <a:pt x="962" y="1038"/>
                    <a:pt x="1105" y="948"/>
                  </a:cubicBezTo>
                  <a:cubicBezTo>
                    <a:pt x="1275" y="838"/>
                    <a:pt x="1410" y="692"/>
                    <a:pt x="1516" y="526"/>
                  </a:cubicBezTo>
                  <a:cubicBezTo>
                    <a:pt x="1619" y="365"/>
                    <a:pt x="1697" y="186"/>
                    <a:pt x="17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5"/>
            <p:cNvSpPr/>
            <p:nvPr/>
          </p:nvSpPr>
          <p:spPr>
            <a:xfrm>
              <a:off x="4175526" y="2122862"/>
              <a:ext cx="53929" cy="67494"/>
            </a:xfrm>
            <a:custGeom>
              <a:rect b="b" l="l" r="r" t="t"/>
              <a:pathLst>
                <a:path extrusionOk="0" h="1612" w="1288">
                  <a:moveTo>
                    <a:pt x="983" y="0"/>
                  </a:moveTo>
                  <a:cubicBezTo>
                    <a:pt x="959" y="0"/>
                    <a:pt x="935" y="3"/>
                    <a:pt x="912" y="9"/>
                  </a:cubicBezTo>
                  <a:cubicBezTo>
                    <a:pt x="747" y="56"/>
                    <a:pt x="624" y="174"/>
                    <a:pt x="530" y="289"/>
                  </a:cubicBezTo>
                  <a:cubicBezTo>
                    <a:pt x="426" y="407"/>
                    <a:pt x="344" y="537"/>
                    <a:pt x="269" y="668"/>
                  </a:cubicBezTo>
                  <a:cubicBezTo>
                    <a:pt x="190" y="798"/>
                    <a:pt x="135" y="940"/>
                    <a:pt x="67" y="1074"/>
                  </a:cubicBezTo>
                  <a:lnTo>
                    <a:pt x="0" y="1220"/>
                  </a:lnTo>
                  <a:lnTo>
                    <a:pt x="158" y="1189"/>
                  </a:lnTo>
                  <a:cubicBezTo>
                    <a:pt x="237" y="1169"/>
                    <a:pt x="317" y="1157"/>
                    <a:pt x="391" y="1153"/>
                  </a:cubicBezTo>
                  <a:cubicBezTo>
                    <a:pt x="431" y="1153"/>
                    <a:pt x="466" y="1157"/>
                    <a:pt x="490" y="1165"/>
                  </a:cubicBezTo>
                  <a:cubicBezTo>
                    <a:pt x="510" y="1176"/>
                    <a:pt x="510" y="1173"/>
                    <a:pt x="514" y="1204"/>
                  </a:cubicBezTo>
                  <a:cubicBezTo>
                    <a:pt x="506" y="1267"/>
                    <a:pt x="455" y="1342"/>
                    <a:pt x="411" y="1409"/>
                  </a:cubicBezTo>
                  <a:cubicBezTo>
                    <a:pt x="364" y="1480"/>
                    <a:pt x="308" y="1544"/>
                    <a:pt x="253" y="1611"/>
                  </a:cubicBezTo>
                  <a:cubicBezTo>
                    <a:pt x="328" y="1568"/>
                    <a:pt x="395" y="1512"/>
                    <a:pt x="459" y="1453"/>
                  </a:cubicBezTo>
                  <a:cubicBezTo>
                    <a:pt x="521" y="1390"/>
                    <a:pt x="585" y="1331"/>
                    <a:pt x="621" y="1228"/>
                  </a:cubicBezTo>
                  <a:cubicBezTo>
                    <a:pt x="628" y="1200"/>
                    <a:pt x="628" y="1165"/>
                    <a:pt x="616" y="1129"/>
                  </a:cubicBezTo>
                  <a:cubicBezTo>
                    <a:pt x="604" y="1098"/>
                    <a:pt x="577" y="1070"/>
                    <a:pt x="550" y="1054"/>
                  </a:cubicBezTo>
                  <a:cubicBezTo>
                    <a:pt x="494" y="1023"/>
                    <a:pt x="446" y="1019"/>
                    <a:pt x="399" y="1014"/>
                  </a:cubicBezTo>
                  <a:cubicBezTo>
                    <a:pt x="379" y="1013"/>
                    <a:pt x="358" y="1012"/>
                    <a:pt x="338" y="1012"/>
                  </a:cubicBezTo>
                  <a:cubicBezTo>
                    <a:pt x="319" y="1012"/>
                    <a:pt x="299" y="1013"/>
                    <a:pt x="280" y="1014"/>
                  </a:cubicBezTo>
                  <a:lnTo>
                    <a:pt x="280" y="1014"/>
                  </a:lnTo>
                  <a:cubicBezTo>
                    <a:pt x="325" y="925"/>
                    <a:pt x="368" y="837"/>
                    <a:pt x="419" y="754"/>
                  </a:cubicBezTo>
                  <a:cubicBezTo>
                    <a:pt x="455" y="688"/>
                    <a:pt x="486" y="624"/>
                    <a:pt x="530" y="565"/>
                  </a:cubicBezTo>
                  <a:cubicBezTo>
                    <a:pt x="568" y="502"/>
                    <a:pt x="601" y="439"/>
                    <a:pt x="648" y="384"/>
                  </a:cubicBezTo>
                  <a:cubicBezTo>
                    <a:pt x="727" y="269"/>
                    <a:pt x="825" y="162"/>
                    <a:pt x="940" y="103"/>
                  </a:cubicBezTo>
                  <a:cubicBezTo>
                    <a:pt x="971" y="93"/>
                    <a:pt x="1003" y="86"/>
                    <a:pt x="1036" y="86"/>
                  </a:cubicBezTo>
                  <a:cubicBezTo>
                    <a:pt x="1066" y="86"/>
                    <a:pt x="1097" y="92"/>
                    <a:pt x="1125" y="107"/>
                  </a:cubicBezTo>
                  <a:cubicBezTo>
                    <a:pt x="1189" y="135"/>
                    <a:pt x="1244" y="186"/>
                    <a:pt x="1287" y="249"/>
                  </a:cubicBezTo>
                  <a:cubicBezTo>
                    <a:pt x="1264" y="174"/>
                    <a:pt x="1220" y="107"/>
                    <a:pt x="1157" y="56"/>
                  </a:cubicBezTo>
                  <a:cubicBezTo>
                    <a:pt x="1108" y="19"/>
                    <a:pt x="1045" y="0"/>
                    <a:pt x="983"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5"/>
            <p:cNvSpPr/>
            <p:nvPr/>
          </p:nvSpPr>
          <p:spPr>
            <a:xfrm>
              <a:off x="4008293" y="2136554"/>
              <a:ext cx="14110" cy="29142"/>
            </a:xfrm>
            <a:custGeom>
              <a:rect b="b" l="l" r="r" t="t"/>
              <a:pathLst>
                <a:path extrusionOk="0" h="696" w="337">
                  <a:moveTo>
                    <a:pt x="167" y="1"/>
                  </a:moveTo>
                  <a:cubicBezTo>
                    <a:pt x="76" y="1"/>
                    <a:pt x="1" y="159"/>
                    <a:pt x="1" y="348"/>
                  </a:cubicBezTo>
                  <a:cubicBezTo>
                    <a:pt x="1" y="542"/>
                    <a:pt x="76" y="696"/>
                    <a:pt x="167" y="696"/>
                  </a:cubicBezTo>
                  <a:cubicBezTo>
                    <a:pt x="261" y="696"/>
                    <a:pt x="336" y="542"/>
                    <a:pt x="336" y="348"/>
                  </a:cubicBezTo>
                  <a:cubicBezTo>
                    <a:pt x="336" y="159"/>
                    <a:pt x="26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5"/>
            <p:cNvSpPr/>
            <p:nvPr/>
          </p:nvSpPr>
          <p:spPr>
            <a:xfrm>
              <a:off x="4066284" y="2124662"/>
              <a:ext cx="14068" cy="29142"/>
            </a:xfrm>
            <a:custGeom>
              <a:rect b="b" l="l" r="r" t="t"/>
              <a:pathLst>
                <a:path extrusionOk="0" h="696" w="336">
                  <a:moveTo>
                    <a:pt x="170" y="1"/>
                  </a:moveTo>
                  <a:cubicBezTo>
                    <a:pt x="76" y="1"/>
                    <a:pt x="1" y="155"/>
                    <a:pt x="1" y="348"/>
                  </a:cubicBezTo>
                  <a:cubicBezTo>
                    <a:pt x="1" y="541"/>
                    <a:pt x="76" y="696"/>
                    <a:pt x="170" y="696"/>
                  </a:cubicBezTo>
                  <a:cubicBezTo>
                    <a:pt x="261" y="696"/>
                    <a:pt x="336" y="541"/>
                    <a:pt x="336" y="348"/>
                  </a:cubicBezTo>
                  <a:cubicBezTo>
                    <a:pt x="336" y="155"/>
                    <a:pt x="261"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5"/>
            <p:cNvSpPr/>
            <p:nvPr/>
          </p:nvSpPr>
          <p:spPr>
            <a:xfrm>
              <a:off x="4043004" y="2081033"/>
              <a:ext cx="60670" cy="26336"/>
            </a:xfrm>
            <a:custGeom>
              <a:rect b="b" l="l" r="r" t="t"/>
              <a:pathLst>
                <a:path extrusionOk="0" h="629" w="1449">
                  <a:moveTo>
                    <a:pt x="807" y="1"/>
                  </a:moveTo>
                  <a:cubicBezTo>
                    <a:pt x="378" y="1"/>
                    <a:pt x="1" y="629"/>
                    <a:pt x="1" y="629"/>
                  </a:cubicBezTo>
                  <a:lnTo>
                    <a:pt x="1449" y="629"/>
                  </a:lnTo>
                  <a:cubicBezTo>
                    <a:pt x="1249" y="158"/>
                    <a:pt x="1022" y="1"/>
                    <a:pt x="807" y="1"/>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5"/>
            <p:cNvSpPr/>
            <p:nvPr/>
          </p:nvSpPr>
          <p:spPr>
            <a:xfrm>
              <a:off x="3982836" y="2099959"/>
              <a:ext cx="39567" cy="36008"/>
            </a:xfrm>
            <a:custGeom>
              <a:rect b="b" l="l" r="r" t="t"/>
              <a:pathLst>
                <a:path extrusionOk="0" h="860" w="945">
                  <a:moveTo>
                    <a:pt x="500" y="0"/>
                  </a:moveTo>
                  <a:cubicBezTo>
                    <a:pt x="309" y="0"/>
                    <a:pt x="106" y="185"/>
                    <a:pt x="1" y="860"/>
                  </a:cubicBezTo>
                  <a:lnTo>
                    <a:pt x="944" y="271"/>
                  </a:lnTo>
                  <a:cubicBezTo>
                    <a:pt x="944" y="271"/>
                    <a:pt x="731" y="0"/>
                    <a:pt x="500"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5"/>
            <p:cNvSpPr/>
            <p:nvPr/>
          </p:nvSpPr>
          <p:spPr>
            <a:xfrm>
              <a:off x="3943519" y="3036643"/>
              <a:ext cx="238659" cy="1586036"/>
            </a:xfrm>
            <a:custGeom>
              <a:rect b="b" l="l" r="r" t="t"/>
              <a:pathLst>
                <a:path extrusionOk="0" h="37880" w="5700">
                  <a:moveTo>
                    <a:pt x="5392" y="0"/>
                  </a:moveTo>
                  <a:cubicBezTo>
                    <a:pt x="5356" y="3102"/>
                    <a:pt x="5340" y="6204"/>
                    <a:pt x="5337" y="9306"/>
                  </a:cubicBezTo>
                  <a:cubicBezTo>
                    <a:pt x="5320" y="12408"/>
                    <a:pt x="5340" y="15510"/>
                    <a:pt x="5340" y="18612"/>
                  </a:cubicBezTo>
                  <a:lnTo>
                    <a:pt x="5368" y="27914"/>
                  </a:lnTo>
                  <a:lnTo>
                    <a:pt x="5375" y="32567"/>
                  </a:lnTo>
                  <a:cubicBezTo>
                    <a:pt x="5368" y="34093"/>
                    <a:pt x="5391" y="35630"/>
                    <a:pt x="5308" y="37144"/>
                  </a:cubicBezTo>
                  <a:lnTo>
                    <a:pt x="5308" y="37144"/>
                  </a:lnTo>
                  <a:cubicBezTo>
                    <a:pt x="4442" y="37290"/>
                    <a:pt x="3565" y="37409"/>
                    <a:pt x="2692" y="37524"/>
                  </a:cubicBezTo>
                  <a:lnTo>
                    <a:pt x="0" y="37879"/>
                  </a:lnTo>
                  <a:cubicBezTo>
                    <a:pt x="900" y="37801"/>
                    <a:pt x="1805" y="37713"/>
                    <a:pt x="2704" y="37619"/>
                  </a:cubicBezTo>
                  <a:cubicBezTo>
                    <a:pt x="3604" y="37524"/>
                    <a:pt x="4504" y="37425"/>
                    <a:pt x="5404" y="37303"/>
                  </a:cubicBezTo>
                  <a:lnTo>
                    <a:pt x="5470" y="37291"/>
                  </a:lnTo>
                  <a:lnTo>
                    <a:pt x="5475" y="37227"/>
                  </a:lnTo>
                  <a:cubicBezTo>
                    <a:pt x="5593" y="35665"/>
                    <a:pt x="5593" y="34122"/>
                    <a:pt x="5628" y="32567"/>
                  </a:cubicBezTo>
                  <a:lnTo>
                    <a:pt x="5660" y="30242"/>
                  </a:lnTo>
                  <a:lnTo>
                    <a:pt x="5672" y="27914"/>
                  </a:lnTo>
                  <a:cubicBezTo>
                    <a:pt x="5679" y="24812"/>
                    <a:pt x="5699" y="21710"/>
                    <a:pt x="5668" y="18608"/>
                  </a:cubicBezTo>
                  <a:cubicBezTo>
                    <a:pt x="5644" y="15506"/>
                    <a:pt x="5632" y="12408"/>
                    <a:pt x="5577" y="9306"/>
                  </a:cubicBezTo>
                  <a:cubicBezTo>
                    <a:pt x="5534" y="6204"/>
                    <a:pt x="5475" y="3102"/>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5"/>
            <p:cNvSpPr/>
            <p:nvPr/>
          </p:nvSpPr>
          <p:spPr>
            <a:xfrm>
              <a:off x="3774151" y="3114271"/>
              <a:ext cx="187619" cy="123014"/>
            </a:xfrm>
            <a:custGeom>
              <a:rect b="b" l="l" r="r" t="t"/>
              <a:pathLst>
                <a:path extrusionOk="0" h="2938" w="4481">
                  <a:moveTo>
                    <a:pt x="3392" y="0"/>
                  </a:moveTo>
                  <a:cubicBezTo>
                    <a:pt x="2419" y="0"/>
                    <a:pt x="1074" y="2128"/>
                    <a:pt x="1074" y="2128"/>
                  </a:cubicBezTo>
                  <a:cubicBezTo>
                    <a:pt x="966" y="1857"/>
                    <a:pt x="788" y="1774"/>
                    <a:pt x="611" y="1774"/>
                  </a:cubicBezTo>
                  <a:cubicBezTo>
                    <a:pt x="336" y="1774"/>
                    <a:pt x="63" y="1975"/>
                    <a:pt x="63" y="1975"/>
                  </a:cubicBezTo>
                  <a:cubicBezTo>
                    <a:pt x="63" y="1975"/>
                    <a:pt x="63" y="1975"/>
                    <a:pt x="62" y="1975"/>
                  </a:cubicBezTo>
                  <a:cubicBezTo>
                    <a:pt x="51" y="1975"/>
                    <a:pt x="1" y="1992"/>
                    <a:pt x="533" y="2441"/>
                  </a:cubicBezTo>
                  <a:cubicBezTo>
                    <a:pt x="900" y="2750"/>
                    <a:pt x="1597" y="2937"/>
                    <a:pt x="2229" y="2937"/>
                  </a:cubicBezTo>
                  <a:cubicBezTo>
                    <a:pt x="2597" y="2937"/>
                    <a:pt x="2943" y="2873"/>
                    <a:pt x="3189" y="2733"/>
                  </a:cubicBezTo>
                  <a:cubicBezTo>
                    <a:pt x="3852" y="2346"/>
                    <a:pt x="4480" y="183"/>
                    <a:pt x="3501" y="9"/>
                  </a:cubicBezTo>
                  <a:cubicBezTo>
                    <a:pt x="3465" y="3"/>
                    <a:pt x="3429" y="0"/>
                    <a:pt x="3392"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3914963" y="2533360"/>
              <a:ext cx="26797" cy="45931"/>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5"/>
            <p:cNvSpPr/>
            <p:nvPr/>
          </p:nvSpPr>
          <p:spPr>
            <a:xfrm>
              <a:off x="3888208" y="2499780"/>
              <a:ext cx="50244" cy="5619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5"/>
            <p:cNvSpPr/>
            <p:nvPr/>
          </p:nvSpPr>
          <p:spPr>
            <a:xfrm>
              <a:off x="4110081" y="2512174"/>
              <a:ext cx="109909" cy="375616"/>
            </a:xfrm>
            <a:custGeom>
              <a:rect b="b" l="l" r="r" t="t"/>
              <a:pathLst>
                <a:path extrusionOk="0" h="8971" w="2625">
                  <a:moveTo>
                    <a:pt x="2625" y="0"/>
                  </a:moveTo>
                  <a:lnTo>
                    <a:pt x="2625" y="0"/>
                  </a:lnTo>
                  <a:cubicBezTo>
                    <a:pt x="2373" y="738"/>
                    <a:pt x="2140" y="1481"/>
                    <a:pt x="1907" y="2226"/>
                  </a:cubicBezTo>
                  <a:cubicBezTo>
                    <a:pt x="1674" y="2969"/>
                    <a:pt x="1457" y="3714"/>
                    <a:pt x="1232" y="4460"/>
                  </a:cubicBezTo>
                  <a:cubicBezTo>
                    <a:pt x="1019" y="5210"/>
                    <a:pt x="798" y="5960"/>
                    <a:pt x="592" y="6710"/>
                  </a:cubicBezTo>
                  <a:cubicBezTo>
                    <a:pt x="388" y="7459"/>
                    <a:pt x="186" y="8213"/>
                    <a:pt x="0" y="8971"/>
                  </a:cubicBezTo>
                  <a:cubicBezTo>
                    <a:pt x="253" y="8233"/>
                    <a:pt x="490" y="7491"/>
                    <a:pt x="723" y="6745"/>
                  </a:cubicBezTo>
                  <a:cubicBezTo>
                    <a:pt x="952" y="6003"/>
                    <a:pt x="1169" y="5253"/>
                    <a:pt x="1397" y="4512"/>
                  </a:cubicBezTo>
                  <a:cubicBezTo>
                    <a:pt x="1607" y="3761"/>
                    <a:pt x="1828" y="3011"/>
                    <a:pt x="2033" y="2262"/>
                  </a:cubicBezTo>
                  <a:cubicBezTo>
                    <a:pt x="2239" y="1512"/>
                    <a:pt x="2439" y="758"/>
                    <a:pt x="2625"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5"/>
            <p:cNvSpPr/>
            <p:nvPr/>
          </p:nvSpPr>
          <p:spPr>
            <a:xfrm>
              <a:off x="4005990" y="2887752"/>
              <a:ext cx="104131" cy="504031"/>
            </a:xfrm>
            <a:custGeom>
              <a:rect b="b" l="l" r="r" t="t"/>
              <a:pathLst>
                <a:path extrusionOk="0" h="12038" w="2487">
                  <a:moveTo>
                    <a:pt x="2486" y="1"/>
                  </a:moveTo>
                  <a:lnTo>
                    <a:pt x="2486" y="1"/>
                  </a:lnTo>
                  <a:cubicBezTo>
                    <a:pt x="1358" y="1438"/>
                    <a:pt x="0" y="12037"/>
                    <a:pt x="0" y="12037"/>
                  </a:cubicBezTo>
                  <a:lnTo>
                    <a:pt x="639" y="11911"/>
                  </a:lnTo>
                  <a:cubicBezTo>
                    <a:pt x="639" y="10246"/>
                    <a:pt x="2486" y="1"/>
                    <a:pt x="2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5"/>
            <p:cNvSpPr/>
            <p:nvPr/>
          </p:nvSpPr>
          <p:spPr>
            <a:xfrm>
              <a:off x="3919066" y="3371900"/>
              <a:ext cx="409530" cy="364981"/>
            </a:xfrm>
            <a:custGeom>
              <a:rect b="b" l="l" r="r" t="t"/>
              <a:pathLst>
                <a:path extrusionOk="0" h="8717" w="9781">
                  <a:moveTo>
                    <a:pt x="7412" y="1"/>
                  </a:moveTo>
                  <a:lnTo>
                    <a:pt x="2076" y="384"/>
                  </a:lnTo>
                  <a:cubicBezTo>
                    <a:pt x="2076" y="384"/>
                    <a:pt x="1" y="6292"/>
                    <a:pt x="1047" y="7630"/>
                  </a:cubicBezTo>
                  <a:cubicBezTo>
                    <a:pt x="1626" y="8372"/>
                    <a:pt x="3370" y="8717"/>
                    <a:pt x="5052" y="8717"/>
                  </a:cubicBezTo>
                  <a:cubicBezTo>
                    <a:pt x="6403" y="8717"/>
                    <a:pt x="7715" y="8494"/>
                    <a:pt x="8351" y="8075"/>
                  </a:cubicBezTo>
                  <a:cubicBezTo>
                    <a:pt x="9780" y="7133"/>
                    <a:pt x="8469" y="1438"/>
                    <a:pt x="7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5"/>
            <p:cNvSpPr/>
            <p:nvPr/>
          </p:nvSpPr>
          <p:spPr>
            <a:xfrm>
              <a:off x="4013737" y="3379688"/>
              <a:ext cx="211402" cy="24661"/>
            </a:xfrm>
            <a:custGeom>
              <a:rect b="b" l="l" r="r" t="t"/>
              <a:pathLst>
                <a:path extrusionOk="0" h="589" w="5049">
                  <a:moveTo>
                    <a:pt x="5037" y="0"/>
                  </a:moveTo>
                  <a:cubicBezTo>
                    <a:pt x="4855" y="13"/>
                    <a:pt x="589" y="257"/>
                    <a:pt x="1" y="423"/>
                  </a:cubicBezTo>
                  <a:lnTo>
                    <a:pt x="48" y="589"/>
                  </a:lnTo>
                  <a:cubicBezTo>
                    <a:pt x="620" y="427"/>
                    <a:pt x="5006" y="175"/>
                    <a:pt x="5048" y="170"/>
                  </a:cubicBezTo>
                  <a:lnTo>
                    <a:pt x="5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45"/>
          <p:cNvGrpSpPr/>
          <p:nvPr/>
        </p:nvGrpSpPr>
        <p:grpSpPr>
          <a:xfrm>
            <a:off x="1881911" y="2052856"/>
            <a:ext cx="5577619" cy="2398964"/>
            <a:chOff x="2001575" y="1865051"/>
            <a:chExt cx="6822775" cy="2991600"/>
          </a:xfrm>
        </p:grpSpPr>
        <p:sp>
          <p:nvSpPr>
            <p:cNvPr id="2081" name="Google Shape;2081;p45"/>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5"/>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3" name="Google Shape;2083;p45"/>
          <p:cNvSpPr txBox="1"/>
          <p:nvPr/>
        </p:nvSpPr>
        <p:spPr>
          <a:xfrm>
            <a:off x="2556925" y="2236900"/>
            <a:ext cx="4590300" cy="18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92329"/>
                </a:solidFill>
                <a:latin typeface="Barlow"/>
                <a:ea typeface="Barlow"/>
                <a:cs typeface="Barlow"/>
                <a:sym typeface="Barlow"/>
              </a:rPr>
              <a:t>STEP 1: Run our model for just one shopper</a:t>
            </a:r>
            <a:endParaRPr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i.e.</a:t>
            </a:r>
            <a:endParaRPr sz="1800">
              <a:solidFill>
                <a:srgbClr val="092329"/>
              </a:solidFill>
              <a:latin typeface="Barlow"/>
              <a:ea typeface="Barlow"/>
              <a:cs typeface="Barlow"/>
              <a:sym typeface="Barlow"/>
            </a:endParaRPr>
          </a:p>
          <a:p>
            <a:pPr indent="0" lvl="0" marL="0" rtl="0" algn="l">
              <a:spcBef>
                <a:spcPts val="0"/>
              </a:spcBef>
              <a:spcAft>
                <a:spcPts val="0"/>
              </a:spcAft>
              <a:buNone/>
            </a:pPr>
            <a:r>
              <a:t/>
            </a:r>
            <a:endParaRPr sz="1800">
              <a:solidFill>
                <a:srgbClr val="092329"/>
              </a:solidFill>
              <a:latin typeface="Barlow"/>
              <a:ea typeface="Barlow"/>
              <a:cs typeface="Barlow"/>
              <a:sym typeface="Barlow"/>
            </a:endParaRPr>
          </a:p>
          <a:p>
            <a:pPr indent="0" lvl="0" marL="0" rtl="0" algn="l">
              <a:spcBef>
                <a:spcPts val="0"/>
              </a:spcBef>
              <a:spcAft>
                <a:spcPts val="0"/>
              </a:spcAft>
              <a:buNone/>
            </a:pPr>
            <a:r>
              <a:t/>
            </a:r>
            <a:endParaRPr sz="1800">
              <a:solidFill>
                <a:srgbClr val="092329"/>
              </a:solidFill>
              <a:latin typeface="Barlow"/>
              <a:ea typeface="Barlow"/>
              <a:cs typeface="Barlow"/>
              <a:sym typeface="Barlow"/>
            </a:endParaRPr>
          </a:p>
          <a:p>
            <a:pPr indent="0" lvl="0" marL="0" rtl="0" algn="l">
              <a:spcBef>
                <a:spcPts val="0"/>
              </a:spcBef>
              <a:spcAft>
                <a:spcPts val="0"/>
              </a:spcAft>
              <a:buNone/>
            </a:pPr>
            <a:r>
              <a:rPr lang="en" sz="1800">
                <a:solidFill>
                  <a:srgbClr val="092329"/>
                </a:solidFill>
                <a:latin typeface="Barlow"/>
                <a:ea typeface="Barlow"/>
                <a:cs typeface="Barlow"/>
                <a:sym typeface="Barlow"/>
              </a:rPr>
              <a:t>STEP 2: Create a new variable and constraint for our second shopper</a:t>
            </a:r>
            <a:endParaRPr sz="1800">
              <a:solidFill>
                <a:srgbClr val="092329"/>
              </a:solidFill>
              <a:latin typeface="Barlow"/>
              <a:ea typeface="Barlow"/>
              <a:cs typeface="Barlow"/>
              <a:sym typeface="Barlow"/>
            </a:endParaRPr>
          </a:p>
        </p:txBody>
      </p:sp>
      <p:pic>
        <p:nvPicPr>
          <p:cNvPr id="2084" name="Google Shape;2084;p45"/>
          <p:cNvPicPr preferRelativeResize="0"/>
          <p:nvPr/>
        </p:nvPicPr>
        <p:blipFill>
          <a:blip r:embed="rId3">
            <a:alphaModFix/>
          </a:blip>
          <a:stretch>
            <a:fillRect/>
          </a:stretch>
        </p:blipFill>
        <p:spPr>
          <a:xfrm>
            <a:off x="3115887" y="2742450"/>
            <a:ext cx="3472375" cy="52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88" name="Shape 2088"/>
        <p:cNvGrpSpPr/>
        <p:nvPr/>
      </p:nvGrpSpPr>
      <p:grpSpPr>
        <a:xfrm>
          <a:off x="0" y="0"/>
          <a:ext cx="0" cy="0"/>
          <a:chOff x="0" y="0"/>
          <a:chExt cx="0" cy="0"/>
        </a:xfrm>
      </p:grpSpPr>
      <p:grpSp>
        <p:nvGrpSpPr>
          <p:cNvPr id="2089" name="Google Shape;2089;p46"/>
          <p:cNvGrpSpPr/>
          <p:nvPr/>
        </p:nvGrpSpPr>
        <p:grpSpPr>
          <a:xfrm>
            <a:off x="2001575" y="1865051"/>
            <a:ext cx="6822775" cy="2991600"/>
            <a:chOff x="2001575" y="1865051"/>
            <a:chExt cx="6822775" cy="2991600"/>
          </a:xfrm>
        </p:grpSpPr>
        <p:sp>
          <p:nvSpPr>
            <p:cNvPr id="2090" name="Google Shape;2090;p46"/>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2" name="Google Shape;2092;p4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New DVs </a:t>
            </a:r>
            <a:endParaRPr b="0">
              <a:solidFill>
                <a:srgbClr val="2A2929"/>
              </a:solidFill>
            </a:endParaRPr>
          </a:p>
        </p:txBody>
      </p:sp>
      <p:grpSp>
        <p:nvGrpSpPr>
          <p:cNvPr id="2093" name="Google Shape;2093;p46"/>
          <p:cNvGrpSpPr/>
          <p:nvPr/>
        </p:nvGrpSpPr>
        <p:grpSpPr>
          <a:xfrm>
            <a:off x="166463" y="1837275"/>
            <a:ext cx="1826182" cy="3019429"/>
            <a:chOff x="6589688" y="2066700"/>
            <a:chExt cx="1826182" cy="3019429"/>
          </a:xfrm>
        </p:grpSpPr>
        <p:sp>
          <p:nvSpPr>
            <p:cNvPr id="2094" name="Google Shape;2094;p46"/>
            <p:cNvSpPr/>
            <p:nvPr/>
          </p:nvSpPr>
          <p:spPr>
            <a:xfrm>
              <a:off x="6589688" y="4822085"/>
              <a:ext cx="1682084"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6"/>
            <p:cNvSpPr/>
            <p:nvPr/>
          </p:nvSpPr>
          <p:spPr>
            <a:xfrm>
              <a:off x="7811880" y="4006533"/>
              <a:ext cx="290752" cy="254623"/>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6"/>
            <p:cNvSpPr/>
            <p:nvPr/>
          </p:nvSpPr>
          <p:spPr>
            <a:xfrm>
              <a:off x="7494586" y="3872342"/>
              <a:ext cx="364075" cy="454069"/>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6"/>
            <p:cNvSpPr/>
            <p:nvPr/>
          </p:nvSpPr>
          <p:spPr>
            <a:xfrm>
              <a:off x="8082026" y="3749005"/>
              <a:ext cx="216364" cy="497162"/>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6"/>
            <p:cNvSpPr/>
            <p:nvPr/>
          </p:nvSpPr>
          <p:spPr>
            <a:xfrm>
              <a:off x="8166244" y="3863453"/>
              <a:ext cx="88807" cy="29698"/>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6"/>
            <p:cNvSpPr/>
            <p:nvPr/>
          </p:nvSpPr>
          <p:spPr>
            <a:xfrm>
              <a:off x="8144903" y="3974173"/>
              <a:ext cx="100604" cy="33548"/>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6"/>
            <p:cNvSpPr/>
            <p:nvPr/>
          </p:nvSpPr>
          <p:spPr>
            <a:xfrm>
              <a:off x="8122578" y="4078380"/>
              <a:ext cx="122437" cy="40799"/>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7815280" y="3035326"/>
              <a:ext cx="345519" cy="1007063"/>
            </a:xfrm>
            <a:custGeom>
              <a:rect b="b" l="l" r="r" t="t"/>
              <a:pathLst>
                <a:path extrusionOk="0" h="24585" w="8435">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8044545" y="3924650"/>
              <a:ext cx="64680" cy="46861"/>
            </a:xfrm>
            <a:custGeom>
              <a:rect b="b" l="l" r="r" t="t"/>
              <a:pathLst>
                <a:path extrusionOk="0" h="1144" w="1579">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7473409" y="2137318"/>
              <a:ext cx="421135" cy="679404"/>
            </a:xfrm>
            <a:custGeom>
              <a:rect b="b" l="l" r="r" t="t"/>
              <a:pathLst>
                <a:path extrusionOk="0" h="16586" w="10281">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7621774" y="2339424"/>
              <a:ext cx="241433" cy="204321"/>
            </a:xfrm>
            <a:custGeom>
              <a:rect b="b" l="l" r="r" t="t"/>
              <a:pathLst>
                <a:path extrusionOk="0" h="4988" w="5894">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6"/>
            <p:cNvSpPr/>
            <p:nvPr/>
          </p:nvSpPr>
          <p:spPr>
            <a:xfrm>
              <a:off x="7585400" y="2066700"/>
              <a:ext cx="369932" cy="285017"/>
            </a:xfrm>
            <a:custGeom>
              <a:rect b="b" l="l" r="r" t="t"/>
              <a:pathLst>
                <a:path extrusionOk="0" h="6958" w="9031">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7537105" y="2278719"/>
              <a:ext cx="111213" cy="102324"/>
            </a:xfrm>
            <a:custGeom>
              <a:rect b="b" l="l" r="r" t="t"/>
              <a:pathLst>
                <a:path extrusionOk="0" h="2498" w="2715">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7102701" y="3488447"/>
              <a:ext cx="768702" cy="1254640"/>
            </a:xfrm>
            <a:custGeom>
              <a:rect b="b" l="l" r="r" t="t"/>
              <a:pathLst>
                <a:path extrusionOk="0" h="30629" w="18766">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7274046" y="2735936"/>
              <a:ext cx="673546" cy="818595"/>
            </a:xfrm>
            <a:custGeom>
              <a:rect b="b" l="l" r="r" t="t"/>
              <a:pathLst>
                <a:path extrusionOk="0" h="19984" w="16443">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7828551" y="2880122"/>
              <a:ext cx="24782" cy="166513"/>
            </a:xfrm>
            <a:custGeom>
              <a:rect b="b" l="l" r="r" t="t"/>
              <a:pathLst>
                <a:path extrusionOk="0" h="4065" w="605">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6802653" y="4652994"/>
              <a:ext cx="393854" cy="338227"/>
            </a:xfrm>
            <a:custGeom>
              <a:rect b="b" l="l" r="r" t="t"/>
              <a:pathLst>
                <a:path extrusionOk="0" h="8257" w="9615">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6"/>
            <p:cNvSpPr/>
            <p:nvPr/>
          </p:nvSpPr>
          <p:spPr>
            <a:xfrm>
              <a:off x="7452518" y="4648939"/>
              <a:ext cx="380624" cy="265601"/>
            </a:xfrm>
            <a:custGeom>
              <a:rect b="b" l="l" r="r" t="t"/>
              <a:pathLst>
                <a:path extrusionOk="0" h="6484" w="9292">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6"/>
            <p:cNvSpPr/>
            <p:nvPr/>
          </p:nvSpPr>
          <p:spPr>
            <a:xfrm>
              <a:off x="7646720" y="2837603"/>
              <a:ext cx="119774" cy="173968"/>
            </a:xfrm>
            <a:custGeom>
              <a:rect b="b" l="l" r="r" t="t"/>
              <a:pathLst>
                <a:path extrusionOk="0" h="4247" w="2924">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7667365" y="2857306"/>
              <a:ext cx="85857" cy="134562"/>
            </a:xfrm>
            <a:custGeom>
              <a:rect b="b" l="l" r="r" t="t"/>
              <a:pathLst>
                <a:path extrusionOk="0" h="3285" w="2096">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6"/>
            <p:cNvSpPr/>
            <p:nvPr/>
          </p:nvSpPr>
          <p:spPr>
            <a:xfrm>
              <a:off x="7693048" y="2982936"/>
              <a:ext cx="240941" cy="264986"/>
            </a:xfrm>
            <a:custGeom>
              <a:rect b="b" l="l" r="r" t="t"/>
              <a:pathLst>
                <a:path extrusionOk="0" h="6469" w="5882">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6"/>
            <p:cNvSpPr/>
            <p:nvPr/>
          </p:nvSpPr>
          <p:spPr>
            <a:xfrm>
              <a:off x="7721558" y="3041552"/>
              <a:ext cx="197562" cy="45059"/>
            </a:xfrm>
            <a:custGeom>
              <a:rect b="b" l="l" r="r" t="t"/>
              <a:pathLst>
                <a:path extrusionOk="0" h="1100" w="4823">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7243816" y="3011527"/>
              <a:ext cx="606859" cy="295585"/>
            </a:xfrm>
            <a:custGeom>
              <a:rect b="b" l="l" r="r" t="t"/>
              <a:pathLst>
                <a:path extrusionOk="0" h="7216" w="14815">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6"/>
            <p:cNvSpPr/>
            <p:nvPr/>
          </p:nvSpPr>
          <p:spPr>
            <a:xfrm>
              <a:off x="7410491" y="2895974"/>
              <a:ext cx="40471" cy="187526"/>
            </a:xfrm>
            <a:custGeom>
              <a:rect b="b" l="l" r="r" t="t"/>
              <a:pathLst>
                <a:path extrusionOk="0" h="4578" w="988">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7754000" y="2240419"/>
              <a:ext cx="51613" cy="169339"/>
            </a:xfrm>
            <a:custGeom>
              <a:rect b="b" l="l" r="r" t="t"/>
              <a:pathLst>
                <a:path extrusionOk="0" h="4134" w="1260">
                  <a:moveTo>
                    <a:pt x="857" y="1"/>
                  </a:moveTo>
                  <a:lnTo>
                    <a:pt x="1" y="2188"/>
                  </a:lnTo>
                  <a:lnTo>
                    <a:pt x="1260" y="4133"/>
                  </a:lnTo>
                  <a:lnTo>
                    <a:pt x="857"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7754000" y="2240419"/>
              <a:ext cx="56160" cy="183225"/>
            </a:xfrm>
            <a:custGeom>
              <a:rect b="b" l="l" r="r" t="t"/>
              <a:pathLst>
                <a:path extrusionOk="0" h="4473" w="1371">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6"/>
            <p:cNvSpPr/>
            <p:nvPr/>
          </p:nvSpPr>
          <p:spPr>
            <a:xfrm>
              <a:off x="7690673" y="2392265"/>
              <a:ext cx="51736" cy="31295"/>
            </a:xfrm>
            <a:custGeom>
              <a:rect b="b" l="l" r="r" t="t"/>
              <a:pathLst>
                <a:path extrusionOk="0" h="764" w="1263">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6"/>
            <p:cNvSpPr/>
            <p:nvPr/>
          </p:nvSpPr>
          <p:spPr>
            <a:xfrm>
              <a:off x="7585400" y="2298913"/>
              <a:ext cx="51449" cy="58781"/>
            </a:xfrm>
            <a:custGeom>
              <a:rect b="b" l="l" r="r" t="t"/>
              <a:pathLst>
                <a:path extrusionOk="0" h="1435" w="1256">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7742367" y="2244147"/>
              <a:ext cx="17860" cy="29452"/>
            </a:xfrm>
            <a:custGeom>
              <a:rect b="b" l="l" r="r" t="t"/>
              <a:pathLst>
                <a:path extrusionOk="0" h="719" w="436">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7802499" y="2253404"/>
              <a:ext cx="17860" cy="29452"/>
            </a:xfrm>
            <a:custGeom>
              <a:rect b="b" l="l" r="r" t="t"/>
              <a:pathLst>
                <a:path extrusionOk="0" h="719" w="436">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7705501" y="2187742"/>
              <a:ext cx="64229" cy="21546"/>
            </a:xfrm>
            <a:custGeom>
              <a:rect b="b" l="l" r="r" t="t"/>
              <a:pathLst>
                <a:path extrusionOk="0" h="526" w="1568">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7802499" y="2197409"/>
              <a:ext cx="53743" cy="37767"/>
            </a:xfrm>
            <a:custGeom>
              <a:rect b="b" l="l" r="r" t="t"/>
              <a:pathLst>
                <a:path extrusionOk="0" h="922" w="1312">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6"/>
            <p:cNvSpPr/>
            <p:nvPr/>
          </p:nvSpPr>
          <p:spPr>
            <a:xfrm>
              <a:off x="7890445" y="3941608"/>
              <a:ext cx="288458" cy="262365"/>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6"/>
            <p:cNvSpPr/>
            <p:nvPr/>
          </p:nvSpPr>
          <p:spPr>
            <a:xfrm>
              <a:off x="8142650" y="3856367"/>
              <a:ext cx="273220" cy="469471"/>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6"/>
            <p:cNvSpPr/>
            <p:nvPr/>
          </p:nvSpPr>
          <p:spPr>
            <a:xfrm>
              <a:off x="8280856" y="3966759"/>
              <a:ext cx="88151" cy="30804"/>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6"/>
            <p:cNvSpPr/>
            <p:nvPr/>
          </p:nvSpPr>
          <p:spPr>
            <a:xfrm>
              <a:off x="8242556" y="4073629"/>
              <a:ext cx="99621" cy="34941"/>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6"/>
            <p:cNvSpPr/>
            <p:nvPr/>
          </p:nvSpPr>
          <p:spPr>
            <a:xfrm>
              <a:off x="8203765" y="4174723"/>
              <a:ext cx="121290" cy="42437"/>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6"/>
            <p:cNvSpPr/>
            <p:nvPr/>
          </p:nvSpPr>
          <p:spPr>
            <a:xfrm>
              <a:off x="7953199" y="3926985"/>
              <a:ext cx="144557" cy="102898"/>
            </a:xfrm>
            <a:custGeom>
              <a:rect b="b" l="l" r="r" t="t"/>
              <a:pathLst>
                <a:path extrusionOk="0" h="2512" w="3529">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6"/>
            <p:cNvSpPr/>
            <p:nvPr/>
          </p:nvSpPr>
          <p:spPr>
            <a:xfrm>
              <a:off x="7960286" y="3923421"/>
              <a:ext cx="137265" cy="100153"/>
            </a:xfrm>
            <a:custGeom>
              <a:rect b="b" l="l" r="r" t="t"/>
              <a:pathLst>
                <a:path extrusionOk="0" h="2445" w="3351">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6"/>
            <p:cNvSpPr/>
            <p:nvPr/>
          </p:nvSpPr>
          <p:spPr>
            <a:xfrm>
              <a:off x="7752075" y="4192869"/>
              <a:ext cx="638769" cy="53955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6"/>
            <p:cNvSpPr/>
            <p:nvPr/>
          </p:nvSpPr>
          <p:spPr>
            <a:xfrm>
              <a:off x="8054212" y="3945131"/>
              <a:ext cx="21055" cy="75822"/>
            </a:xfrm>
            <a:custGeom>
              <a:rect b="b" l="l" r="r" t="t"/>
              <a:pathLst>
                <a:path extrusionOk="0" h="1851" w="514">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6"/>
            <p:cNvSpPr/>
            <p:nvPr/>
          </p:nvSpPr>
          <p:spPr>
            <a:xfrm>
              <a:off x="8020132" y="3942346"/>
              <a:ext cx="11183" cy="88479"/>
            </a:xfrm>
            <a:custGeom>
              <a:rect b="b" l="l" r="r" t="t"/>
              <a:pathLst>
                <a:path extrusionOk="0" h="2160" w="273">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6"/>
            <p:cNvSpPr/>
            <p:nvPr/>
          </p:nvSpPr>
          <p:spPr>
            <a:xfrm>
              <a:off x="7986788" y="3956232"/>
              <a:ext cx="8479" cy="77993"/>
            </a:xfrm>
            <a:custGeom>
              <a:rect b="b" l="l" r="r" t="t"/>
              <a:pathLst>
                <a:path extrusionOk="0" h="1904" w="207">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6"/>
            <p:cNvSpPr/>
            <p:nvPr/>
          </p:nvSpPr>
          <p:spPr>
            <a:xfrm>
              <a:off x="7707631" y="3023529"/>
              <a:ext cx="118873" cy="26380"/>
            </a:xfrm>
            <a:custGeom>
              <a:rect b="b" l="l" r="r" t="t"/>
              <a:pathLst>
                <a:path extrusionOk="0" h="644" w="2902">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6"/>
            <p:cNvSpPr/>
            <p:nvPr/>
          </p:nvSpPr>
          <p:spPr>
            <a:xfrm>
              <a:off x="7714758" y="3046591"/>
              <a:ext cx="111746" cy="28838"/>
            </a:xfrm>
            <a:custGeom>
              <a:rect b="b" l="l" r="r" t="t"/>
              <a:pathLst>
                <a:path extrusionOk="0" h="704" w="2728">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6"/>
            <p:cNvSpPr/>
            <p:nvPr/>
          </p:nvSpPr>
          <p:spPr>
            <a:xfrm>
              <a:off x="7724753" y="3072028"/>
              <a:ext cx="95402" cy="33303"/>
            </a:xfrm>
            <a:custGeom>
              <a:rect b="b" l="l" r="r" t="t"/>
              <a:pathLst>
                <a:path extrusionOk="0" h="813" w="2329">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8341644" y="3914533"/>
              <a:ext cx="4424" cy="348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8334844" y="3937635"/>
              <a:ext cx="7824" cy="5940"/>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8306580" y="3935956"/>
              <a:ext cx="6800" cy="7250"/>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8334844" y="4044669"/>
              <a:ext cx="7332" cy="7087"/>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6"/>
            <p:cNvSpPr/>
            <p:nvPr/>
          </p:nvSpPr>
          <p:spPr>
            <a:xfrm>
              <a:off x="8262751" y="4006082"/>
              <a:ext cx="6677" cy="766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6"/>
            <p:cNvSpPr/>
            <p:nvPr/>
          </p:nvSpPr>
          <p:spPr>
            <a:xfrm>
              <a:off x="8302034" y="4014643"/>
              <a:ext cx="7332" cy="655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8280692" y="4038852"/>
              <a:ext cx="4752" cy="5284"/>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8307031" y="4034920"/>
              <a:ext cx="4588" cy="446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8330994" y="4085917"/>
              <a:ext cx="6636" cy="55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6"/>
            <p:cNvSpPr/>
            <p:nvPr/>
          </p:nvSpPr>
          <p:spPr>
            <a:xfrm>
              <a:off x="8301870" y="4132450"/>
              <a:ext cx="6185" cy="6185"/>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6"/>
            <p:cNvSpPr/>
            <p:nvPr/>
          </p:nvSpPr>
          <p:spPr>
            <a:xfrm>
              <a:off x="8249807" y="4121308"/>
              <a:ext cx="7988" cy="6677"/>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6"/>
            <p:cNvSpPr/>
            <p:nvPr/>
          </p:nvSpPr>
          <p:spPr>
            <a:xfrm>
              <a:off x="8304041" y="4143960"/>
              <a:ext cx="6308" cy="6431"/>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8335664" y="4118605"/>
              <a:ext cx="6677" cy="6349"/>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p:nvPr/>
          </p:nvSpPr>
          <p:spPr>
            <a:xfrm>
              <a:off x="8324481" y="4169152"/>
              <a:ext cx="7005" cy="4588"/>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6"/>
            <p:cNvSpPr/>
            <p:nvPr/>
          </p:nvSpPr>
          <p:spPr>
            <a:xfrm>
              <a:off x="8278603" y="4145066"/>
              <a:ext cx="4875" cy="55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8270820" y="4126388"/>
              <a:ext cx="4915" cy="5202"/>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6"/>
            <p:cNvSpPr/>
            <p:nvPr/>
          </p:nvSpPr>
          <p:spPr>
            <a:xfrm>
              <a:off x="8225762" y="4150227"/>
              <a:ext cx="6964" cy="7168"/>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6"/>
            <p:cNvSpPr/>
            <p:nvPr/>
          </p:nvSpPr>
          <p:spPr>
            <a:xfrm>
              <a:off x="8245301" y="4160591"/>
              <a:ext cx="5694" cy="3810"/>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6"/>
            <p:cNvSpPr/>
            <p:nvPr/>
          </p:nvSpPr>
          <p:spPr>
            <a:xfrm>
              <a:off x="8275982" y="4044873"/>
              <a:ext cx="4137" cy="4670"/>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6"/>
            <p:cNvSpPr/>
            <p:nvPr/>
          </p:nvSpPr>
          <p:spPr>
            <a:xfrm>
              <a:off x="8271967" y="4051509"/>
              <a:ext cx="6677" cy="4383"/>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8317886" y="4072031"/>
              <a:ext cx="2130" cy="1639"/>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6"/>
            <p:cNvSpPr/>
            <p:nvPr/>
          </p:nvSpPr>
          <p:spPr>
            <a:xfrm>
              <a:off x="8342463" y="3905234"/>
              <a:ext cx="14787" cy="4875"/>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6"/>
            <p:cNvSpPr/>
            <p:nvPr/>
          </p:nvSpPr>
          <p:spPr>
            <a:xfrm>
              <a:off x="8337261" y="3892536"/>
              <a:ext cx="5530" cy="5899"/>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6"/>
            <p:cNvSpPr/>
            <p:nvPr/>
          </p:nvSpPr>
          <p:spPr>
            <a:xfrm>
              <a:off x="8211343" y="4162475"/>
              <a:ext cx="4752" cy="4055"/>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6"/>
            <p:cNvSpPr/>
            <p:nvPr/>
          </p:nvSpPr>
          <p:spPr>
            <a:xfrm>
              <a:off x="8275367" y="4197538"/>
              <a:ext cx="7824" cy="5284"/>
            </a:xfrm>
            <a:custGeom>
              <a:rect b="b" l="l" r="r" t="t"/>
              <a:pathLst>
                <a:path extrusionOk="0" h="129" w="191">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6"/>
            <p:cNvSpPr/>
            <p:nvPr/>
          </p:nvSpPr>
          <p:spPr>
            <a:xfrm>
              <a:off x="8308915" y="3897779"/>
              <a:ext cx="20481" cy="19908"/>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6"/>
            <p:cNvSpPr/>
            <p:nvPr/>
          </p:nvSpPr>
          <p:spPr>
            <a:xfrm>
              <a:off x="8302197" y="3935382"/>
              <a:ext cx="2622" cy="1679"/>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6"/>
            <p:cNvSpPr/>
            <p:nvPr/>
          </p:nvSpPr>
          <p:spPr>
            <a:xfrm>
              <a:off x="8293309" y="3948654"/>
              <a:ext cx="1352" cy="983"/>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6"/>
            <p:cNvSpPr/>
            <p:nvPr/>
          </p:nvSpPr>
          <p:spPr>
            <a:xfrm>
              <a:off x="8282167" y="3963277"/>
              <a:ext cx="5079" cy="2540"/>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6"/>
            <p:cNvSpPr/>
            <p:nvPr/>
          </p:nvSpPr>
          <p:spPr>
            <a:xfrm>
              <a:off x="8249643" y="4043235"/>
              <a:ext cx="4260" cy="4055"/>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6"/>
            <p:cNvSpPr/>
            <p:nvPr/>
          </p:nvSpPr>
          <p:spPr>
            <a:xfrm>
              <a:off x="8238706" y="4066419"/>
              <a:ext cx="5325" cy="6636"/>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6"/>
            <p:cNvSpPr/>
            <p:nvPr/>
          </p:nvSpPr>
          <p:spPr>
            <a:xfrm>
              <a:off x="8327594" y="3938782"/>
              <a:ext cx="655" cy="69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6"/>
            <p:cNvSpPr/>
            <p:nvPr/>
          </p:nvSpPr>
          <p:spPr>
            <a:xfrm>
              <a:off x="8329847" y="3934030"/>
              <a:ext cx="5858" cy="4219"/>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6"/>
            <p:cNvSpPr/>
            <p:nvPr/>
          </p:nvSpPr>
          <p:spPr>
            <a:xfrm>
              <a:off x="8326447" y="3935259"/>
              <a:ext cx="6021" cy="6308"/>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6"/>
            <p:cNvSpPr/>
            <p:nvPr/>
          </p:nvSpPr>
          <p:spPr>
            <a:xfrm>
              <a:off x="8325833" y="3943656"/>
              <a:ext cx="6308" cy="5038"/>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6"/>
            <p:cNvSpPr/>
            <p:nvPr/>
          </p:nvSpPr>
          <p:spPr>
            <a:xfrm>
              <a:off x="8312233" y="3960246"/>
              <a:ext cx="57348" cy="35474"/>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6"/>
            <p:cNvSpPr/>
            <p:nvPr/>
          </p:nvSpPr>
          <p:spPr>
            <a:xfrm>
              <a:off x="8314773" y="3989534"/>
              <a:ext cx="50507" cy="9626"/>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6"/>
            <p:cNvSpPr/>
            <p:nvPr/>
          </p:nvSpPr>
          <p:spPr>
            <a:xfrm>
              <a:off x="8336524" y="3980727"/>
              <a:ext cx="4915" cy="2663"/>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6"/>
            <p:cNvSpPr/>
            <p:nvPr/>
          </p:nvSpPr>
          <p:spPr>
            <a:xfrm>
              <a:off x="8280856" y="4058923"/>
              <a:ext cx="52186" cy="46861"/>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6"/>
            <p:cNvSpPr/>
            <p:nvPr/>
          </p:nvSpPr>
          <p:spPr>
            <a:xfrm>
              <a:off x="8284748" y="4104883"/>
              <a:ext cx="49032" cy="9995"/>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6"/>
            <p:cNvSpPr/>
            <p:nvPr/>
          </p:nvSpPr>
          <p:spPr>
            <a:xfrm>
              <a:off x="8281430" y="4039876"/>
              <a:ext cx="14501" cy="8233"/>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6"/>
            <p:cNvSpPr/>
            <p:nvPr/>
          </p:nvSpPr>
          <p:spPr>
            <a:xfrm>
              <a:off x="8340006" y="4062282"/>
              <a:ext cx="3932" cy="3318"/>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6"/>
            <p:cNvSpPr/>
            <p:nvPr/>
          </p:nvSpPr>
          <p:spPr>
            <a:xfrm>
              <a:off x="8343037" y="4041310"/>
              <a:ext cx="4834" cy="4260"/>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6"/>
            <p:cNvSpPr/>
            <p:nvPr/>
          </p:nvSpPr>
          <p:spPr>
            <a:xfrm>
              <a:off x="8325300" y="4028366"/>
              <a:ext cx="3318" cy="4915"/>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6"/>
            <p:cNvSpPr/>
            <p:nvPr/>
          </p:nvSpPr>
          <p:spPr>
            <a:xfrm>
              <a:off x="8236576" y="4165056"/>
              <a:ext cx="60911" cy="2744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6"/>
            <p:cNvSpPr/>
            <p:nvPr/>
          </p:nvSpPr>
          <p:spPr>
            <a:xfrm>
              <a:off x="8310759" y="4163335"/>
              <a:ext cx="2499" cy="4055"/>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6"/>
            <p:cNvSpPr/>
            <p:nvPr/>
          </p:nvSpPr>
          <p:spPr>
            <a:xfrm>
              <a:off x="8330175" y="4141789"/>
              <a:ext cx="4260" cy="3523"/>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6"/>
            <p:cNvSpPr/>
            <p:nvPr/>
          </p:nvSpPr>
          <p:spPr>
            <a:xfrm>
              <a:off x="8316043" y="4191107"/>
              <a:ext cx="8725" cy="7250"/>
            </a:xfrm>
            <a:custGeom>
              <a:rect b="b" l="l" r="r" t="t"/>
              <a:pathLst>
                <a:path extrusionOk="0" h="177" w="213">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6"/>
            <p:cNvSpPr/>
            <p:nvPr/>
          </p:nvSpPr>
          <p:spPr>
            <a:xfrm>
              <a:off x="8279422" y="4162844"/>
              <a:ext cx="5038" cy="6882"/>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6"/>
            <p:cNvSpPr/>
            <p:nvPr/>
          </p:nvSpPr>
          <p:spPr>
            <a:xfrm>
              <a:off x="8308956" y="4149080"/>
              <a:ext cx="6554" cy="4915"/>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6"/>
            <p:cNvSpPr/>
            <p:nvPr/>
          </p:nvSpPr>
          <p:spPr>
            <a:xfrm>
              <a:off x="8200202" y="3936529"/>
              <a:ext cx="4260" cy="3277"/>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6"/>
            <p:cNvSpPr/>
            <p:nvPr/>
          </p:nvSpPr>
          <p:spPr>
            <a:xfrm>
              <a:off x="8227687" y="3941240"/>
              <a:ext cx="5038" cy="3932"/>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6"/>
            <p:cNvSpPr/>
            <p:nvPr/>
          </p:nvSpPr>
          <p:spPr>
            <a:xfrm>
              <a:off x="8238501" y="3917523"/>
              <a:ext cx="11347" cy="11306"/>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6"/>
            <p:cNvSpPr/>
            <p:nvPr/>
          </p:nvSpPr>
          <p:spPr>
            <a:xfrm>
              <a:off x="8248209" y="3945746"/>
              <a:ext cx="6021" cy="4711"/>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6"/>
            <p:cNvSpPr/>
            <p:nvPr/>
          </p:nvSpPr>
          <p:spPr>
            <a:xfrm>
              <a:off x="8200202" y="3836500"/>
              <a:ext cx="4547" cy="4014"/>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6"/>
            <p:cNvSpPr/>
            <p:nvPr/>
          </p:nvSpPr>
          <p:spPr>
            <a:xfrm>
              <a:off x="8233340" y="3845512"/>
              <a:ext cx="3891" cy="376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6"/>
            <p:cNvSpPr/>
            <p:nvPr/>
          </p:nvSpPr>
          <p:spPr>
            <a:xfrm>
              <a:off x="8227851" y="3795825"/>
              <a:ext cx="4055" cy="3400"/>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6"/>
            <p:cNvSpPr/>
            <p:nvPr/>
          </p:nvSpPr>
          <p:spPr>
            <a:xfrm>
              <a:off x="8224123" y="3804468"/>
              <a:ext cx="205" cy="205"/>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8236207" y="3851779"/>
              <a:ext cx="6431" cy="4588"/>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6"/>
            <p:cNvSpPr/>
            <p:nvPr/>
          </p:nvSpPr>
          <p:spPr>
            <a:xfrm>
              <a:off x="8192787" y="3837278"/>
              <a:ext cx="3113" cy="2458"/>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6"/>
            <p:cNvSpPr/>
            <p:nvPr/>
          </p:nvSpPr>
          <p:spPr>
            <a:xfrm>
              <a:off x="8204871" y="3837033"/>
              <a:ext cx="3605" cy="27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8200939" y="3800331"/>
              <a:ext cx="5448" cy="8193"/>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8236617" y="3839245"/>
              <a:ext cx="8152" cy="3277"/>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8166244" y="3890898"/>
              <a:ext cx="3605" cy="2867"/>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8152358" y="3930221"/>
              <a:ext cx="2294" cy="2622"/>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8165261" y="3958198"/>
              <a:ext cx="2335" cy="4055"/>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8186971" y="3917154"/>
              <a:ext cx="2744" cy="3400"/>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8197129" y="3927149"/>
              <a:ext cx="4219" cy="2826"/>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8219741" y="3964834"/>
              <a:ext cx="9135" cy="2622"/>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8170258" y="3948982"/>
              <a:ext cx="246" cy="205"/>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8200898" y="3901466"/>
              <a:ext cx="17450" cy="27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8246284" y="3912566"/>
              <a:ext cx="2581" cy="4383"/>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8234118" y="4014521"/>
              <a:ext cx="4752" cy="5243"/>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8178696" y="4039466"/>
              <a:ext cx="8766" cy="5284"/>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8163008" y="4046676"/>
              <a:ext cx="5735" cy="3072"/>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8201799" y="4054336"/>
              <a:ext cx="11388" cy="7005"/>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6"/>
            <p:cNvSpPr/>
            <p:nvPr/>
          </p:nvSpPr>
          <p:spPr>
            <a:xfrm>
              <a:off x="8150064" y="4021607"/>
              <a:ext cx="4915" cy="4301"/>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6"/>
            <p:cNvSpPr/>
            <p:nvPr/>
          </p:nvSpPr>
          <p:spPr>
            <a:xfrm>
              <a:off x="8161124" y="4052165"/>
              <a:ext cx="8070" cy="2622"/>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6"/>
            <p:cNvSpPr/>
            <p:nvPr/>
          </p:nvSpPr>
          <p:spPr>
            <a:xfrm>
              <a:off x="8214866" y="4023204"/>
              <a:ext cx="14869" cy="12985"/>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6"/>
            <p:cNvSpPr/>
            <p:nvPr/>
          </p:nvSpPr>
          <p:spPr>
            <a:xfrm>
              <a:off x="8151702" y="4056670"/>
              <a:ext cx="3113" cy="3769"/>
            </a:xfrm>
            <a:custGeom>
              <a:rect b="b" l="l" r="r" t="t"/>
              <a:pathLst>
                <a:path extrusionOk="0" h="92" w="76">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6"/>
            <p:cNvSpPr/>
            <p:nvPr/>
          </p:nvSpPr>
          <p:spPr>
            <a:xfrm>
              <a:off x="8170463" y="4144902"/>
              <a:ext cx="5530" cy="5202"/>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6"/>
            <p:cNvSpPr/>
            <p:nvPr/>
          </p:nvSpPr>
          <p:spPr>
            <a:xfrm>
              <a:off x="8104964" y="4163909"/>
              <a:ext cx="3932" cy="3195"/>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6"/>
            <p:cNvSpPr/>
            <p:nvPr/>
          </p:nvSpPr>
          <p:spPr>
            <a:xfrm>
              <a:off x="8181441" y="3850468"/>
              <a:ext cx="36211" cy="9626"/>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6"/>
            <p:cNvSpPr/>
            <p:nvPr/>
          </p:nvSpPr>
          <p:spPr>
            <a:xfrm>
              <a:off x="8242106" y="3862675"/>
              <a:ext cx="3728" cy="3318"/>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6"/>
            <p:cNvSpPr/>
            <p:nvPr/>
          </p:nvSpPr>
          <p:spPr>
            <a:xfrm>
              <a:off x="8214784" y="3952832"/>
              <a:ext cx="11756" cy="5448"/>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6"/>
            <p:cNvSpPr/>
            <p:nvPr/>
          </p:nvSpPr>
          <p:spPr>
            <a:xfrm>
              <a:off x="8215235" y="3837442"/>
              <a:ext cx="2949" cy="2867"/>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6"/>
            <p:cNvSpPr/>
            <p:nvPr/>
          </p:nvSpPr>
          <p:spPr>
            <a:xfrm>
              <a:off x="8258081" y="3863289"/>
              <a:ext cx="4875" cy="4875"/>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6"/>
            <p:cNvSpPr/>
            <p:nvPr/>
          </p:nvSpPr>
          <p:spPr>
            <a:xfrm>
              <a:off x="8232848" y="3801805"/>
              <a:ext cx="4096" cy="3400"/>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6"/>
            <p:cNvSpPr/>
            <p:nvPr/>
          </p:nvSpPr>
          <p:spPr>
            <a:xfrm>
              <a:off x="8213596" y="3831912"/>
              <a:ext cx="4096" cy="3154"/>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6"/>
            <p:cNvSpPr/>
            <p:nvPr/>
          </p:nvSpPr>
          <p:spPr>
            <a:xfrm>
              <a:off x="8229367" y="3848666"/>
              <a:ext cx="5325" cy="4096"/>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6"/>
            <p:cNvSpPr/>
            <p:nvPr/>
          </p:nvSpPr>
          <p:spPr>
            <a:xfrm>
              <a:off x="8213473" y="3803321"/>
              <a:ext cx="3236" cy="3113"/>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6"/>
            <p:cNvSpPr/>
            <p:nvPr/>
          </p:nvSpPr>
          <p:spPr>
            <a:xfrm>
              <a:off x="8174150" y="3864108"/>
              <a:ext cx="3932" cy="3850"/>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6"/>
            <p:cNvSpPr/>
            <p:nvPr/>
          </p:nvSpPr>
          <p:spPr>
            <a:xfrm>
              <a:off x="8170135" y="3936775"/>
              <a:ext cx="4547" cy="5612"/>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6"/>
            <p:cNvSpPr/>
            <p:nvPr/>
          </p:nvSpPr>
          <p:spPr>
            <a:xfrm>
              <a:off x="8200038" y="3923913"/>
              <a:ext cx="2622" cy="3154"/>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6"/>
            <p:cNvSpPr/>
            <p:nvPr/>
          </p:nvSpPr>
          <p:spPr>
            <a:xfrm>
              <a:off x="8212490" y="3947671"/>
              <a:ext cx="3605" cy="27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6"/>
            <p:cNvSpPr/>
            <p:nvPr/>
          </p:nvSpPr>
          <p:spPr>
            <a:xfrm>
              <a:off x="8227155" y="3952299"/>
              <a:ext cx="4629" cy="9176"/>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6"/>
            <p:cNvSpPr/>
            <p:nvPr/>
          </p:nvSpPr>
          <p:spPr>
            <a:xfrm>
              <a:off x="8227687" y="3916171"/>
              <a:ext cx="5038" cy="4055"/>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6"/>
            <p:cNvSpPr/>
            <p:nvPr/>
          </p:nvSpPr>
          <p:spPr>
            <a:xfrm>
              <a:off x="8245915" y="3969012"/>
              <a:ext cx="4915" cy="4588"/>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6"/>
            <p:cNvSpPr/>
            <p:nvPr/>
          </p:nvSpPr>
          <p:spPr>
            <a:xfrm>
              <a:off x="8207943" y="3955126"/>
              <a:ext cx="4588" cy="4752"/>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6"/>
            <p:cNvSpPr/>
            <p:nvPr/>
          </p:nvSpPr>
          <p:spPr>
            <a:xfrm>
              <a:off x="8171282" y="3952013"/>
              <a:ext cx="9585" cy="6718"/>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6"/>
            <p:cNvSpPr/>
            <p:nvPr/>
          </p:nvSpPr>
          <p:spPr>
            <a:xfrm>
              <a:off x="8199546" y="3925428"/>
              <a:ext cx="5694" cy="4260"/>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6"/>
            <p:cNvSpPr/>
            <p:nvPr/>
          </p:nvSpPr>
          <p:spPr>
            <a:xfrm>
              <a:off x="8196146" y="4020132"/>
              <a:ext cx="3932" cy="3605"/>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6"/>
            <p:cNvSpPr/>
            <p:nvPr/>
          </p:nvSpPr>
          <p:spPr>
            <a:xfrm>
              <a:off x="8174150" y="4006041"/>
              <a:ext cx="65991" cy="6595"/>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6"/>
            <p:cNvSpPr/>
            <p:nvPr/>
          </p:nvSpPr>
          <p:spPr>
            <a:xfrm>
              <a:off x="8220437" y="3989370"/>
              <a:ext cx="9995" cy="2499"/>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6"/>
            <p:cNvSpPr/>
            <p:nvPr/>
          </p:nvSpPr>
          <p:spPr>
            <a:xfrm>
              <a:off x="8211220" y="3923135"/>
              <a:ext cx="3236" cy="164"/>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6"/>
            <p:cNvSpPr/>
            <p:nvPr/>
          </p:nvSpPr>
          <p:spPr>
            <a:xfrm>
              <a:off x="8183694" y="4072482"/>
              <a:ext cx="18474" cy="3973"/>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6"/>
            <p:cNvSpPr/>
            <p:nvPr/>
          </p:nvSpPr>
          <p:spPr>
            <a:xfrm>
              <a:off x="8165670" y="4118523"/>
              <a:ext cx="20235" cy="4629"/>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6"/>
            <p:cNvSpPr/>
            <p:nvPr/>
          </p:nvSpPr>
          <p:spPr>
            <a:xfrm>
              <a:off x="7787343" y="3085627"/>
              <a:ext cx="127721" cy="140870"/>
            </a:xfrm>
            <a:custGeom>
              <a:rect b="b" l="l" r="r" t="t"/>
              <a:pathLst>
                <a:path extrusionOk="0" h="3439" w="3118">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8" name="Google Shape;2248;p46"/>
          <p:cNvSpPr txBox="1"/>
          <p:nvPr/>
        </p:nvSpPr>
        <p:spPr>
          <a:xfrm>
            <a:off x="4131725" y="4010425"/>
            <a:ext cx="1425000" cy="57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pic>
        <p:nvPicPr>
          <p:cNvPr id="2249" name="Google Shape;2249;p46"/>
          <p:cNvPicPr preferRelativeResize="0"/>
          <p:nvPr/>
        </p:nvPicPr>
        <p:blipFill rotWithShape="1">
          <a:blip r:embed="rId3">
            <a:alphaModFix/>
          </a:blip>
          <a:srcRect b="-14955" l="-14955" r="0" t="0"/>
          <a:stretch/>
        </p:blipFill>
        <p:spPr>
          <a:xfrm>
            <a:off x="1795250" y="2098000"/>
            <a:ext cx="6770425" cy="1011825"/>
          </a:xfrm>
          <a:prstGeom prst="rect">
            <a:avLst/>
          </a:prstGeom>
          <a:noFill/>
          <a:ln>
            <a:noFill/>
          </a:ln>
        </p:spPr>
      </p:pic>
      <p:pic>
        <p:nvPicPr>
          <p:cNvPr id="2250" name="Google Shape;2250;p46"/>
          <p:cNvPicPr preferRelativeResize="0"/>
          <p:nvPr/>
        </p:nvPicPr>
        <p:blipFill>
          <a:blip r:embed="rId4">
            <a:alphaModFix/>
          </a:blip>
          <a:stretch>
            <a:fillRect/>
          </a:stretch>
        </p:blipFill>
        <p:spPr>
          <a:xfrm>
            <a:off x="2684675" y="3598123"/>
            <a:ext cx="5881000" cy="41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4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Shopper - $95.92</a:t>
            </a:r>
            <a:endParaRPr/>
          </a:p>
        </p:txBody>
      </p:sp>
      <p:grpSp>
        <p:nvGrpSpPr>
          <p:cNvPr id="2256" name="Google Shape;2256;p47"/>
          <p:cNvGrpSpPr/>
          <p:nvPr/>
        </p:nvGrpSpPr>
        <p:grpSpPr>
          <a:xfrm>
            <a:off x="3377542" y="1367030"/>
            <a:ext cx="532726" cy="418801"/>
            <a:chOff x="2710853" y="2697097"/>
            <a:chExt cx="299150" cy="235163"/>
          </a:xfrm>
        </p:grpSpPr>
        <p:sp>
          <p:nvSpPr>
            <p:cNvPr id="2257" name="Google Shape;2257;p47"/>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1" name="Google Shape;2261;p47"/>
          <p:cNvSpPr txBox="1"/>
          <p:nvPr/>
        </p:nvSpPr>
        <p:spPr>
          <a:xfrm flipH="1">
            <a:off x="5971325" y="2362951"/>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Eggs – Lasagna </a:t>
            </a:r>
            <a:endParaRPr sz="1200">
              <a:solidFill>
                <a:schemeClr val="lt1"/>
              </a:solidFill>
              <a:latin typeface="Barlow"/>
              <a:ea typeface="Barlow"/>
              <a:cs typeface="Barlow"/>
              <a:sym typeface="Barlow"/>
            </a:endParaRPr>
          </a:p>
        </p:txBody>
      </p:sp>
      <p:sp>
        <p:nvSpPr>
          <p:cNvPr id="2262" name="Google Shape;2262;p47"/>
          <p:cNvSpPr txBox="1"/>
          <p:nvPr/>
        </p:nvSpPr>
        <p:spPr>
          <a:xfrm flipH="1">
            <a:off x="1018975" y="30080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Milk Gallon – Lasagna </a:t>
            </a:r>
            <a:endParaRPr sz="1200">
              <a:solidFill>
                <a:schemeClr val="lt1"/>
              </a:solidFill>
              <a:latin typeface="Barlow"/>
              <a:ea typeface="Barlow"/>
              <a:cs typeface="Barlow"/>
              <a:sym typeface="Barlow"/>
            </a:endParaRPr>
          </a:p>
        </p:txBody>
      </p:sp>
      <p:grpSp>
        <p:nvGrpSpPr>
          <p:cNvPr id="2263" name="Google Shape;2263;p47"/>
          <p:cNvGrpSpPr/>
          <p:nvPr/>
        </p:nvGrpSpPr>
        <p:grpSpPr>
          <a:xfrm rot="483576">
            <a:off x="7604734" y="3224550"/>
            <a:ext cx="638647" cy="825944"/>
            <a:chOff x="7528758" y="3224549"/>
            <a:chExt cx="638662" cy="825963"/>
          </a:xfrm>
        </p:grpSpPr>
        <p:grpSp>
          <p:nvGrpSpPr>
            <p:cNvPr id="2264" name="Google Shape;2264;p47"/>
            <p:cNvGrpSpPr/>
            <p:nvPr/>
          </p:nvGrpSpPr>
          <p:grpSpPr>
            <a:xfrm rot="-1092437">
              <a:off x="7640100" y="3255502"/>
              <a:ext cx="320563" cy="764056"/>
              <a:chOff x="7089565" y="2941940"/>
              <a:chExt cx="537061" cy="1280073"/>
            </a:xfrm>
          </p:grpSpPr>
          <p:sp>
            <p:nvSpPr>
              <p:cNvPr id="2265" name="Google Shape;2265;p47"/>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6" name="Google Shape;2276;p47"/>
            <p:cNvGrpSpPr/>
            <p:nvPr/>
          </p:nvGrpSpPr>
          <p:grpSpPr>
            <a:xfrm flipH="1" rot="1092976">
              <a:off x="7927586" y="3481327"/>
              <a:ext cx="177987" cy="424228"/>
              <a:chOff x="7089565" y="2941940"/>
              <a:chExt cx="537061" cy="1280073"/>
            </a:xfrm>
          </p:grpSpPr>
          <p:sp>
            <p:nvSpPr>
              <p:cNvPr id="2277" name="Google Shape;2277;p47"/>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7"/>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7"/>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8" name="Google Shape;2288;p47"/>
          <p:cNvSpPr txBox="1"/>
          <p:nvPr/>
        </p:nvSpPr>
        <p:spPr>
          <a:xfrm flipH="1">
            <a:off x="5927725" y="14660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Chobani – Lasagna </a:t>
            </a:r>
            <a:endParaRPr sz="1200">
              <a:solidFill>
                <a:schemeClr val="lt1"/>
              </a:solidFill>
              <a:latin typeface="Barlow"/>
              <a:ea typeface="Barlow"/>
              <a:cs typeface="Barlow"/>
              <a:sym typeface="Barlow"/>
            </a:endParaRPr>
          </a:p>
        </p:txBody>
      </p:sp>
      <p:sp>
        <p:nvSpPr>
          <p:cNvPr id="2289" name="Google Shape;2289;p47"/>
          <p:cNvSpPr txBox="1"/>
          <p:nvPr/>
        </p:nvSpPr>
        <p:spPr>
          <a:xfrm flipH="1">
            <a:off x="1018975" y="1717862"/>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Start – Diapers</a:t>
            </a:r>
            <a:endParaRPr sz="1200">
              <a:solidFill>
                <a:schemeClr val="lt1"/>
              </a:solidFill>
              <a:latin typeface="Barlow"/>
              <a:ea typeface="Barlow"/>
              <a:cs typeface="Barlow"/>
              <a:sym typeface="Barlow"/>
            </a:endParaRPr>
          </a:p>
        </p:txBody>
      </p:sp>
      <p:sp>
        <p:nvSpPr>
          <p:cNvPr id="2290" name="Google Shape;2290;p47"/>
          <p:cNvSpPr txBox="1"/>
          <p:nvPr/>
        </p:nvSpPr>
        <p:spPr>
          <a:xfrm flipH="1">
            <a:off x="1018975" y="23629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Bottled Water – Lasagna </a:t>
            </a:r>
            <a:endParaRPr sz="1200">
              <a:solidFill>
                <a:schemeClr val="lt1"/>
              </a:solidFill>
              <a:latin typeface="Barlow"/>
              <a:ea typeface="Barlow"/>
              <a:cs typeface="Barlow"/>
              <a:sym typeface="Barlow"/>
            </a:endParaRPr>
          </a:p>
        </p:txBody>
      </p:sp>
      <p:sp>
        <p:nvSpPr>
          <p:cNvPr id="2291" name="Google Shape;2291;p47"/>
          <p:cNvSpPr txBox="1"/>
          <p:nvPr/>
        </p:nvSpPr>
        <p:spPr>
          <a:xfrm flipH="1">
            <a:off x="5971325" y="31838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Waffles – Lasagna </a:t>
            </a:r>
            <a:endParaRPr sz="1200">
              <a:solidFill>
                <a:schemeClr val="lt1"/>
              </a:solidFill>
              <a:latin typeface="Barlow"/>
              <a:ea typeface="Barlow"/>
              <a:cs typeface="Barlow"/>
              <a:sym typeface="Barlow"/>
            </a:endParaRPr>
          </a:p>
        </p:txBody>
      </p:sp>
      <p:sp>
        <p:nvSpPr>
          <p:cNvPr id="2292" name="Google Shape;2292;p47"/>
          <p:cNvSpPr txBox="1"/>
          <p:nvPr/>
        </p:nvSpPr>
        <p:spPr>
          <a:xfrm flipH="1">
            <a:off x="3372750" y="16784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2293" name="Google Shape;2293;p47"/>
          <p:cNvSpPr txBox="1"/>
          <p:nvPr/>
        </p:nvSpPr>
        <p:spPr>
          <a:xfrm flipH="1">
            <a:off x="3372750" y="23629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sp>
        <p:nvSpPr>
          <p:cNvPr id="2294" name="Google Shape;2294;p47"/>
          <p:cNvSpPr txBox="1"/>
          <p:nvPr/>
        </p:nvSpPr>
        <p:spPr>
          <a:xfrm flipH="1">
            <a:off x="3372750" y="3024813"/>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03</a:t>
            </a:r>
            <a:endParaRPr>
              <a:solidFill>
                <a:schemeClr val="lt1"/>
              </a:solidFill>
              <a:latin typeface="Fjalla One"/>
              <a:ea typeface="Fjalla One"/>
              <a:cs typeface="Fjalla One"/>
              <a:sym typeface="Fjalla One"/>
            </a:endParaRPr>
          </a:p>
        </p:txBody>
      </p:sp>
      <p:sp>
        <p:nvSpPr>
          <p:cNvPr id="2295" name="Google Shape;2295;p47"/>
          <p:cNvSpPr txBox="1"/>
          <p:nvPr/>
        </p:nvSpPr>
        <p:spPr>
          <a:xfrm flipH="1">
            <a:off x="5195525" y="1465975"/>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06</a:t>
            </a:r>
            <a:endParaRPr>
              <a:solidFill>
                <a:schemeClr val="lt1"/>
              </a:solidFill>
              <a:latin typeface="Fjalla One"/>
              <a:ea typeface="Fjalla One"/>
              <a:cs typeface="Fjalla One"/>
              <a:sym typeface="Fjalla One"/>
            </a:endParaRPr>
          </a:p>
        </p:txBody>
      </p:sp>
      <p:sp>
        <p:nvSpPr>
          <p:cNvPr id="2296" name="Google Shape;2296;p47"/>
          <p:cNvSpPr txBox="1"/>
          <p:nvPr/>
        </p:nvSpPr>
        <p:spPr>
          <a:xfrm flipH="1">
            <a:off x="5201550" y="2329863"/>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07</a:t>
            </a:r>
            <a:endParaRPr>
              <a:solidFill>
                <a:schemeClr val="lt1"/>
              </a:solidFill>
              <a:latin typeface="Fjalla One"/>
              <a:ea typeface="Fjalla One"/>
              <a:cs typeface="Fjalla One"/>
              <a:sym typeface="Fjalla One"/>
            </a:endParaRPr>
          </a:p>
        </p:txBody>
      </p:sp>
      <p:sp>
        <p:nvSpPr>
          <p:cNvPr id="2297" name="Google Shape;2297;p47"/>
          <p:cNvSpPr txBox="1"/>
          <p:nvPr/>
        </p:nvSpPr>
        <p:spPr>
          <a:xfrm flipH="1">
            <a:off x="5201550" y="3193663"/>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08</a:t>
            </a:r>
            <a:endParaRPr>
              <a:solidFill>
                <a:schemeClr val="lt1"/>
              </a:solidFill>
              <a:latin typeface="Fjalla One"/>
              <a:ea typeface="Fjalla One"/>
              <a:cs typeface="Fjalla One"/>
              <a:sym typeface="Fjalla One"/>
            </a:endParaRPr>
          </a:p>
        </p:txBody>
      </p:sp>
      <p:cxnSp>
        <p:nvCxnSpPr>
          <p:cNvPr id="2298" name="Google Shape;2298;p47"/>
          <p:cNvCxnSpPr>
            <a:stCxn id="2292" idx="2"/>
            <a:endCxn id="2293" idx="0"/>
          </p:cNvCxnSpPr>
          <p:nvPr/>
        </p:nvCxnSpPr>
        <p:spPr>
          <a:xfrm>
            <a:off x="3643950" y="2197750"/>
            <a:ext cx="0" cy="165300"/>
          </a:xfrm>
          <a:prstGeom prst="straightConnector1">
            <a:avLst/>
          </a:prstGeom>
          <a:noFill/>
          <a:ln cap="flat" cmpd="sng" w="19050">
            <a:solidFill>
              <a:schemeClr val="lt1"/>
            </a:solidFill>
            <a:prstDash val="solid"/>
            <a:round/>
            <a:headEnd len="med" w="med" type="none"/>
            <a:tailEnd len="med" w="med" type="none"/>
          </a:ln>
        </p:spPr>
      </p:cxnSp>
      <p:cxnSp>
        <p:nvCxnSpPr>
          <p:cNvPr id="2299" name="Google Shape;2299;p47"/>
          <p:cNvCxnSpPr>
            <a:stCxn id="2293" idx="2"/>
            <a:endCxn id="2294" idx="0"/>
          </p:cNvCxnSpPr>
          <p:nvPr/>
        </p:nvCxnSpPr>
        <p:spPr>
          <a:xfrm>
            <a:off x="3643950" y="2882250"/>
            <a:ext cx="0" cy="142500"/>
          </a:xfrm>
          <a:prstGeom prst="straightConnector1">
            <a:avLst/>
          </a:prstGeom>
          <a:noFill/>
          <a:ln cap="flat" cmpd="sng" w="19050">
            <a:solidFill>
              <a:schemeClr val="lt1"/>
            </a:solidFill>
            <a:prstDash val="solid"/>
            <a:round/>
            <a:headEnd len="med" w="med" type="none"/>
            <a:tailEnd len="med" w="med" type="none"/>
          </a:ln>
        </p:spPr>
      </p:cxnSp>
      <p:cxnSp>
        <p:nvCxnSpPr>
          <p:cNvPr id="2300" name="Google Shape;2300;p47"/>
          <p:cNvCxnSpPr>
            <a:stCxn id="2301" idx="1"/>
            <a:endCxn id="2295" idx="3"/>
          </p:cNvCxnSpPr>
          <p:nvPr/>
        </p:nvCxnSpPr>
        <p:spPr>
          <a:xfrm flipH="1" rot="10800000">
            <a:off x="3915138" y="1725650"/>
            <a:ext cx="1280400" cy="2905200"/>
          </a:xfrm>
          <a:prstGeom prst="bentConnector3">
            <a:avLst>
              <a:gd fmla="val 50000" name="adj1"/>
            </a:avLst>
          </a:prstGeom>
          <a:noFill/>
          <a:ln cap="flat" cmpd="sng" w="19050">
            <a:solidFill>
              <a:schemeClr val="lt1"/>
            </a:solidFill>
            <a:prstDash val="solid"/>
            <a:round/>
            <a:headEnd len="med" w="med" type="none"/>
            <a:tailEnd len="med" w="med" type="none"/>
          </a:ln>
        </p:spPr>
      </p:cxnSp>
      <p:cxnSp>
        <p:nvCxnSpPr>
          <p:cNvPr id="2302" name="Google Shape;2302;p47"/>
          <p:cNvCxnSpPr>
            <a:stCxn id="2295" idx="2"/>
            <a:endCxn id="2296" idx="0"/>
          </p:cNvCxnSpPr>
          <p:nvPr/>
        </p:nvCxnSpPr>
        <p:spPr>
          <a:xfrm>
            <a:off x="5466725" y="1985275"/>
            <a:ext cx="6000" cy="344700"/>
          </a:xfrm>
          <a:prstGeom prst="straightConnector1">
            <a:avLst/>
          </a:prstGeom>
          <a:noFill/>
          <a:ln cap="flat" cmpd="sng" w="19050">
            <a:solidFill>
              <a:schemeClr val="lt1"/>
            </a:solidFill>
            <a:prstDash val="solid"/>
            <a:round/>
            <a:headEnd len="med" w="med" type="none"/>
            <a:tailEnd len="med" w="med" type="none"/>
          </a:ln>
        </p:spPr>
      </p:cxnSp>
      <p:cxnSp>
        <p:nvCxnSpPr>
          <p:cNvPr id="2303" name="Google Shape;2303;p47"/>
          <p:cNvCxnSpPr>
            <a:stCxn id="2296" idx="2"/>
            <a:endCxn id="2297" idx="0"/>
          </p:cNvCxnSpPr>
          <p:nvPr/>
        </p:nvCxnSpPr>
        <p:spPr>
          <a:xfrm>
            <a:off x="5472750" y="2849163"/>
            <a:ext cx="0" cy="344400"/>
          </a:xfrm>
          <a:prstGeom prst="straightConnector1">
            <a:avLst/>
          </a:prstGeom>
          <a:noFill/>
          <a:ln cap="flat" cmpd="sng" w="19050">
            <a:solidFill>
              <a:schemeClr val="lt1"/>
            </a:solidFill>
            <a:prstDash val="solid"/>
            <a:round/>
            <a:headEnd len="med" w="med" type="none"/>
            <a:tailEnd len="med" w="med" type="none"/>
          </a:ln>
        </p:spPr>
      </p:cxnSp>
      <p:sp>
        <p:nvSpPr>
          <p:cNvPr id="2304" name="Google Shape;2304;p47"/>
          <p:cNvSpPr txBox="1"/>
          <p:nvPr/>
        </p:nvSpPr>
        <p:spPr>
          <a:xfrm flipH="1">
            <a:off x="3372738" y="36867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04</a:t>
            </a:r>
            <a:endParaRPr>
              <a:solidFill>
                <a:schemeClr val="lt1"/>
              </a:solidFill>
              <a:latin typeface="Fjalla One"/>
              <a:ea typeface="Fjalla One"/>
              <a:cs typeface="Fjalla One"/>
              <a:sym typeface="Fjalla One"/>
            </a:endParaRPr>
          </a:p>
        </p:txBody>
      </p:sp>
      <p:cxnSp>
        <p:nvCxnSpPr>
          <p:cNvPr id="2305" name="Google Shape;2305;p47"/>
          <p:cNvCxnSpPr>
            <a:stCxn id="2294" idx="2"/>
            <a:endCxn id="2304" idx="0"/>
          </p:cNvCxnSpPr>
          <p:nvPr/>
        </p:nvCxnSpPr>
        <p:spPr>
          <a:xfrm>
            <a:off x="3643950" y="3544113"/>
            <a:ext cx="0" cy="142500"/>
          </a:xfrm>
          <a:prstGeom prst="straightConnector1">
            <a:avLst/>
          </a:prstGeom>
          <a:noFill/>
          <a:ln cap="flat" cmpd="sng" w="19050">
            <a:solidFill>
              <a:schemeClr val="lt1"/>
            </a:solidFill>
            <a:prstDash val="solid"/>
            <a:round/>
            <a:headEnd len="med" w="med" type="none"/>
            <a:tailEnd len="med" w="med" type="none"/>
          </a:ln>
        </p:spPr>
      </p:cxnSp>
      <p:sp>
        <p:nvSpPr>
          <p:cNvPr id="2301" name="Google Shape;2301;p47"/>
          <p:cNvSpPr txBox="1"/>
          <p:nvPr/>
        </p:nvSpPr>
        <p:spPr>
          <a:xfrm flipH="1">
            <a:off x="3372738" y="43712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05</a:t>
            </a:r>
            <a:endParaRPr>
              <a:solidFill>
                <a:schemeClr val="lt1"/>
              </a:solidFill>
              <a:latin typeface="Fjalla One"/>
              <a:ea typeface="Fjalla One"/>
              <a:cs typeface="Fjalla One"/>
              <a:sym typeface="Fjalla One"/>
            </a:endParaRPr>
          </a:p>
        </p:txBody>
      </p:sp>
      <p:cxnSp>
        <p:nvCxnSpPr>
          <p:cNvPr id="2306" name="Google Shape;2306;p47"/>
          <p:cNvCxnSpPr>
            <a:stCxn id="2304" idx="2"/>
          </p:cNvCxnSpPr>
          <p:nvPr/>
        </p:nvCxnSpPr>
        <p:spPr>
          <a:xfrm>
            <a:off x="3643938" y="4206000"/>
            <a:ext cx="0" cy="187500"/>
          </a:xfrm>
          <a:prstGeom prst="straightConnector1">
            <a:avLst/>
          </a:prstGeom>
          <a:noFill/>
          <a:ln cap="flat" cmpd="sng" w="19050">
            <a:solidFill>
              <a:schemeClr val="lt1"/>
            </a:solidFill>
            <a:prstDash val="solid"/>
            <a:round/>
            <a:headEnd len="med" w="med" type="none"/>
            <a:tailEnd len="med" w="med" type="none"/>
          </a:ln>
        </p:spPr>
      </p:cxnSp>
      <p:sp>
        <p:nvSpPr>
          <p:cNvPr id="2307" name="Google Shape;2307;p47"/>
          <p:cNvSpPr txBox="1"/>
          <p:nvPr/>
        </p:nvSpPr>
        <p:spPr>
          <a:xfrm flipH="1">
            <a:off x="5201550" y="404010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09</a:t>
            </a:r>
            <a:endParaRPr>
              <a:solidFill>
                <a:schemeClr val="lt1"/>
              </a:solidFill>
              <a:latin typeface="Fjalla One"/>
              <a:ea typeface="Fjalla One"/>
              <a:cs typeface="Fjalla One"/>
              <a:sym typeface="Fjalla One"/>
            </a:endParaRPr>
          </a:p>
        </p:txBody>
      </p:sp>
      <p:cxnSp>
        <p:nvCxnSpPr>
          <p:cNvPr id="2308" name="Google Shape;2308;p47"/>
          <p:cNvCxnSpPr>
            <a:stCxn id="2297" idx="2"/>
            <a:endCxn id="2307" idx="0"/>
          </p:cNvCxnSpPr>
          <p:nvPr/>
        </p:nvCxnSpPr>
        <p:spPr>
          <a:xfrm>
            <a:off x="5472750" y="3712963"/>
            <a:ext cx="0" cy="327000"/>
          </a:xfrm>
          <a:prstGeom prst="straightConnector1">
            <a:avLst/>
          </a:prstGeom>
          <a:noFill/>
          <a:ln cap="flat" cmpd="sng" w="19050">
            <a:solidFill>
              <a:schemeClr val="lt1"/>
            </a:solidFill>
            <a:prstDash val="solid"/>
            <a:round/>
            <a:headEnd len="med" w="med" type="none"/>
            <a:tailEnd len="med" w="med" type="none"/>
          </a:ln>
        </p:spPr>
      </p:cxnSp>
      <p:sp>
        <p:nvSpPr>
          <p:cNvPr id="2309" name="Google Shape;2309;p47"/>
          <p:cNvSpPr txBox="1"/>
          <p:nvPr/>
        </p:nvSpPr>
        <p:spPr>
          <a:xfrm flipH="1">
            <a:off x="1018975" y="365315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             Butter Sticks – Lasagna </a:t>
            </a:r>
            <a:endParaRPr sz="1200">
              <a:solidFill>
                <a:schemeClr val="lt1"/>
              </a:solidFill>
              <a:latin typeface="Barlow"/>
              <a:ea typeface="Barlow"/>
              <a:cs typeface="Barlow"/>
              <a:sym typeface="Barlow"/>
            </a:endParaRPr>
          </a:p>
        </p:txBody>
      </p:sp>
      <p:sp>
        <p:nvSpPr>
          <p:cNvPr id="2310" name="Google Shape;2310;p47"/>
          <p:cNvSpPr txBox="1"/>
          <p:nvPr/>
        </p:nvSpPr>
        <p:spPr>
          <a:xfrm flipH="1">
            <a:off x="1018975" y="43712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            Cookie Dough – Lasagna </a:t>
            </a:r>
            <a:endParaRPr sz="1200">
              <a:solidFill>
                <a:schemeClr val="lt1"/>
              </a:solidFill>
              <a:latin typeface="Barlow"/>
              <a:ea typeface="Barlow"/>
              <a:cs typeface="Barlow"/>
              <a:sym typeface="Barlow"/>
            </a:endParaRPr>
          </a:p>
        </p:txBody>
      </p:sp>
      <p:sp>
        <p:nvSpPr>
          <p:cNvPr id="2311" name="Google Shape;2311;p47"/>
          <p:cNvSpPr txBox="1"/>
          <p:nvPr/>
        </p:nvSpPr>
        <p:spPr>
          <a:xfrm flipH="1">
            <a:off x="5971325" y="4040100"/>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l">
              <a:spcBef>
                <a:spcPts val="0"/>
              </a:spcBef>
              <a:spcAft>
                <a:spcPts val="1600"/>
              </a:spcAft>
              <a:buNone/>
            </a:pPr>
            <a:r>
              <a:rPr lang="en" sz="1200">
                <a:solidFill>
                  <a:schemeClr val="lt1"/>
                </a:solidFill>
                <a:latin typeface="Barlow"/>
                <a:ea typeface="Barlow"/>
                <a:cs typeface="Barlow"/>
                <a:sym typeface="Barlow"/>
              </a:rPr>
              <a:t>Taquitos – Lasagna </a:t>
            </a:r>
            <a:endParaRPr sz="1200">
              <a:solidFill>
                <a:schemeClr val="lt1"/>
              </a:solidFill>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15" name="Shape 2315"/>
        <p:cNvGrpSpPr/>
        <p:nvPr/>
      </p:nvGrpSpPr>
      <p:grpSpPr>
        <a:xfrm>
          <a:off x="0" y="0"/>
          <a:ext cx="0" cy="0"/>
          <a:chOff x="0" y="0"/>
          <a:chExt cx="0" cy="0"/>
        </a:xfrm>
      </p:grpSpPr>
      <p:sp>
        <p:nvSpPr>
          <p:cNvPr id="2316" name="Google Shape;2316;p4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Second Shopper - $13.99</a:t>
            </a:r>
            <a:endParaRPr b="0">
              <a:solidFill>
                <a:schemeClr val="lt1"/>
              </a:solidFill>
            </a:endParaRPr>
          </a:p>
        </p:txBody>
      </p:sp>
      <p:grpSp>
        <p:nvGrpSpPr>
          <p:cNvPr id="2317" name="Google Shape;2317;p48"/>
          <p:cNvGrpSpPr/>
          <p:nvPr/>
        </p:nvGrpSpPr>
        <p:grpSpPr>
          <a:xfrm rot="483576">
            <a:off x="7604734" y="3224550"/>
            <a:ext cx="638647" cy="825944"/>
            <a:chOff x="7528758" y="3224549"/>
            <a:chExt cx="638662" cy="825963"/>
          </a:xfrm>
        </p:grpSpPr>
        <p:grpSp>
          <p:nvGrpSpPr>
            <p:cNvPr id="2318" name="Google Shape;2318;p48"/>
            <p:cNvGrpSpPr/>
            <p:nvPr/>
          </p:nvGrpSpPr>
          <p:grpSpPr>
            <a:xfrm rot="-1092437">
              <a:off x="7640100" y="3255502"/>
              <a:ext cx="320563" cy="764056"/>
              <a:chOff x="7089565" y="2941940"/>
              <a:chExt cx="537061" cy="1280073"/>
            </a:xfrm>
          </p:grpSpPr>
          <p:sp>
            <p:nvSpPr>
              <p:cNvPr id="2319" name="Google Shape;2319;p4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0" name="Google Shape;2330;p48"/>
            <p:cNvGrpSpPr/>
            <p:nvPr/>
          </p:nvGrpSpPr>
          <p:grpSpPr>
            <a:xfrm flipH="1" rot="1092976">
              <a:off x="7927586" y="3481327"/>
              <a:ext cx="177987" cy="424228"/>
              <a:chOff x="7089565" y="2941940"/>
              <a:chExt cx="537061" cy="1280073"/>
            </a:xfrm>
          </p:grpSpPr>
          <p:sp>
            <p:nvSpPr>
              <p:cNvPr id="2331" name="Google Shape;2331;p48"/>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42" name="Google Shape;2342;p48"/>
          <p:cNvSpPr txBox="1"/>
          <p:nvPr/>
        </p:nvSpPr>
        <p:spPr>
          <a:xfrm flipH="1">
            <a:off x="610025" y="2438862"/>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Start  – Diapers </a:t>
            </a:r>
            <a:endParaRPr sz="1200">
              <a:solidFill>
                <a:schemeClr val="lt1"/>
              </a:solidFill>
              <a:latin typeface="Barlow"/>
              <a:ea typeface="Barlow"/>
              <a:cs typeface="Barlow"/>
              <a:sym typeface="Barlow"/>
            </a:endParaRPr>
          </a:p>
        </p:txBody>
      </p:sp>
      <p:sp>
        <p:nvSpPr>
          <p:cNvPr id="2343" name="Google Shape;2343;p48"/>
          <p:cNvSpPr txBox="1"/>
          <p:nvPr/>
        </p:nvSpPr>
        <p:spPr>
          <a:xfrm flipH="1">
            <a:off x="5242825" y="3377862"/>
            <a:ext cx="21540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r">
              <a:spcBef>
                <a:spcPts val="0"/>
              </a:spcBef>
              <a:spcAft>
                <a:spcPts val="1600"/>
              </a:spcAft>
              <a:buNone/>
            </a:pPr>
            <a:r>
              <a:rPr lang="en" sz="1200">
                <a:solidFill>
                  <a:schemeClr val="lt1"/>
                </a:solidFill>
                <a:latin typeface="Barlow"/>
                <a:ea typeface="Barlow"/>
                <a:cs typeface="Barlow"/>
                <a:sym typeface="Barlow"/>
              </a:rPr>
              <a:t>Diapers – Coffee Beans</a:t>
            </a:r>
            <a:endParaRPr sz="1200">
              <a:solidFill>
                <a:schemeClr val="lt1"/>
              </a:solidFill>
              <a:latin typeface="Barlow"/>
              <a:ea typeface="Barlow"/>
              <a:cs typeface="Barlow"/>
              <a:sym typeface="Barlow"/>
            </a:endParaRPr>
          </a:p>
        </p:txBody>
      </p:sp>
      <p:sp>
        <p:nvSpPr>
          <p:cNvPr id="2344" name="Google Shape;2344;p48"/>
          <p:cNvSpPr txBox="1"/>
          <p:nvPr/>
        </p:nvSpPr>
        <p:spPr>
          <a:xfrm flipH="1">
            <a:off x="2903413" y="24572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01</a:t>
            </a:r>
            <a:endParaRPr>
              <a:solidFill>
                <a:schemeClr val="lt1"/>
              </a:solidFill>
              <a:latin typeface="Fjalla One"/>
              <a:ea typeface="Fjalla One"/>
              <a:cs typeface="Fjalla One"/>
              <a:sym typeface="Fjalla One"/>
            </a:endParaRPr>
          </a:p>
        </p:txBody>
      </p:sp>
      <p:sp>
        <p:nvSpPr>
          <p:cNvPr id="2345" name="Google Shape;2345;p48"/>
          <p:cNvSpPr txBox="1"/>
          <p:nvPr/>
        </p:nvSpPr>
        <p:spPr>
          <a:xfrm flipH="1">
            <a:off x="4547238" y="3377850"/>
            <a:ext cx="542400" cy="519300"/>
          </a:xfrm>
          <a:prstGeom prst="rect">
            <a:avLst/>
          </a:prstGeom>
          <a:solidFill>
            <a:schemeClr val="accent6"/>
          </a:solidFill>
          <a:ln>
            <a:noFill/>
          </a:ln>
        </p:spPr>
        <p:txBody>
          <a:bodyPr anchorCtr="0" anchor="ctr" bIns="0" lIns="91425" spcFirstLastPara="1" rIns="91425" wrap="square" tIns="182875">
            <a:noAutofit/>
          </a:bodyPr>
          <a:lstStyle/>
          <a:p>
            <a:pPr indent="0" lvl="0" marL="0" rtl="0" algn="ctr">
              <a:spcBef>
                <a:spcPts val="0"/>
              </a:spcBef>
              <a:spcAft>
                <a:spcPts val="1600"/>
              </a:spcAft>
              <a:buNone/>
            </a:pPr>
            <a:r>
              <a:rPr lang="en">
                <a:solidFill>
                  <a:schemeClr val="lt1"/>
                </a:solidFill>
                <a:latin typeface="Fjalla One"/>
                <a:ea typeface="Fjalla One"/>
                <a:cs typeface="Fjalla One"/>
                <a:sym typeface="Fjalla One"/>
              </a:rPr>
              <a:t>02</a:t>
            </a:r>
            <a:endParaRPr>
              <a:solidFill>
                <a:schemeClr val="lt1"/>
              </a:solidFill>
              <a:latin typeface="Fjalla One"/>
              <a:ea typeface="Fjalla One"/>
              <a:cs typeface="Fjalla One"/>
              <a:sym typeface="Fjalla One"/>
            </a:endParaRPr>
          </a:p>
        </p:txBody>
      </p:sp>
      <p:cxnSp>
        <p:nvCxnSpPr>
          <p:cNvPr id="2346" name="Google Shape;2346;p48"/>
          <p:cNvCxnSpPr>
            <a:stCxn id="2344" idx="2"/>
            <a:endCxn id="2345" idx="0"/>
          </p:cNvCxnSpPr>
          <p:nvPr/>
        </p:nvCxnSpPr>
        <p:spPr>
          <a:xfrm>
            <a:off x="3174613" y="2976550"/>
            <a:ext cx="1643700" cy="401400"/>
          </a:xfrm>
          <a:prstGeom prst="straightConnector1">
            <a:avLst/>
          </a:prstGeom>
          <a:noFill/>
          <a:ln cap="flat" cmpd="sng" w="19050">
            <a:solidFill>
              <a:schemeClr val="lt1"/>
            </a:solidFill>
            <a:prstDash val="solid"/>
            <a:round/>
            <a:headEnd len="med" w="med" type="none"/>
            <a:tailEnd len="med" w="med" type="none"/>
          </a:ln>
        </p:spPr>
      </p:cxnSp>
      <p:pic>
        <p:nvPicPr>
          <p:cNvPr id="2347" name="Google Shape;2347;p48"/>
          <p:cNvPicPr preferRelativeResize="0"/>
          <p:nvPr/>
        </p:nvPicPr>
        <p:blipFill>
          <a:blip r:embed="rId3">
            <a:alphaModFix/>
          </a:blip>
          <a:stretch>
            <a:fillRect/>
          </a:stretch>
        </p:blipFill>
        <p:spPr>
          <a:xfrm>
            <a:off x="551125" y="3689100"/>
            <a:ext cx="1151700" cy="1151700"/>
          </a:xfrm>
          <a:prstGeom prst="rect">
            <a:avLst/>
          </a:prstGeom>
          <a:noFill/>
          <a:ln>
            <a:noFill/>
          </a:ln>
        </p:spPr>
      </p:pic>
      <p:pic>
        <p:nvPicPr>
          <p:cNvPr id="2348" name="Google Shape;2348;p48"/>
          <p:cNvPicPr preferRelativeResize="0"/>
          <p:nvPr/>
        </p:nvPicPr>
        <p:blipFill>
          <a:blip r:embed="rId4">
            <a:alphaModFix/>
          </a:blip>
          <a:stretch>
            <a:fillRect/>
          </a:stretch>
        </p:blipFill>
        <p:spPr>
          <a:xfrm>
            <a:off x="7874450" y="1450900"/>
            <a:ext cx="1219200" cy="1219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52" name="Shape 2352"/>
        <p:cNvGrpSpPr/>
        <p:nvPr/>
      </p:nvGrpSpPr>
      <p:grpSpPr>
        <a:xfrm>
          <a:off x="0" y="0"/>
          <a:ext cx="0" cy="0"/>
          <a:chOff x="0" y="0"/>
          <a:chExt cx="0" cy="0"/>
        </a:xfrm>
      </p:grpSpPr>
      <p:grpSp>
        <p:nvGrpSpPr>
          <p:cNvPr id="2353" name="Google Shape;2353;p49"/>
          <p:cNvGrpSpPr/>
          <p:nvPr/>
        </p:nvGrpSpPr>
        <p:grpSpPr>
          <a:xfrm>
            <a:off x="314000" y="2020325"/>
            <a:ext cx="8510400" cy="1625025"/>
            <a:chOff x="314000" y="2020325"/>
            <a:chExt cx="8510400" cy="1625025"/>
          </a:xfrm>
        </p:grpSpPr>
        <p:sp>
          <p:nvSpPr>
            <p:cNvPr id="2354" name="Google Shape;2354;p49"/>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5" name="Google Shape;2355;p49"/>
            <p:cNvGrpSpPr/>
            <p:nvPr/>
          </p:nvGrpSpPr>
          <p:grpSpPr>
            <a:xfrm>
              <a:off x="3524825" y="2020325"/>
              <a:ext cx="2076362" cy="641924"/>
              <a:chOff x="3527575" y="0"/>
              <a:chExt cx="2076362" cy="641924"/>
            </a:xfrm>
          </p:grpSpPr>
          <p:sp>
            <p:nvSpPr>
              <p:cNvPr id="2356" name="Google Shape;2356;p4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7" name="Google Shape;2357;p4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58" name="Google Shape;2358;p49"/>
              <p:cNvGrpSpPr/>
              <p:nvPr/>
            </p:nvGrpSpPr>
            <p:grpSpPr>
              <a:xfrm>
                <a:off x="5557050" y="0"/>
                <a:ext cx="46887" cy="641924"/>
                <a:chOff x="2783050" y="0"/>
                <a:chExt cx="46887" cy="641924"/>
              </a:xfrm>
            </p:grpSpPr>
            <p:sp>
              <p:nvSpPr>
                <p:cNvPr id="2359" name="Google Shape;2359;p4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0" name="Google Shape;2360;p4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grpSp>
        <p:nvGrpSpPr>
          <p:cNvPr id="2361" name="Google Shape;2361;p49"/>
          <p:cNvGrpSpPr/>
          <p:nvPr/>
        </p:nvGrpSpPr>
        <p:grpSpPr>
          <a:xfrm>
            <a:off x="3291400" y="0"/>
            <a:ext cx="2555700" cy="2301750"/>
            <a:chOff x="3294150" y="0"/>
            <a:chExt cx="2555700" cy="2301750"/>
          </a:xfrm>
        </p:grpSpPr>
        <p:sp>
          <p:nvSpPr>
            <p:cNvPr id="2362" name="Google Shape;2362;p49"/>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3" name="Google Shape;2363;p49"/>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4" name="Google Shape;2364;p49"/>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65" name="Google Shape;2365;p49"/>
            <p:cNvGrpSpPr/>
            <p:nvPr/>
          </p:nvGrpSpPr>
          <p:grpSpPr>
            <a:xfrm>
              <a:off x="5557050" y="0"/>
              <a:ext cx="46887" cy="641924"/>
              <a:chOff x="2783050" y="0"/>
              <a:chExt cx="46887" cy="641924"/>
            </a:xfrm>
          </p:grpSpPr>
          <p:sp>
            <p:nvSpPr>
              <p:cNvPr id="2366" name="Google Shape;2366;p49"/>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7" name="Google Shape;2367;p49"/>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
        <p:nvSpPr>
          <p:cNvPr id="2368" name="Google Shape;2368;p49"/>
          <p:cNvSpPr/>
          <p:nvPr/>
        </p:nvSpPr>
        <p:spPr>
          <a:xfrm>
            <a:off x="4440650" y="0"/>
            <a:ext cx="262800" cy="26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9"/>
          <p:cNvSpPr txBox="1"/>
          <p:nvPr>
            <p:ph type="ctrTitle"/>
          </p:nvPr>
        </p:nvSpPr>
        <p:spPr>
          <a:xfrm>
            <a:off x="706450" y="2542250"/>
            <a:ext cx="79539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Total Value of Items = $109.91</a:t>
            </a:r>
            <a:endParaRPr/>
          </a:p>
        </p:txBody>
      </p:sp>
      <p:sp>
        <p:nvSpPr>
          <p:cNvPr id="2370" name="Google Shape;2370;p49"/>
          <p:cNvSpPr txBox="1"/>
          <p:nvPr>
            <p:ph idx="2" type="title"/>
          </p:nvPr>
        </p:nvSpPr>
        <p:spPr>
          <a:xfrm>
            <a:off x="3783712" y="877525"/>
            <a:ext cx="1587000" cy="105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60" name="Shape 360"/>
        <p:cNvGrpSpPr/>
        <p:nvPr/>
      </p:nvGrpSpPr>
      <p:grpSpPr>
        <a:xfrm>
          <a:off x="0" y="0"/>
          <a:ext cx="0" cy="0"/>
          <a:chOff x="0" y="0"/>
          <a:chExt cx="0" cy="0"/>
        </a:xfrm>
      </p:grpSpPr>
      <p:grpSp>
        <p:nvGrpSpPr>
          <p:cNvPr id="361" name="Google Shape;361;p24"/>
          <p:cNvGrpSpPr/>
          <p:nvPr/>
        </p:nvGrpSpPr>
        <p:grpSpPr>
          <a:xfrm>
            <a:off x="4121900" y="0"/>
            <a:ext cx="4702500" cy="2301750"/>
            <a:chOff x="4121900" y="0"/>
            <a:chExt cx="4702500" cy="2301750"/>
          </a:xfrm>
        </p:grpSpPr>
        <p:sp>
          <p:nvSpPr>
            <p:cNvPr id="362" name="Google Shape;362;p24"/>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4"/>
            <p:cNvGrpSpPr/>
            <p:nvPr/>
          </p:nvGrpSpPr>
          <p:grpSpPr>
            <a:xfrm>
              <a:off x="4444825" y="0"/>
              <a:ext cx="4133762" cy="641924"/>
              <a:chOff x="4444825" y="0"/>
              <a:chExt cx="4133762" cy="641924"/>
            </a:xfrm>
          </p:grpSpPr>
          <p:grpSp>
            <p:nvGrpSpPr>
              <p:cNvPr id="364" name="Google Shape;364;p24"/>
              <p:cNvGrpSpPr/>
              <p:nvPr/>
            </p:nvGrpSpPr>
            <p:grpSpPr>
              <a:xfrm>
                <a:off x="4444825" y="0"/>
                <a:ext cx="46887" cy="641924"/>
                <a:chOff x="4444825" y="0"/>
                <a:chExt cx="46887" cy="641924"/>
              </a:xfrm>
            </p:grpSpPr>
            <p:sp>
              <p:nvSpPr>
                <p:cNvPr id="365" name="Google Shape;365;p2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24"/>
              <p:cNvGrpSpPr/>
              <p:nvPr/>
            </p:nvGrpSpPr>
            <p:grpSpPr>
              <a:xfrm>
                <a:off x="8531700" y="0"/>
                <a:ext cx="46887" cy="641924"/>
                <a:chOff x="2783050" y="0"/>
                <a:chExt cx="46887" cy="641924"/>
              </a:xfrm>
            </p:grpSpPr>
            <p:sp>
              <p:nvSpPr>
                <p:cNvPr id="368" name="Google Shape;368;p2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0" name="Google Shape;370;p24"/>
          <p:cNvGrpSpPr/>
          <p:nvPr/>
        </p:nvGrpSpPr>
        <p:grpSpPr>
          <a:xfrm>
            <a:off x="4121900" y="2183200"/>
            <a:ext cx="4702500" cy="2301750"/>
            <a:chOff x="4121900" y="0"/>
            <a:chExt cx="4702500" cy="2301750"/>
          </a:xfrm>
        </p:grpSpPr>
        <p:sp>
          <p:nvSpPr>
            <p:cNvPr id="371" name="Google Shape;371;p24"/>
            <p:cNvSpPr/>
            <p:nvPr/>
          </p:nvSpPr>
          <p:spPr>
            <a:xfrm>
              <a:off x="4121900" y="363150"/>
              <a:ext cx="47025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4"/>
            <p:cNvGrpSpPr/>
            <p:nvPr/>
          </p:nvGrpSpPr>
          <p:grpSpPr>
            <a:xfrm>
              <a:off x="4444825" y="0"/>
              <a:ext cx="4133762" cy="641924"/>
              <a:chOff x="4444825" y="0"/>
              <a:chExt cx="4133762" cy="641924"/>
            </a:xfrm>
          </p:grpSpPr>
          <p:grpSp>
            <p:nvGrpSpPr>
              <p:cNvPr id="373" name="Google Shape;373;p24"/>
              <p:cNvGrpSpPr/>
              <p:nvPr/>
            </p:nvGrpSpPr>
            <p:grpSpPr>
              <a:xfrm>
                <a:off x="4444825" y="0"/>
                <a:ext cx="46887" cy="641924"/>
                <a:chOff x="4444825" y="0"/>
                <a:chExt cx="46887" cy="641924"/>
              </a:xfrm>
            </p:grpSpPr>
            <p:sp>
              <p:nvSpPr>
                <p:cNvPr id="374" name="Google Shape;374;p24"/>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4"/>
              <p:cNvGrpSpPr/>
              <p:nvPr/>
            </p:nvGrpSpPr>
            <p:grpSpPr>
              <a:xfrm>
                <a:off x="8531700" y="0"/>
                <a:ext cx="46887" cy="641924"/>
                <a:chOff x="2783050" y="0"/>
                <a:chExt cx="46887" cy="641924"/>
              </a:xfrm>
            </p:grpSpPr>
            <p:sp>
              <p:nvSpPr>
                <p:cNvPr id="377" name="Google Shape;377;p2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79" name="Google Shape;379;p24"/>
          <p:cNvSpPr txBox="1"/>
          <p:nvPr>
            <p:ph idx="1" type="subTitle"/>
          </p:nvPr>
        </p:nvSpPr>
        <p:spPr>
          <a:xfrm>
            <a:off x="4617950" y="345279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 the best path to take using optimization!</a:t>
            </a:r>
            <a:endParaRPr/>
          </a:p>
        </p:txBody>
      </p:sp>
      <p:sp>
        <p:nvSpPr>
          <p:cNvPr id="380" name="Google Shape;380;p24"/>
          <p:cNvSpPr txBox="1"/>
          <p:nvPr>
            <p:ph idx="2" type="subTitle"/>
          </p:nvPr>
        </p:nvSpPr>
        <p:spPr>
          <a:xfrm>
            <a:off x="4617950" y="1260349"/>
            <a:ext cx="3710400" cy="82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best way to fill your cart to maximize total “cash prize”?</a:t>
            </a:r>
            <a:endParaRPr/>
          </a:p>
        </p:txBody>
      </p:sp>
      <p:sp>
        <p:nvSpPr>
          <p:cNvPr id="381" name="Google Shape;381;p24"/>
          <p:cNvSpPr/>
          <p:nvPr/>
        </p:nvSpPr>
        <p:spPr>
          <a:xfrm flipH="1">
            <a:off x="319461" y="4700200"/>
            <a:ext cx="3861934" cy="218046"/>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4"/>
          <p:cNvGrpSpPr/>
          <p:nvPr/>
        </p:nvGrpSpPr>
        <p:grpSpPr>
          <a:xfrm>
            <a:off x="721500" y="1702962"/>
            <a:ext cx="3082491" cy="3128277"/>
            <a:chOff x="721500" y="1702962"/>
            <a:chExt cx="3082491" cy="3128277"/>
          </a:xfrm>
        </p:grpSpPr>
        <p:grpSp>
          <p:nvGrpSpPr>
            <p:cNvPr id="383" name="Google Shape;383;p24"/>
            <p:cNvGrpSpPr/>
            <p:nvPr/>
          </p:nvGrpSpPr>
          <p:grpSpPr>
            <a:xfrm>
              <a:off x="2408757" y="2888378"/>
              <a:ext cx="778176" cy="1196487"/>
              <a:chOff x="2408757" y="2449015"/>
              <a:chExt cx="778176" cy="1196487"/>
            </a:xfrm>
          </p:grpSpPr>
          <p:sp>
            <p:nvSpPr>
              <p:cNvPr id="384" name="Google Shape;384;p24"/>
              <p:cNvSpPr/>
              <p:nvPr/>
            </p:nvSpPr>
            <p:spPr>
              <a:xfrm rot="-1400388">
                <a:off x="2600789" y="2456330"/>
                <a:ext cx="93245" cy="567510"/>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rot="-1400388">
                <a:off x="2743711" y="2792868"/>
                <a:ext cx="138839" cy="100509"/>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rot="-1400388">
                <a:off x="2702342" y="2704612"/>
                <a:ext cx="94890" cy="117184"/>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rot="-1400388">
                <a:off x="2652607" y="2624254"/>
                <a:ext cx="94113" cy="10749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rot="-1400388">
                <a:off x="2611594" y="2550243"/>
                <a:ext cx="68986" cy="125271"/>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rot="-1400388">
                <a:off x="2558373" y="2492874"/>
                <a:ext cx="57473" cy="101331"/>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rot="-1400388">
                <a:off x="2511120" y="2453676"/>
                <a:ext cx="40021" cy="7985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rot="-1400388">
                <a:off x="2423164" y="2487416"/>
                <a:ext cx="75656" cy="41757"/>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rot="-1400388">
                <a:off x="2450774" y="2548902"/>
                <a:ext cx="102245" cy="44498"/>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rot="-1400388">
                <a:off x="2499185" y="2611891"/>
                <a:ext cx="102839" cy="54914"/>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rot="-1400388">
                <a:off x="2514042" y="2680854"/>
                <a:ext cx="137423" cy="64737"/>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rot="-1400388">
                <a:off x="2573224" y="2762025"/>
                <a:ext cx="126550" cy="64097"/>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rot="-1400388">
                <a:off x="2560247" y="2844913"/>
                <a:ext cx="180185" cy="65102"/>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1400388">
                <a:off x="2609328" y="2898665"/>
                <a:ext cx="160266" cy="62361"/>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1400388">
                <a:off x="2454208" y="2669582"/>
                <a:ext cx="208328" cy="272471"/>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368213">
                <a:off x="2565849" y="2861470"/>
                <a:ext cx="582382" cy="75506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4"/>
            <p:cNvGrpSpPr/>
            <p:nvPr/>
          </p:nvGrpSpPr>
          <p:grpSpPr>
            <a:xfrm>
              <a:off x="2966148" y="2701538"/>
              <a:ext cx="647347" cy="1377158"/>
              <a:chOff x="3017948" y="2225650"/>
              <a:chExt cx="647347" cy="1377158"/>
            </a:xfrm>
          </p:grpSpPr>
          <p:sp>
            <p:nvSpPr>
              <p:cNvPr id="405" name="Google Shape;405;p24"/>
              <p:cNvSpPr/>
              <p:nvPr/>
            </p:nvSpPr>
            <p:spPr>
              <a:xfrm>
                <a:off x="3265000" y="2225650"/>
                <a:ext cx="231906" cy="532845"/>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3355268" y="2348317"/>
                <a:ext cx="95186" cy="31829"/>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3332394" y="2466988"/>
                <a:ext cx="107831" cy="35956"/>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3308466" y="2578679"/>
                <a:ext cx="131232" cy="43727"/>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3329979" y="2340721"/>
                <a:ext cx="292846" cy="503167"/>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3478114" y="2459041"/>
                <a:ext cx="94484" cy="33015"/>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3437063" y="2573586"/>
                <a:ext cx="106777" cy="37449"/>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3395485" y="2681940"/>
                <a:ext cx="130003" cy="45483"/>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3543269" y="2403064"/>
                <a:ext cx="4742" cy="373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3561270" y="2419045"/>
                <a:ext cx="5093" cy="3820"/>
              </a:xfrm>
              <a:custGeom>
                <a:rect b="b" l="l" r="r" t="t"/>
                <a:pathLst>
                  <a:path extrusionOk="0" h="87" w="116">
                    <a:moveTo>
                      <a:pt x="60" y="0"/>
                    </a:moveTo>
                    <a:cubicBezTo>
                      <a:pt x="1" y="0"/>
                      <a:pt x="1" y="87"/>
                      <a:pt x="60" y="87"/>
                    </a:cubicBezTo>
                    <a:cubicBezTo>
                      <a:pt x="115" y="87"/>
                      <a:pt x="115"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3535981" y="2427826"/>
                <a:ext cx="8386" cy="6366"/>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505687" y="2426026"/>
                <a:ext cx="7288" cy="7771"/>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535981" y="2542546"/>
                <a:ext cx="7859" cy="7595"/>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3560963" y="2511770"/>
                <a:ext cx="9396" cy="8561"/>
              </a:xfrm>
              <a:custGeom>
                <a:rect b="b" l="l" r="r" t="t"/>
                <a:pathLst>
                  <a:path extrusionOk="0" h="195" w="214">
                    <a:moveTo>
                      <a:pt x="114" y="1"/>
                    </a:moveTo>
                    <a:cubicBezTo>
                      <a:pt x="106" y="1"/>
                      <a:pt x="97" y="2"/>
                      <a:pt x="87" y="3"/>
                    </a:cubicBezTo>
                    <a:cubicBezTo>
                      <a:pt x="83" y="7"/>
                      <a:pt x="75" y="7"/>
                      <a:pt x="67" y="7"/>
                    </a:cubicBezTo>
                    <a:cubicBezTo>
                      <a:pt x="60" y="11"/>
                      <a:pt x="51" y="15"/>
                      <a:pt x="44" y="20"/>
                    </a:cubicBezTo>
                    <a:cubicBezTo>
                      <a:pt x="36" y="23"/>
                      <a:pt x="27" y="31"/>
                      <a:pt x="20" y="43"/>
                    </a:cubicBezTo>
                    <a:cubicBezTo>
                      <a:pt x="16" y="47"/>
                      <a:pt x="12" y="55"/>
                      <a:pt x="8" y="62"/>
                    </a:cubicBezTo>
                    <a:cubicBezTo>
                      <a:pt x="4" y="74"/>
                      <a:pt x="0" y="86"/>
                      <a:pt x="0" y="98"/>
                    </a:cubicBezTo>
                    <a:cubicBezTo>
                      <a:pt x="0" y="106"/>
                      <a:pt x="4" y="114"/>
                      <a:pt x="4" y="122"/>
                    </a:cubicBezTo>
                    <a:cubicBezTo>
                      <a:pt x="8" y="129"/>
                      <a:pt x="8" y="138"/>
                      <a:pt x="12" y="142"/>
                    </a:cubicBezTo>
                    <a:cubicBezTo>
                      <a:pt x="20" y="153"/>
                      <a:pt x="27" y="162"/>
                      <a:pt x="36" y="169"/>
                    </a:cubicBezTo>
                    <a:cubicBezTo>
                      <a:pt x="44" y="177"/>
                      <a:pt x="55" y="181"/>
                      <a:pt x="67" y="185"/>
                    </a:cubicBezTo>
                    <a:cubicBezTo>
                      <a:pt x="75" y="189"/>
                      <a:pt x="83" y="189"/>
                      <a:pt x="87" y="189"/>
                    </a:cubicBezTo>
                    <a:cubicBezTo>
                      <a:pt x="97" y="193"/>
                      <a:pt x="106" y="195"/>
                      <a:pt x="114" y="195"/>
                    </a:cubicBezTo>
                    <a:cubicBezTo>
                      <a:pt x="122" y="195"/>
                      <a:pt x="130" y="193"/>
                      <a:pt x="138" y="189"/>
                    </a:cubicBezTo>
                    <a:cubicBezTo>
                      <a:pt x="158" y="185"/>
                      <a:pt x="170" y="177"/>
                      <a:pt x="182" y="165"/>
                    </a:cubicBezTo>
                    <a:cubicBezTo>
                      <a:pt x="202" y="145"/>
                      <a:pt x="209" y="122"/>
                      <a:pt x="209" y="98"/>
                    </a:cubicBezTo>
                    <a:cubicBezTo>
                      <a:pt x="213" y="82"/>
                      <a:pt x="209" y="71"/>
                      <a:pt x="202" y="58"/>
                    </a:cubicBezTo>
                    <a:cubicBezTo>
                      <a:pt x="197" y="47"/>
                      <a:pt x="193" y="38"/>
                      <a:pt x="182" y="27"/>
                    </a:cubicBezTo>
                    <a:cubicBezTo>
                      <a:pt x="170" y="15"/>
                      <a:pt x="158" y="7"/>
                      <a:pt x="138" y="3"/>
                    </a:cubicBezTo>
                    <a:cubicBezTo>
                      <a:pt x="130" y="2"/>
                      <a:pt x="122" y="1"/>
                      <a:pt x="114"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458708" y="2501189"/>
                <a:ext cx="7157" cy="821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500813" y="2510365"/>
                <a:ext cx="7859" cy="702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477939" y="2536312"/>
                <a:ext cx="5093" cy="5663"/>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3506170" y="2532097"/>
                <a:ext cx="4917" cy="478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531854" y="2586757"/>
                <a:ext cx="7113" cy="59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553675" y="2553566"/>
                <a:ext cx="6981" cy="6278"/>
              </a:xfrm>
              <a:custGeom>
                <a:rect b="b" l="l" r="r" t="t"/>
                <a:pathLst>
                  <a:path extrusionOk="0" h="143" w="159">
                    <a:moveTo>
                      <a:pt x="108" y="0"/>
                    </a:moveTo>
                    <a:cubicBezTo>
                      <a:pt x="101" y="0"/>
                      <a:pt x="94" y="2"/>
                      <a:pt x="87" y="6"/>
                    </a:cubicBezTo>
                    <a:cubicBezTo>
                      <a:pt x="48" y="38"/>
                      <a:pt x="0" y="70"/>
                      <a:pt x="13" y="125"/>
                    </a:cubicBezTo>
                    <a:cubicBezTo>
                      <a:pt x="14" y="136"/>
                      <a:pt x="25" y="142"/>
                      <a:pt x="36" y="142"/>
                    </a:cubicBezTo>
                    <a:cubicBezTo>
                      <a:pt x="47" y="142"/>
                      <a:pt x="58" y="136"/>
                      <a:pt x="60" y="125"/>
                    </a:cubicBezTo>
                    <a:cubicBezTo>
                      <a:pt x="60" y="121"/>
                      <a:pt x="64" y="113"/>
                      <a:pt x="68" y="109"/>
                    </a:cubicBezTo>
                    <a:cubicBezTo>
                      <a:pt x="68" y="109"/>
                      <a:pt x="68" y="105"/>
                      <a:pt x="71" y="105"/>
                    </a:cubicBezTo>
                    <a:cubicBezTo>
                      <a:pt x="75" y="105"/>
                      <a:pt x="79" y="101"/>
                      <a:pt x="79" y="101"/>
                    </a:cubicBezTo>
                    <a:cubicBezTo>
                      <a:pt x="75" y="101"/>
                      <a:pt x="84" y="97"/>
                      <a:pt x="87" y="97"/>
                    </a:cubicBezTo>
                    <a:cubicBezTo>
                      <a:pt x="91" y="97"/>
                      <a:pt x="95" y="97"/>
                      <a:pt x="99" y="93"/>
                    </a:cubicBezTo>
                    <a:cubicBezTo>
                      <a:pt x="107" y="93"/>
                      <a:pt x="115" y="90"/>
                      <a:pt x="122" y="90"/>
                    </a:cubicBezTo>
                    <a:cubicBezTo>
                      <a:pt x="146" y="81"/>
                      <a:pt x="158" y="54"/>
                      <a:pt x="150" y="30"/>
                    </a:cubicBezTo>
                    <a:cubicBezTo>
                      <a:pt x="144" y="13"/>
                      <a:pt x="127" y="0"/>
                      <a:pt x="10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3500638" y="2636631"/>
                <a:ext cx="6630" cy="6629"/>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3444835" y="2624689"/>
                <a:ext cx="8561" cy="7156"/>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3502965" y="2648968"/>
                <a:ext cx="6761" cy="6893"/>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3536859" y="2621792"/>
                <a:ext cx="7157" cy="6805"/>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3524873" y="2675969"/>
                <a:ext cx="7508" cy="4917"/>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3475700" y="2650154"/>
                <a:ext cx="5225" cy="59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3467358" y="2630134"/>
                <a:ext cx="5269" cy="5576"/>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3419062" y="2655685"/>
                <a:ext cx="7464" cy="7683"/>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3440005" y="2666793"/>
                <a:ext cx="6103" cy="4083"/>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3472890" y="2542765"/>
                <a:ext cx="4434" cy="5005"/>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3468587" y="2549878"/>
                <a:ext cx="7157" cy="4698"/>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3517804" y="2571874"/>
                <a:ext cx="2283" cy="1756"/>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3571149" y="2457197"/>
                <a:ext cx="5971" cy="8341"/>
              </a:xfrm>
              <a:custGeom>
                <a:rect b="b" l="l" r="r" t="t"/>
                <a:pathLst>
                  <a:path extrusionOk="0" h="190" w="136">
                    <a:moveTo>
                      <a:pt x="77" y="1"/>
                    </a:moveTo>
                    <a:cubicBezTo>
                      <a:pt x="73" y="1"/>
                      <a:pt x="68" y="2"/>
                      <a:pt x="64" y="3"/>
                    </a:cubicBezTo>
                    <a:cubicBezTo>
                      <a:pt x="36" y="11"/>
                      <a:pt x="25" y="39"/>
                      <a:pt x="28" y="62"/>
                    </a:cubicBezTo>
                    <a:cubicBezTo>
                      <a:pt x="31" y="65"/>
                      <a:pt x="32" y="68"/>
                      <a:pt x="32" y="68"/>
                    </a:cubicBezTo>
                    <a:cubicBezTo>
                      <a:pt x="32" y="68"/>
                      <a:pt x="32" y="67"/>
                      <a:pt x="32" y="66"/>
                    </a:cubicBezTo>
                    <a:lnTo>
                      <a:pt x="32" y="74"/>
                    </a:lnTo>
                    <a:cubicBezTo>
                      <a:pt x="32" y="86"/>
                      <a:pt x="32" y="82"/>
                      <a:pt x="28" y="90"/>
                    </a:cubicBezTo>
                    <a:cubicBezTo>
                      <a:pt x="28" y="98"/>
                      <a:pt x="25" y="106"/>
                      <a:pt x="21" y="114"/>
                    </a:cubicBezTo>
                    <a:cubicBezTo>
                      <a:pt x="21" y="117"/>
                      <a:pt x="21" y="121"/>
                      <a:pt x="17" y="126"/>
                    </a:cubicBezTo>
                    <a:cubicBezTo>
                      <a:pt x="1" y="155"/>
                      <a:pt x="24" y="190"/>
                      <a:pt x="53" y="190"/>
                    </a:cubicBezTo>
                    <a:cubicBezTo>
                      <a:pt x="59" y="190"/>
                      <a:pt x="66" y="188"/>
                      <a:pt x="72" y="185"/>
                    </a:cubicBezTo>
                    <a:cubicBezTo>
                      <a:pt x="127" y="153"/>
                      <a:pt x="136" y="90"/>
                      <a:pt x="123" y="39"/>
                    </a:cubicBezTo>
                    <a:cubicBezTo>
                      <a:pt x="120" y="16"/>
                      <a:pt x="98" y="1"/>
                      <a:pt x="7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3579754" y="2448768"/>
                <a:ext cx="7376" cy="7024"/>
              </a:xfrm>
              <a:custGeom>
                <a:rect b="b" l="l" r="r" t="t"/>
                <a:pathLst>
                  <a:path extrusionOk="0" h="160" w="168">
                    <a:moveTo>
                      <a:pt x="30" y="1"/>
                    </a:moveTo>
                    <a:cubicBezTo>
                      <a:pt x="15" y="1"/>
                      <a:pt x="1" y="18"/>
                      <a:pt x="11" y="34"/>
                    </a:cubicBezTo>
                    <a:cubicBezTo>
                      <a:pt x="29" y="76"/>
                      <a:pt x="62" y="116"/>
                      <a:pt x="97" y="147"/>
                    </a:cubicBezTo>
                    <a:cubicBezTo>
                      <a:pt x="104" y="155"/>
                      <a:pt x="115" y="159"/>
                      <a:pt x="125" y="159"/>
                    </a:cubicBezTo>
                    <a:cubicBezTo>
                      <a:pt x="136" y="159"/>
                      <a:pt x="148" y="154"/>
                      <a:pt x="156" y="144"/>
                    </a:cubicBezTo>
                    <a:cubicBezTo>
                      <a:pt x="168" y="128"/>
                      <a:pt x="164" y="96"/>
                      <a:pt x="144" y="89"/>
                    </a:cubicBezTo>
                    <a:cubicBezTo>
                      <a:pt x="105" y="65"/>
                      <a:pt x="73" y="41"/>
                      <a:pt x="42" y="5"/>
                    </a:cubicBezTo>
                    <a:cubicBezTo>
                      <a:pt x="38" y="2"/>
                      <a:pt x="34" y="1"/>
                      <a:pt x="3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3544147" y="2393098"/>
                <a:ext cx="15850" cy="5224"/>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3579974" y="2381244"/>
                <a:ext cx="3161" cy="2371"/>
              </a:xfrm>
              <a:custGeom>
                <a:rect b="b" l="l" r="r" t="t"/>
                <a:pathLst>
                  <a:path extrusionOk="0" h="54" w="72">
                    <a:moveTo>
                      <a:pt x="41" y="0"/>
                    </a:moveTo>
                    <a:cubicBezTo>
                      <a:pt x="33" y="4"/>
                      <a:pt x="24" y="4"/>
                      <a:pt x="17" y="4"/>
                    </a:cubicBezTo>
                    <a:cubicBezTo>
                      <a:pt x="9" y="9"/>
                      <a:pt x="1" y="17"/>
                      <a:pt x="1" y="28"/>
                    </a:cubicBezTo>
                    <a:cubicBezTo>
                      <a:pt x="1" y="36"/>
                      <a:pt x="6" y="48"/>
                      <a:pt x="17" y="48"/>
                    </a:cubicBezTo>
                    <a:cubicBezTo>
                      <a:pt x="24" y="48"/>
                      <a:pt x="33" y="52"/>
                      <a:pt x="41" y="52"/>
                    </a:cubicBezTo>
                    <a:cubicBezTo>
                      <a:pt x="43" y="53"/>
                      <a:pt x="46" y="54"/>
                      <a:pt x="48" y="54"/>
                    </a:cubicBezTo>
                    <a:cubicBezTo>
                      <a:pt x="55" y="54"/>
                      <a:pt x="62" y="50"/>
                      <a:pt x="64" y="48"/>
                    </a:cubicBezTo>
                    <a:cubicBezTo>
                      <a:pt x="68" y="40"/>
                      <a:pt x="72" y="36"/>
                      <a:pt x="72" y="28"/>
                    </a:cubicBezTo>
                    <a:cubicBezTo>
                      <a:pt x="72" y="20"/>
                      <a:pt x="68" y="13"/>
                      <a:pt x="64" y="9"/>
                    </a:cubicBezTo>
                    <a:cubicBezTo>
                      <a:pt x="57" y="0"/>
                      <a:pt x="48" y="0"/>
                      <a:pt x="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3538571" y="2379488"/>
                <a:ext cx="5927" cy="6322"/>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3403608" y="2668813"/>
                <a:ext cx="5093" cy="4346"/>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3508189" y="2385108"/>
                <a:ext cx="21953" cy="21337"/>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3500989" y="2425411"/>
                <a:ext cx="2810" cy="1800"/>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3491462" y="2439636"/>
                <a:ext cx="1449" cy="1054"/>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3479519" y="2455310"/>
                <a:ext cx="5444" cy="2722"/>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3444659" y="2541009"/>
                <a:ext cx="4566" cy="4346"/>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3432936" y="2565859"/>
                <a:ext cx="5708" cy="7112"/>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3528210" y="2429055"/>
                <a:ext cx="702" cy="74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3560436" y="2430460"/>
                <a:ext cx="395" cy="220"/>
              </a:xfrm>
              <a:custGeom>
                <a:rect b="b" l="l" r="r" t="t"/>
                <a:pathLst>
                  <a:path extrusionOk="0" h="5" w="9">
                    <a:moveTo>
                      <a:pt x="4" y="1"/>
                    </a:moveTo>
                    <a:cubicBezTo>
                      <a:pt x="1" y="1"/>
                      <a:pt x="1" y="5"/>
                      <a:pt x="4" y="5"/>
                    </a:cubicBezTo>
                    <a:cubicBezTo>
                      <a:pt x="8" y="5"/>
                      <a:pt x="8" y="1"/>
                      <a:pt x="4"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3564212" y="2408860"/>
                <a:ext cx="5795" cy="6146"/>
              </a:xfrm>
              <a:custGeom>
                <a:rect b="b" l="l" r="r" t="t"/>
                <a:pathLst>
                  <a:path extrusionOk="0" h="140" w="132">
                    <a:moveTo>
                      <a:pt x="65" y="1"/>
                    </a:moveTo>
                    <a:cubicBezTo>
                      <a:pt x="55" y="1"/>
                      <a:pt x="46" y="3"/>
                      <a:pt x="37" y="7"/>
                    </a:cubicBezTo>
                    <a:cubicBezTo>
                      <a:pt x="17" y="19"/>
                      <a:pt x="13" y="34"/>
                      <a:pt x="9" y="54"/>
                    </a:cubicBezTo>
                    <a:cubicBezTo>
                      <a:pt x="9" y="70"/>
                      <a:pt x="5" y="90"/>
                      <a:pt x="5" y="105"/>
                    </a:cubicBezTo>
                    <a:cubicBezTo>
                      <a:pt x="1" y="118"/>
                      <a:pt x="13" y="133"/>
                      <a:pt x="25" y="138"/>
                    </a:cubicBezTo>
                    <a:cubicBezTo>
                      <a:pt x="30" y="139"/>
                      <a:pt x="36" y="140"/>
                      <a:pt x="41" y="140"/>
                    </a:cubicBezTo>
                    <a:cubicBezTo>
                      <a:pt x="51" y="140"/>
                      <a:pt x="59" y="137"/>
                      <a:pt x="64" y="129"/>
                    </a:cubicBezTo>
                    <a:cubicBezTo>
                      <a:pt x="80" y="118"/>
                      <a:pt x="92" y="105"/>
                      <a:pt x="104" y="94"/>
                    </a:cubicBezTo>
                    <a:cubicBezTo>
                      <a:pt x="132" y="67"/>
                      <a:pt x="119" y="19"/>
                      <a:pt x="88" y="3"/>
                    </a:cubicBezTo>
                    <a:cubicBezTo>
                      <a:pt x="80" y="2"/>
                      <a:pt x="72" y="1"/>
                      <a:pt x="65"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3567417" y="2462378"/>
                <a:ext cx="5708" cy="8122"/>
              </a:xfrm>
              <a:custGeom>
                <a:rect b="b" l="l" r="r" t="t"/>
                <a:pathLst>
                  <a:path extrusionOk="0" h="185" w="130">
                    <a:moveTo>
                      <a:pt x="41" y="0"/>
                    </a:moveTo>
                    <a:cubicBezTo>
                      <a:pt x="18" y="0"/>
                      <a:pt x="1" y="26"/>
                      <a:pt x="19" y="51"/>
                    </a:cubicBezTo>
                    <a:cubicBezTo>
                      <a:pt x="46" y="83"/>
                      <a:pt x="42" y="130"/>
                      <a:pt x="59" y="169"/>
                    </a:cubicBezTo>
                    <a:cubicBezTo>
                      <a:pt x="64" y="179"/>
                      <a:pt x="76" y="185"/>
                      <a:pt x="88" y="185"/>
                    </a:cubicBezTo>
                    <a:cubicBezTo>
                      <a:pt x="103" y="185"/>
                      <a:pt x="119" y="177"/>
                      <a:pt x="121" y="161"/>
                    </a:cubicBezTo>
                    <a:cubicBezTo>
                      <a:pt x="130" y="106"/>
                      <a:pt x="102" y="43"/>
                      <a:pt x="62" y="8"/>
                    </a:cubicBezTo>
                    <a:cubicBezTo>
                      <a:pt x="55" y="2"/>
                      <a:pt x="48" y="0"/>
                      <a:pt x="4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3530625" y="2423962"/>
                <a:ext cx="6278" cy="4522"/>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3526981" y="2425280"/>
                <a:ext cx="6454" cy="6761"/>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3566846" y="2446880"/>
                <a:ext cx="15103" cy="6498"/>
              </a:xfrm>
              <a:custGeom>
                <a:rect b="b" l="l" r="r" t="t"/>
                <a:pathLst>
                  <a:path extrusionOk="0" h="148" w="344">
                    <a:moveTo>
                      <a:pt x="55" y="0"/>
                    </a:moveTo>
                    <a:cubicBezTo>
                      <a:pt x="26" y="0"/>
                      <a:pt x="0" y="31"/>
                      <a:pt x="16" y="61"/>
                    </a:cubicBezTo>
                    <a:cubicBezTo>
                      <a:pt x="63" y="136"/>
                      <a:pt x="186" y="148"/>
                      <a:pt x="265" y="148"/>
                    </a:cubicBezTo>
                    <a:cubicBezTo>
                      <a:pt x="344" y="144"/>
                      <a:pt x="325" y="33"/>
                      <a:pt x="270" y="33"/>
                    </a:cubicBezTo>
                    <a:cubicBezTo>
                      <a:pt x="265" y="33"/>
                      <a:pt x="259" y="34"/>
                      <a:pt x="252" y="37"/>
                    </a:cubicBezTo>
                    <a:cubicBezTo>
                      <a:pt x="252" y="37"/>
                      <a:pt x="251" y="37"/>
                      <a:pt x="251" y="38"/>
                    </a:cubicBezTo>
                    <a:lnTo>
                      <a:pt x="251" y="38"/>
                    </a:lnTo>
                    <a:cubicBezTo>
                      <a:pt x="243" y="38"/>
                      <a:pt x="235" y="38"/>
                      <a:pt x="227" y="38"/>
                    </a:cubicBezTo>
                    <a:cubicBezTo>
                      <a:pt x="175" y="38"/>
                      <a:pt x="116" y="31"/>
                      <a:pt x="75" y="6"/>
                    </a:cubicBezTo>
                    <a:cubicBezTo>
                      <a:pt x="69" y="2"/>
                      <a:pt x="62" y="0"/>
                      <a:pt x="5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3526322" y="2434280"/>
                <a:ext cx="6761" cy="5400"/>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3511746" y="2452061"/>
                <a:ext cx="61467" cy="38020"/>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514468" y="2483452"/>
                <a:ext cx="54135" cy="10317"/>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537781" y="2474012"/>
                <a:ext cx="5269" cy="2854"/>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3478114" y="2557824"/>
                <a:ext cx="55935" cy="50224"/>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3482285" y="2607084"/>
                <a:ext cx="52554" cy="10712"/>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3478729" y="2537409"/>
                <a:ext cx="15542" cy="8824"/>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3541513" y="2561424"/>
                <a:ext cx="4215" cy="3556"/>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3544762" y="2538946"/>
                <a:ext cx="5181" cy="4566"/>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525751" y="2525072"/>
                <a:ext cx="3556" cy="5268"/>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3430653" y="2671579"/>
                <a:ext cx="65287" cy="2941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3510165" y="2669735"/>
                <a:ext cx="2678" cy="4346"/>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3530976" y="2646641"/>
                <a:ext cx="4566" cy="3776"/>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3476578" y="2669208"/>
                <a:ext cx="5400" cy="7376"/>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3508233" y="2654456"/>
                <a:ext cx="7025" cy="5268"/>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3391666" y="2426641"/>
                <a:ext cx="4566" cy="3512"/>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3421126" y="2431689"/>
                <a:ext cx="5400" cy="4215"/>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3432717" y="2406269"/>
                <a:ext cx="12162" cy="12117"/>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3443122" y="2436519"/>
                <a:ext cx="6454" cy="5049"/>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3391666" y="2319428"/>
                <a:ext cx="4873" cy="4302"/>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3427185" y="2329087"/>
                <a:ext cx="4171" cy="403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3421301" y="2275832"/>
                <a:ext cx="4347" cy="3644"/>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3417306" y="2285095"/>
                <a:ext cx="220" cy="220"/>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430258" y="2335804"/>
                <a:ext cx="6893" cy="4917"/>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383719" y="2320262"/>
                <a:ext cx="3337" cy="2634"/>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3396671" y="2319999"/>
                <a:ext cx="3864" cy="29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392456" y="2280661"/>
                <a:ext cx="5839" cy="8781"/>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430697" y="2322370"/>
                <a:ext cx="8737" cy="3512"/>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355268" y="2377732"/>
                <a:ext cx="3864" cy="3073"/>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3340385" y="2419879"/>
                <a:ext cx="2459" cy="2810"/>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354215" y="2449866"/>
                <a:ext cx="2503" cy="4346"/>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3377484" y="2405874"/>
                <a:ext cx="2942" cy="3644"/>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3388373" y="2416587"/>
                <a:ext cx="4522" cy="3029"/>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412608" y="2456978"/>
                <a:ext cx="9791" cy="2810"/>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3359571" y="2439987"/>
                <a:ext cx="263" cy="220"/>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392412" y="2389059"/>
                <a:ext cx="18704" cy="29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3441059" y="2400957"/>
                <a:ext cx="2766" cy="4698"/>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3428019" y="2510233"/>
                <a:ext cx="5093" cy="5620"/>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3368616" y="2536970"/>
                <a:ext cx="9396" cy="5663"/>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3351800" y="2544697"/>
                <a:ext cx="6147" cy="3293"/>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4"/>
              <p:cNvSpPr/>
              <p:nvPr/>
            </p:nvSpPr>
            <p:spPr>
              <a:xfrm>
                <a:off x="3393378" y="2552907"/>
                <a:ext cx="12206" cy="7507"/>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4"/>
              <p:cNvSpPr/>
              <p:nvPr/>
            </p:nvSpPr>
            <p:spPr>
              <a:xfrm>
                <a:off x="3337926" y="2517828"/>
                <a:ext cx="5269" cy="4610"/>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4"/>
              <p:cNvSpPr/>
              <p:nvPr/>
            </p:nvSpPr>
            <p:spPr>
              <a:xfrm>
                <a:off x="3349780" y="2550580"/>
                <a:ext cx="8649" cy="2810"/>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3407384" y="2519540"/>
                <a:ext cx="15938" cy="13917"/>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359791" y="2649978"/>
                <a:ext cx="5927" cy="5576"/>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3289587" y="2670349"/>
                <a:ext cx="4215" cy="3424"/>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a:off x="3371557" y="2334399"/>
                <a:ext cx="38812" cy="10317"/>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4"/>
              <p:cNvSpPr/>
              <p:nvPr/>
            </p:nvSpPr>
            <p:spPr>
              <a:xfrm>
                <a:off x="3436580" y="2347482"/>
                <a:ext cx="3995" cy="3556"/>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3407296" y="2444114"/>
                <a:ext cx="12601" cy="5839"/>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407779" y="2320438"/>
                <a:ext cx="3161" cy="3073"/>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453703" y="2348141"/>
                <a:ext cx="5225" cy="5224"/>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3426658" y="2282242"/>
                <a:ext cx="4390" cy="3644"/>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406023" y="2314511"/>
                <a:ext cx="4390" cy="3380"/>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422926" y="2332467"/>
                <a:ext cx="5708" cy="4390"/>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405891" y="2283866"/>
                <a:ext cx="3468" cy="3337"/>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363742" y="2349019"/>
                <a:ext cx="4215" cy="4127"/>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359439" y="2426904"/>
                <a:ext cx="4873" cy="6015"/>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391490" y="2413118"/>
                <a:ext cx="2810" cy="3380"/>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404837" y="2438582"/>
                <a:ext cx="3864" cy="29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3420555" y="2443543"/>
                <a:ext cx="4961" cy="9834"/>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421126" y="2404820"/>
                <a:ext cx="5400" cy="4346"/>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3440664" y="2461456"/>
                <a:ext cx="5269" cy="4917"/>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3399964" y="2446573"/>
                <a:ext cx="4917" cy="5093"/>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360669" y="2443236"/>
                <a:ext cx="10274" cy="7200"/>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3390963" y="2414743"/>
                <a:ext cx="6103" cy="4566"/>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3387319" y="2516248"/>
                <a:ext cx="4215" cy="3863"/>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3363742" y="2501145"/>
                <a:ext cx="70731" cy="7068"/>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a:off x="3413355" y="2483276"/>
                <a:ext cx="10713" cy="2678"/>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3403476" y="2412284"/>
                <a:ext cx="3468" cy="176"/>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3373972" y="2572356"/>
                <a:ext cx="19801" cy="4259"/>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3354654" y="2621704"/>
                <a:ext cx="21689" cy="4961"/>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rot="270453">
                <a:off x="3050438" y="2731255"/>
                <a:ext cx="582366" cy="849982"/>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24"/>
            <p:cNvSpPr/>
            <p:nvPr/>
          </p:nvSpPr>
          <p:spPr>
            <a:xfrm>
              <a:off x="721500" y="4632187"/>
              <a:ext cx="438063" cy="179112"/>
            </a:xfrm>
            <a:custGeom>
              <a:rect b="b" l="l" r="r" t="t"/>
              <a:pathLst>
                <a:path extrusionOk="0" h="4922" w="12038">
                  <a:moveTo>
                    <a:pt x="1915" y="0"/>
                  </a:moveTo>
                  <a:lnTo>
                    <a:pt x="1" y="2052"/>
                  </a:lnTo>
                  <a:lnTo>
                    <a:pt x="3284" y="4649"/>
                  </a:lnTo>
                  <a:lnTo>
                    <a:pt x="12038" y="4921"/>
                  </a:lnTo>
                  <a:cubicBezTo>
                    <a:pt x="12038" y="4921"/>
                    <a:pt x="6701" y="3272"/>
                    <a:pt x="5947" y="3272"/>
                  </a:cubicBezTo>
                  <a:cubicBezTo>
                    <a:pt x="5918" y="3272"/>
                    <a:pt x="5896" y="3274"/>
                    <a:pt x="5881" y="3279"/>
                  </a:cubicBezTo>
                  <a:cubicBezTo>
                    <a:pt x="5871" y="3282"/>
                    <a:pt x="5860" y="3284"/>
                    <a:pt x="5847" y="3284"/>
                  </a:cubicBezTo>
                  <a:cubicBezTo>
                    <a:pt x="5350" y="3284"/>
                    <a:pt x="3008" y="683"/>
                    <a:pt x="3008" y="683"/>
                  </a:cubicBezTo>
                  <a:lnTo>
                    <a:pt x="19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1277260" y="1702962"/>
              <a:ext cx="569758" cy="666883"/>
            </a:xfrm>
            <a:custGeom>
              <a:rect b="b" l="l" r="r" t="t"/>
              <a:pathLst>
                <a:path extrusionOk="0" h="18326" w="15657">
                  <a:moveTo>
                    <a:pt x="1473" y="1"/>
                  </a:moveTo>
                  <a:cubicBezTo>
                    <a:pt x="1351" y="1"/>
                    <a:pt x="1257" y="11"/>
                    <a:pt x="1193" y="34"/>
                  </a:cubicBezTo>
                  <a:cubicBezTo>
                    <a:pt x="0" y="460"/>
                    <a:pt x="88" y="16878"/>
                    <a:pt x="88" y="16878"/>
                  </a:cubicBezTo>
                  <a:lnTo>
                    <a:pt x="15486" y="18326"/>
                  </a:lnTo>
                  <a:lnTo>
                    <a:pt x="14038" y="11096"/>
                  </a:lnTo>
                  <a:cubicBezTo>
                    <a:pt x="14038" y="11096"/>
                    <a:pt x="15657" y="5907"/>
                    <a:pt x="15060" y="4628"/>
                  </a:cubicBezTo>
                  <a:cubicBezTo>
                    <a:pt x="14496" y="3421"/>
                    <a:pt x="3641" y="1"/>
                    <a:pt x="1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1432092" y="1893019"/>
              <a:ext cx="411935" cy="585115"/>
            </a:xfrm>
            <a:custGeom>
              <a:rect b="b" l="l" r="r" t="t"/>
              <a:pathLst>
                <a:path extrusionOk="0" h="16079" w="11320">
                  <a:moveTo>
                    <a:pt x="8169" y="1"/>
                  </a:moveTo>
                  <a:cubicBezTo>
                    <a:pt x="7743" y="1788"/>
                    <a:pt x="3406" y="5190"/>
                    <a:pt x="3406" y="5190"/>
                  </a:cubicBezTo>
                  <a:cubicBezTo>
                    <a:pt x="3406" y="5190"/>
                    <a:pt x="3514" y="4102"/>
                    <a:pt x="2644" y="4102"/>
                  </a:cubicBezTo>
                  <a:cubicBezTo>
                    <a:pt x="2426" y="4102"/>
                    <a:pt x="2146" y="4171"/>
                    <a:pt x="1788" y="4342"/>
                  </a:cubicBezTo>
                  <a:cubicBezTo>
                    <a:pt x="0" y="5190"/>
                    <a:pt x="2641" y="6978"/>
                    <a:pt x="2641" y="6978"/>
                  </a:cubicBezTo>
                  <a:lnTo>
                    <a:pt x="1701" y="16079"/>
                  </a:lnTo>
                  <a:lnTo>
                    <a:pt x="3659" y="15740"/>
                  </a:lnTo>
                  <a:lnTo>
                    <a:pt x="4850" y="11315"/>
                  </a:lnTo>
                  <a:cubicBezTo>
                    <a:pt x="4850" y="11315"/>
                    <a:pt x="6401" y="11678"/>
                    <a:pt x="7974" y="11678"/>
                  </a:cubicBezTo>
                  <a:cubicBezTo>
                    <a:pt x="9634" y="11678"/>
                    <a:pt x="11319" y="11274"/>
                    <a:pt x="11231" y="9614"/>
                  </a:cubicBezTo>
                  <a:cubicBezTo>
                    <a:pt x="11062" y="6382"/>
                    <a:pt x="8169" y="1"/>
                    <a:pt x="8169" y="1"/>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1562617" y="2556633"/>
              <a:ext cx="582386" cy="657058"/>
            </a:xfrm>
            <a:custGeom>
              <a:rect b="b" l="l" r="r" t="t"/>
              <a:pathLst>
                <a:path extrusionOk="0" h="18056" w="16004">
                  <a:moveTo>
                    <a:pt x="549" y="0"/>
                  </a:moveTo>
                  <a:lnTo>
                    <a:pt x="1" y="12310"/>
                  </a:lnTo>
                  <a:lnTo>
                    <a:pt x="15459" y="18056"/>
                  </a:lnTo>
                  <a:lnTo>
                    <a:pt x="16003" y="15865"/>
                  </a:lnTo>
                  <a:cubicBezTo>
                    <a:pt x="16003" y="15865"/>
                    <a:pt x="4926" y="11216"/>
                    <a:pt x="4377" y="10944"/>
                  </a:cubicBezTo>
                  <a:cubicBezTo>
                    <a:pt x="3832" y="10668"/>
                    <a:pt x="549" y="410"/>
                    <a:pt x="5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1385260" y="2449178"/>
              <a:ext cx="385370" cy="770995"/>
            </a:xfrm>
            <a:custGeom>
              <a:rect b="b" l="l" r="r" t="t"/>
              <a:pathLst>
                <a:path extrusionOk="0" h="21187" w="10590">
                  <a:moveTo>
                    <a:pt x="5131" y="1"/>
                  </a:moveTo>
                  <a:lnTo>
                    <a:pt x="1" y="1533"/>
                  </a:lnTo>
                  <a:lnTo>
                    <a:pt x="1966" y="19659"/>
                  </a:lnTo>
                  <a:lnTo>
                    <a:pt x="6442" y="21186"/>
                  </a:lnTo>
                  <a:lnTo>
                    <a:pt x="10589" y="6880"/>
                  </a:lnTo>
                  <a:lnTo>
                    <a:pt x="513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791147" y="3164536"/>
              <a:ext cx="1115062" cy="1537405"/>
            </a:xfrm>
            <a:custGeom>
              <a:rect b="b" l="l" r="r" t="t"/>
              <a:pathLst>
                <a:path extrusionOk="0" h="42248" w="30642">
                  <a:moveTo>
                    <a:pt x="18293" y="0"/>
                  </a:moveTo>
                  <a:cubicBezTo>
                    <a:pt x="18293" y="0"/>
                    <a:pt x="10944" y="1898"/>
                    <a:pt x="12858" y="11745"/>
                  </a:cubicBezTo>
                  <a:cubicBezTo>
                    <a:pt x="10669" y="20088"/>
                    <a:pt x="9441" y="26516"/>
                    <a:pt x="9441" y="26516"/>
                  </a:cubicBezTo>
                  <a:lnTo>
                    <a:pt x="1" y="40333"/>
                  </a:lnTo>
                  <a:lnTo>
                    <a:pt x="1232" y="41426"/>
                  </a:lnTo>
                  <a:lnTo>
                    <a:pt x="13951" y="26789"/>
                  </a:lnTo>
                  <a:lnTo>
                    <a:pt x="18605" y="13658"/>
                  </a:lnTo>
                  <a:lnTo>
                    <a:pt x="24623" y="25151"/>
                  </a:lnTo>
                  <a:cubicBezTo>
                    <a:pt x="24623" y="25151"/>
                    <a:pt x="23665" y="35546"/>
                    <a:pt x="29272" y="42247"/>
                  </a:cubicBezTo>
                  <a:cubicBezTo>
                    <a:pt x="30503" y="41426"/>
                    <a:pt x="30641" y="41016"/>
                    <a:pt x="30641" y="41016"/>
                  </a:cubicBezTo>
                  <a:lnTo>
                    <a:pt x="22769" y="1527"/>
                  </a:lnTo>
                  <a:lnTo>
                    <a:pt x="182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1856272" y="4657004"/>
              <a:ext cx="388245" cy="159315"/>
            </a:xfrm>
            <a:custGeom>
              <a:rect b="b" l="l" r="r" t="t"/>
              <a:pathLst>
                <a:path extrusionOk="0" h="4378" w="10669">
                  <a:moveTo>
                    <a:pt x="1370" y="1"/>
                  </a:moveTo>
                  <a:lnTo>
                    <a:pt x="1" y="1232"/>
                  </a:lnTo>
                  <a:lnTo>
                    <a:pt x="2053" y="4378"/>
                  </a:lnTo>
                  <a:lnTo>
                    <a:pt x="10669" y="139"/>
                  </a:lnTo>
                  <a:lnTo>
                    <a:pt x="2736" y="1094"/>
                  </a:lnTo>
                  <a:lnTo>
                    <a:pt x="13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2125109" y="3133934"/>
              <a:ext cx="223944" cy="203384"/>
            </a:xfrm>
            <a:custGeom>
              <a:rect b="b" l="l" r="r" t="t"/>
              <a:pathLst>
                <a:path extrusionOk="0" h="5589" w="6154">
                  <a:moveTo>
                    <a:pt x="545" y="0"/>
                  </a:moveTo>
                  <a:lnTo>
                    <a:pt x="1" y="2191"/>
                  </a:lnTo>
                  <a:lnTo>
                    <a:pt x="135" y="4787"/>
                  </a:lnTo>
                  <a:cubicBezTo>
                    <a:pt x="135" y="4787"/>
                    <a:pt x="795" y="5588"/>
                    <a:pt x="1754" y="5588"/>
                  </a:cubicBezTo>
                  <a:cubicBezTo>
                    <a:pt x="2430" y="5588"/>
                    <a:pt x="3255" y="5190"/>
                    <a:pt x="4102" y="3832"/>
                  </a:cubicBezTo>
                  <a:cubicBezTo>
                    <a:pt x="6153" y="549"/>
                    <a:pt x="545" y="0"/>
                    <a:pt x="545"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2100110" y="3156640"/>
              <a:ext cx="204112" cy="167976"/>
            </a:xfrm>
            <a:custGeom>
              <a:rect b="b" l="l" r="r" t="t"/>
              <a:pathLst>
                <a:path extrusionOk="0" h="4616" w="5609">
                  <a:moveTo>
                    <a:pt x="3488" y="0"/>
                  </a:moveTo>
                  <a:cubicBezTo>
                    <a:pt x="2192" y="0"/>
                    <a:pt x="550" y="607"/>
                    <a:pt x="550" y="607"/>
                  </a:cubicBezTo>
                  <a:lnTo>
                    <a:pt x="1" y="2249"/>
                  </a:lnTo>
                  <a:cubicBezTo>
                    <a:pt x="1" y="2249"/>
                    <a:pt x="960" y="3618"/>
                    <a:pt x="2330" y="4440"/>
                  </a:cubicBezTo>
                  <a:cubicBezTo>
                    <a:pt x="2535" y="4563"/>
                    <a:pt x="2700" y="4615"/>
                    <a:pt x="2832" y="4615"/>
                  </a:cubicBezTo>
                  <a:cubicBezTo>
                    <a:pt x="3581" y="4615"/>
                    <a:pt x="3285" y="2936"/>
                    <a:pt x="3285" y="2936"/>
                  </a:cubicBezTo>
                  <a:cubicBezTo>
                    <a:pt x="3285" y="2936"/>
                    <a:pt x="5609" y="1977"/>
                    <a:pt x="4926" y="607"/>
                  </a:cubicBezTo>
                  <a:cubicBezTo>
                    <a:pt x="4699" y="152"/>
                    <a:pt x="4137" y="0"/>
                    <a:pt x="3488" y="0"/>
                  </a:cubicBezTo>
                  <a:close/>
                </a:path>
              </a:pathLst>
            </a:custGeom>
            <a:solidFill>
              <a:srgbClr val="FFBB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1413243" y="2511802"/>
              <a:ext cx="706949" cy="726708"/>
            </a:xfrm>
            <a:custGeom>
              <a:rect b="b" l="l" r="r" t="t"/>
              <a:pathLst>
                <a:path extrusionOk="0" h="19970" w="19427">
                  <a:moveTo>
                    <a:pt x="3971" y="1"/>
                  </a:moveTo>
                  <a:lnTo>
                    <a:pt x="1" y="1642"/>
                  </a:lnTo>
                  <a:lnTo>
                    <a:pt x="5337" y="16004"/>
                  </a:lnTo>
                  <a:lnTo>
                    <a:pt x="18877" y="19970"/>
                  </a:lnTo>
                  <a:lnTo>
                    <a:pt x="19426" y="18328"/>
                  </a:lnTo>
                  <a:lnTo>
                    <a:pt x="7250" y="12587"/>
                  </a:lnTo>
                  <a:lnTo>
                    <a:pt x="39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1413243" y="2511802"/>
              <a:ext cx="715682" cy="735660"/>
            </a:xfrm>
            <a:custGeom>
              <a:rect b="b" l="l" r="r" t="t"/>
              <a:pathLst>
                <a:path extrusionOk="0" h="20216" w="19667">
                  <a:moveTo>
                    <a:pt x="3971" y="1"/>
                  </a:moveTo>
                  <a:lnTo>
                    <a:pt x="5527" y="6316"/>
                  </a:lnTo>
                  <a:lnTo>
                    <a:pt x="7113" y="12622"/>
                  </a:lnTo>
                  <a:lnTo>
                    <a:pt x="7128" y="12685"/>
                  </a:lnTo>
                  <a:lnTo>
                    <a:pt x="7192" y="12717"/>
                  </a:lnTo>
                  <a:cubicBezTo>
                    <a:pt x="11177" y="14645"/>
                    <a:pt x="15189" y="16523"/>
                    <a:pt x="19186" y="18432"/>
                  </a:cubicBezTo>
                  <a:lnTo>
                    <a:pt x="19186" y="18432"/>
                  </a:lnTo>
                  <a:lnTo>
                    <a:pt x="18752" y="19728"/>
                  </a:lnTo>
                  <a:lnTo>
                    <a:pt x="5457" y="15871"/>
                  </a:lnTo>
                  <a:lnTo>
                    <a:pt x="2768" y="8790"/>
                  </a:lnTo>
                  <a:lnTo>
                    <a:pt x="1" y="1642"/>
                  </a:lnTo>
                  <a:lnTo>
                    <a:pt x="2574" y="8861"/>
                  </a:lnTo>
                  <a:lnTo>
                    <a:pt x="5187" y="16059"/>
                  </a:lnTo>
                  <a:lnTo>
                    <a:pt x="5214" y="16134"/>
                  </a:lnTo>
                  <a:lnTo>
                    <a:pt x="5294" y="16158"/>
                  </a:lnTo>
                  <a:lnTo>
                    <a:pt x="18822" y="20164"/>
                  </a:lnTo>
                  <a:lnTo>
                    <a:pt x="19008" y="20215"/>
                  </a:lnTo>
                  <a:lnTo>
                    <a:pt x="19066" y="20033"/>
                  </a:lnTo>
                  <a:lnTo>
                    <a:pt x="19611" y="18392"/>
                  </a:lnTo>
                  <a:lnTo>
                    <a:pt x="19667" y="18226"/>
                  </a:lnTo>
                  <a:lnTo>
                    <a:pt x="19509" y="18155"/>
                  </a:lnTo>
                  <a:cubicBezTo>
                    <a:pt x="15462" y="16266"/>
                    <a:pt x="11429" y="14349"/>
                    <a:pt x="7371" y="12482"/>
                  </a:cubicBezTo>
                  <a:lnTo>
                    <a:pt x="7371" y="12482"/>
                  </a:lnTo>
                  <a:lnTo>
                    <a:pt x="5696" y="62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2272882" y="3396839"/>
              <a:ext cx="1531109" cy="703783"/>
            </a:xfrm>
            <a:custGeom>
              <a:rect b="b" l="l" r="r" t="t"/>
              <a:pathLst>
                <a:path extrusionOk="0" h="19340" w="42075">
                  <a:moveTo>
                    <a:pt x="41321" y="601"/>
                  </a:moveTo>
                  <a:lnTo>
                    <a:pt x="34170" y="18740"/>
                  </a:lnTo>
                  <a:lnTo>
                    <a:pt x="7771" y="18740"/>
                  </a:lnTo>
                  <a:lnTo>
                    <a:pt x="755" y="601"/>
                  </a:lnTo>
                  <a:close/>
                  <a:moveTo>
                    <a:pt x="316" y="1"/>
                  </a:moveTo>
                  <a:cubicBezTo>
                    <a:pt x="218" y="1"/>
                    <a:pt x="123" y="48"/>
                    <a:pt x="68" y="132"/>
                  </a:cubicBezTo>
                  <a:cubicBezTo>
                    <a:pt x="12" y="210"/>
                    <a:pt x="1" y="317"/>
                    <a:pt x="36" y="407"/>
                  </a:cubicBezTo>
                  <a:lnTo>
                    <a:pt x="7286" y="19146"/>
                  </a:lnTo>
                  <a:cubicBezTo>
                    <a:pt x="7329" y="19264"/>
                    <a:pt x="7440" y="19339"/>
                    <a:pt x="7566" y="19339"/>
                  </a:cubicBezTo>
                  <a:lnTo>
                    <a:pt x="34375" y="19339"/>
                  </a:lnTo>
                  <a:cubicBezTo>
                    <a:pt x="34497" y="19339"/>
                    <a:pt x="34607" y="19264"/>
                    <a:pt x="34655" y="19150"/>
                  </a:cubicBezTo>
                  <a:lnTo>
                    <a:pt x="42039" y="412"/>
                  </a:lnTo>
                  <a:cubicBezTo>
                    <a:pt x="42075" y="317"/>
                    <a:pt x="42062" y="214"/>
                    <a:pt x="42007" y="132"/>
                  </a:cubicBezTo>
                  <a:cubicBezTo>
                    <a:pt x="41952" y="48"/>
                    <a:pt x="41858" y="1"/>
                    <a:pt x="417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2382338" y="4078684"/>
              <a:ext cx="1212115" cy="519649"/>
            </a:xfrm>
            <a:custGeom>
              <a:rect b="b" l="l" r="r" t="t"/>
              <a:pathLst>
                <a:path extrusionOk="0" h="14280" w="33309">
                  <a:moveTo>
                    <a:pt x="4557" y="0"/>
                  </a:moveTo>
                  <a:cubicBezTo>
                    <a:pt x="4429" y="0"/>
                    <a:pt x="4309" y="82"/>
                    <a:pt x="4270" y="210"/>
                  </a:cubicBezTo>
                  <a:lnTo>
                    <a:pt x="28" y="13889"/>
                  </a:lnTo>
                  <a:cubicBezTo>
                    <a:pt x="0" y="13980"/>
                    <a:pt x="20" y="14078"/>
                    <a:pt x="75" y="14157"/>
                  </a:cubicBezTo>
                  <a:cubicBezTo>
                    <a:pt x="130" y="14233"/>
                    <a:pt x="221" y="14280"/>
                    <a:pt x="316" y="14280"/>
                  </a:cubicBezTo>
                  <a:lnTo>
                    <a:pt x="33009" y="14280"/>
                  </a:lnTo>
                  <a:cubicBezTo>
                    <a:pt x="33174" y="14280"/>
                    <a:pt x="33309" y="14145"/>
                    <a:pt x="33309" y="13980"/>
                  </a:cubicBezTo>
                  <a:cubicBezTo>
                    <a:pt x="33309" y="13814"/>
                    <a:pt x="33174" y="13679"/>
                    <a:pt x="33009" y="13679"/>
                  </a:cubicBezTo>
                  <a:lnTo>
                    <a:pt x="722" y="13679"/>
                  </a:lnTo>
                  <a:lnTo>
                    <a:pt x="4842" y="388"/>
                  </a:lnTo>
                  <a:cubicBezTo>
                    <a:pt x="4894" y="230"/>
                    <a:pt x="4803" y="64"/>
                    <a:pt x="4645" y="13"/>
                  </a:cubicBezTo>
                  <a:cubicBezTo>
                    <a:pt x="4616" y="4"/>
                    <a:pt x="4586" y="0"/>
                    <a:pt x="45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2212150" y="3267370"/>
              <a:ext cx="84643" cy="151382"/>
            </a:xfrm>
            <a:custGeom>
              <a:rect b="b" l="l" r="r" t="t"/>
              <a:pathLst>
                <a:path extrusionOk="0" h="4160" w="2326">
                  <a:moveTo>
                    <a:pt x="342" y="0"/>
                  </a:moveTo>
                  <a:cubicBezTo>
                    <a:pt x="300" y="0"/>
                    <a:pt x="258" y="9"/>
                    <a:pt x="218" y="27"/>
                  </a:cubicBezTo>
                  <a:cubicBezTo>
                    <a:pt x="67" y="98"/>
                    <a:pt x="0" y="276"/>
                    <a:pt x="71" y="426"/>
                  </a:cubicBezTo>
                  <a:lnTo>
                    <a:pt x="1714" y="3985"/>
                  </a:lnTo>
                  <a:cubicBezTo>
                    <a:pt x="1765" y="4092"/>
                    <a:pt x="1871" y="4159"/>
                    <a:pt x="1985" y="4159"/>
                  </a:cubicBezTo>
                  <a:cubicBezTo>
                    <a:pt x="2025" y="4159"/>
                    <a:pt x="2069" y="4151"/>
                    <a:pt x="2112" y="4131"/>
                  </a:cubicBezTo>
                  <a:cubicBezTo>
                    <a:pt x="2262" y="4060"/>
                    <a:pt x="2325" y="3883"/>
                    <a:pt x="2258" y="3733"/>
                  </a:cubicBezTo>
                  <a:lnTo>
                    <a:pt x="616" y="177"/>
                  </a:lnTo>
                  <a:cubicBezTo>
                    <a:pt x="564" y="64"/>
                    <a:pt x="455" y="0"/>
                    <a:pt x="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2179837" y="3223522"/>
              <a:ext cx="79585" cy="79767"/>
            </a:xfrm>
            <a:custGeom>
              <a:rect b="b" l="l" r="r" t="t"/>
              <a:pathLst>
                <a:path extrusionOk="0" h="2192" w="2187">
                  <a:moveTo>
                    <a:pt x="1094" y="1"/>
                  </a:moveTo>
                  <a:cubicBezTo>
                    <a:pt x="490" y="1"/>
                    <a:pt x="1" y="490"/>
                    <a:pt x="1" y="1098"/>
                  </a:cubicBezTo>
                  <a:cubicBezTo>
                    <a:pt x="1" y="1702"/>
                    <a:pt x="490" y="2192"/>
                    <a:pt x="1094" y="2192"/>
                  </a:cubicBezTo>
                  <a:cubicBezTo>
                    <a:pt x="1698" y="2192"/>
                    <a:pt x="2187" y="1702"/>
                    <a:pt x="2187" y="1098"/>
                  </a:cubicBezTo>
                  <a:cubicBezTo>
                    <a:pt x="2187" y="490"/>
                    <a:pt x="1698" y="1"/>
                    <a:pt x="10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2471199" y="3401788"/>
              <a:ext cx="248471" cy="693775"/>
            </a:xfrm>
            <a:custGeom>
              <a:rect b="b" l="l" r="r" t="t"/>
              <a:pathLst>
                <a:path extrusionOk="0" h="19065" w="6828">
                  <a:moveTo>
                    <a:pt x="337" y="0"/>
                  </a:moveTo>
                  <a:cubicBezTo>
                    <a:pt x="306" y="0"/>
                    <a:pt x="273" y="5"/>
                    <a:pt x="241" y="16"/>
                  </a:cubicBezTo>
                  <a:cubicBezTo>
                    <a:pt x="84" y="67"/>
                    <a:pt x="1" y="236"/>
                    <a:pt x="52" y="394"/>
                  </a:cubicBezTo>
                  <a:lnTo>
                    <a:pt x="6209" y="18859"/>
                  </a:lnTo>
                  <a:cubicBezTo>
                    <a:pt x="6248" y="18986"/>
                    <a:pt x="6367" y="19065"/>
                    <a:pt x="6493" y="19065"/>
                  </a:cubicBezTo>
                  <a:cubicBezTo>
                    <a:pt x="6525" y="19065"/>
                    <a:pt x="6556" y="19061"/>
                    <a:pt x="6587" y="19049"/>
                  </a:cubicBezTo>
                  <a:cubicBezTo>
                    <a:pt x="6746" y="18998"/>
                    <a:pt x="6828" y="18828"/>
                    <a:pt x="6777" y="18670"/>
                  </a:cubicBezTo>
                  <a:lnTo>
                    <a:pt x="620" y="205"/>
                  </a:lnTo>
                  <a:cubicBezTo>
                    <a:pt x="579" y="79"/>
                    <a:pt x="463" y="0"/>
                    <a:pt x="3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2745349" y="3396803"/>
              <a:ext cx="133187" cy="693885"/>
            </a:xfrm>
            <a:custGeom>
              <a:rect b="b" l="l" r="r" t="t"/>
              <a:pathLst>
                <a:path extrusionOk="0" h="19068" w="3660">
                  <a:moveTo>
                    <a:pt x="331" y="1"/>
                  </a:moveTo>
                  <a:cubicBezTo>
                    <a:pt x="313" y="1"/>
                    <a:pt x="295" y="2"/>
                    <a:pt x="277" y="6"/>
                  </a:cubicBezTo>
                  <a:cubicBezTo>
                    <a:pt x="115" y="29"/>
                    <a:pt x="1" y="184"/>
                    <a:pt x="28" y="350"/>
                  </a:cubicBezTo>
                  <a:lnTo>
                    <a:pt x="3040" y="18815"/>
                  </a:lnTo>
                  <a:cubicBezTo>
                    <a:pt x="3064" y="18961"/>
                    <a:pt x="3190" y="19067"/>
                    <a:pt x="3336" y="19067"/>
                  </a:cubicBezTo>
                  <a:cubicBezTo>
                    <a:pt x="3352" y="19067"/>
                    <a:pt x="3367" y="19064"/>
                    <a:pt x="3383" y="19064"/>
                  </a:cubicBezTo>
                  <a:cubicBezTo>
                    <a:pt x="3549" y="19036"/>
                    <a:pt x="3659" y="18883"/>
                    <a:pt x="3632" y="18717"/>
                  </a:cubicBezTo>
                  <a:lnTo>
                    <a:pt x="620" y="251"/>
                  </a:lnTo>
                  <a:cubicBezTo>
                    <a:pt x="596" y="107"/>
                    <a:pt x="472" y="1"/>
                    <a:pt x="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010002" y="3396839"/>
              <a:ext cx="21907" cy="708804"/>
            </a:xfrm>
            <a:custGeom>
              <a:rect b="b" l="l" r="r" t="t"/>
              <a:pathLst>
                <a:path extrusionOk="0" h="19478" w="602">
                  <a:moveTo>
                    <a:pt x="301" y="1"/>
                  </a:moveTo>
                  <a:cubicBezTo>
                    <a:pt x="135" y="1"/>
                    <a:pt x="1" y="135"/>
                    <a:pt x="1" y="301"/>
                  </a:cubicBezTo>
                  <a:lnTo>
                    <a:pt x="1" y="19177"/>
                  </a:lnTo>
                  <a:cubicBezTo>
                    <a:pt x="1" y="19343"/>
                    <a:pt x="135" y="19477"/>
                    <a:pt x="301" y="19477"/>
                  </a:cubicBezTo>
                  <a:cubicBezTo>
                    <a:pt x="467" y="19477"/>
                    <a:pt x="601" y="19343"/>
                    <a:pt x="601" y="19177"/>
                  </a:cubicBezTo>
                  <a:lnTo>
                    <a:pt x="601" y="301"/>
                  </a:lnTo>
                  <a:cubicBezTo>
                    <a:pt x="601" y="135"/>
                    <a:pt x="467"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3188669" y="3411722"/>
              <a:ext cx="97707" cy="693921"/>
            </a:xfrm>
            <a:custGeom>
              <a:rect b="b" l="l" r="r" t="t"/>
              <a:pathLst>
                <a:path extrusionOk="0" h="19069" w="2685">
                  <a:moveTo>
                    <a:pt x="2363" y="1"/>
                  </a:moveTo>
                  <a:cubicBezTo>
                    <a:pt x="2210" y="1"/>
                    <a:pt x="2087" y="114"/>
                    <a:pt x="2068" y="267"/>
                  </a:cubicBezTo>
                  <a:lnTo>
                    <a:pt x="16" y="18733"/>
                  </a:lnTo>
                  <a:cubicBezTo>
                    <a:pt x="1" y="18899"/>
                    <a:pt x="119" y="19048"/>
                    <a:pt x="281" y="19065"/>
                  </a:cubicBezTo>
                  <a:cubicBezTo>
                    <a:pt x="293" y="19065"/>
                    <a:pt x="305" y="19068"/>
                    <a:pt x="316" y="19068"/>
                  </a:cubicBezTo>
                  <a:cubicBezTo>
                    <a:pt x="466" y="19068"/>
                    <a:pt x="597" y="18954"/>
                    <a:pt x="613" y="18799"/>
                  </a:cubicBezTo>
                  <a:lnTo>
                    <a:pt x="2664" y="335"/>
                  </a:lnTo>
                  <a:cubicBezTo>
                    <a:pt x="2684" y="169"/>
                    <a:pt x="2566" y="22"/>
                    <a:pt x="2400" y="3"/>
                  </a:cubicBezTo>
                  <a:cubicBezTo>
                    <a:pt x="2388" y="2"/>
                    <a:pt x="2375" y="1"/>
                    <a:pt x="2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367299" y="3391818"/>
              <a:ext cx="178420" cy="708804"/>
            </a:xfrm>
            <a:custGeom>
              <a:rect b="b" l="l" r="r" t="t"/>
              <a:pathLst>
                <a:path extrusionOk="0" h="19478" w="4903">
                  <a:moveTo>
                    <a:pt x="4568" y="1"/>
                  </a:moveTo>
                  <a:cubicBezTo>
                    <a:pt x="4432" y="1"/>
                    <a:pt x="4309" y="95"/>
                    <a:pt x="4279" y="234"/>
                  </a:cubicBezTo>
                  <a:lnTo>
                    <a:pt x="37" y="19110"/>
                  </a:lnTo>
                  <a:cubicBezTo>
                    <a:pt x="1" y="19272"/>
                    <a:pt x="103" y="19434"/>
                    <a:pt x="265" y="19470"/>
                  </a:cubicBezTo>
                  <a:cubicBezTo>
                    <a:pt x="285" y="19473"/>
                    <a:pt x="309" y="19477"/>
                    <a:pt x="332" y="19477"/>
                  </a:cubicBezTo>
                  <a:cubicBezTo>
                    <a:pt x="467" y="19477"/>
                    <a:pt x="593" y="19382"/>
                    <a:pt x="624" y="19244"/>
                  </a:cubicBezTo>
                  <a:lnTo>
                    <a:pt x="4863" y="368"/>
                  </a:lnTo>
                  <a:cubicBezTo>
                    <a:pt x="4902" y="206"/>
                    <a:pt x="4800" y="44"/>
                    <a:pt x="4638" y="9"/>
                  </a:cubicBezTo>
                  <a:cubicBezTo>
                    <a:pt x="4615" y="3"/>
                    <a:pt x="4591" y="1"/>
                    <a:pt x="45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2543175" y="4651982"/>
              <a:ext cx="179257" cy="179257"/>
            </a:xfrm>
            <a:custGeom>
              <a:rect b="b" l="l" r="r" t="t"/>
              <a:pathLst>
                <a:path extrusionOk="0" h="4926" w="4926">
                  <a:moveTo>
                    <a:pt x="2463" y="1"/>
                  </a:moveTo>
                  <a:cubicBezTo>
                    <a:pt x="1101" y="1"/>
                    <a:pt x="1" y="1106"/>
                    <a:pt x="1" y="2463"/>
                  </a:cubicBezTo>
                  <a:cubicBezTo>
                    <a:pt x="1" y="3824"/>
                    <a:pt x="1101" y="4926"/>
                    <a:pt x="2463" y="4926"/>
                  </a:cubicBezTo>
                  <a:cubicBezTo>
                    <a:pt x="3820" y="4926"/>
                    <a:pt x="4926" y="3824"/>
                    <a:pt x="4926" y="2463"/>
                  </a:cubicBezTo>
                  <a:cubicBezTo>
                    <a:pt x="4926" y="1106"/>
                    <a:pt x="3820"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3294668" y="4651982"/>
              <a:ext cx="179257" cy="179257"/>
            </a:xfrm>
            <a:custGeom>
              <a:rect b="b" l="l" r="r" t="t"/>
              <a:pathLst>
                <a:path extrusionOk="0" h="4926" w="4926">
                  <a:moveTo>
                    <a:pt x="2463" y="1"/>
                  </a:moveTo>
                  <a:cubicBezTo>
                    <a:pt x="1105" y="1"/>
                    <a:pt x="0" y="1106"/>
                    <a:pt x="0" y="2463"/>
                  </a:cubicBezTo>
                  <a:cubicBezTo>
                    <a:pt x="0" y="3824"/>
                    <a:pt x="1105" y="4926"/>
                    <a:pt x="2463" y="4926"/>
                  </a:cubicBezTo>
                  <a:cubicBezTo>
                    <a:pt x="3824" y="4926"/>
                    <a:pt x="4926" y="3824"/>
                    <a:pt x="4926" y="2463"/>
                  </a:cubicBezTo>
                  <a:cubicBezTo>
                    <a:pt x="4926" y="1106"/>
                    <a:pt x="3824" y="1"/>
                    <a:pt x="24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2578072" y="4582335"/>
              <a:ext cx="94541" cy="119541"/>
            </a:xfrm>
            <a:custGeom>
              <a:rect b="b" l="l" r="r" t="t"/>
              <a:pathLst>
                <a:path extrusionOk="0" h="3285" w="2598">
                  <a:moveTo>
                    <a:pt x="2459" y="0"/>
                  </a:moveTo>
                  <a:lnTo>
                    <a:pt x="0" y="411"/>
                  </a:lnTo>
                  <a:lnTo>
                    <a:pt x="1638" y="3284"/>
                  </a:lnTo>
                  <a:lnTo>
                    <a:pt x="2597" y="3284"/>
                  </a:lnTo>
                  <a:lnTo>
                    <a:pt x="24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3329528" y="4582335"/>
              <a:ext cx="94687" cy="119541"/>
            </a:xfrm>
            <a:custGeom>
              <a:rect b="b" l="l" r="r" t="t"/>
              <a:pathLst>
                <a:path extrusionOk="0" h="3285" w="2602">
                  <a:moveTo>
                    <a:pt x="2463" y="0"/>
                  </a:moveTo>
                  <a:lnTo>
                    <a:pt x="1" y="411"/>
                  </a:lnTo>
                  <a:lnTo>
                    <a:pt x="1643" y="3284"/>
                  </a:lnTo>
                  <a:lnTo>
                    <a:pt x="2602" y="3284"/>
                  </a:lnTo>
                  <a:lnTo>
                    <a:pt x="246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1468117" y="3283271"/>
              <a:ext cx="101455" cy="378310"/>
            </a:xfrm>
            <a:custGeom>
              <a:rect b="b" l="l" r="r" t="t"/>
              <a:pathLst>
                <a:path extrusionOk="0" h="10396" w="2788">
                  <a:moveTo>
                    <a:pt x="684" y="0"/>
                  </a:moveTo>
                  <a:cubicBezTo>
                    <a:pt x="822" y="245"/>
                    <a:pt x="968" y="482"/>
                    <a:pt x="1114" y="719"/>
                  </a:cubicBezTo>
                  <a:cubicBezTo>
                    <a:pt x="1260" y="956"/>
                    <a:pt x="1398" y="1200"/>
                    <a:pt x="1551" y="1429"/>
                  </a:cubicBezTo>
                  <a:lnTo>
                    <a:pt x="2409" y="2755"/>
                  </a:lnTo>
                  <a:lnTo>
                    <a:pt x="2409" y="2755"/>
                  </a:lnTo>
                  <a:cubicBezTo>
                    <a:pt x="1953" y="3997"/>
                    <a:pt x="1532" y="5251"/>
                    <a:pt x="1125" y="6508"/>
                  </a:cubicBezTo>
                  <a:cubicBezTo>
                    <a:pt x="917" y="7147"/>
                    <a:pt x="727" y="7795"/>
                    <a:pt x="533" y="8442"/>
                  </a:cubicBezTo>
                  <a:cubicBezTo>
                    <a:pt x="336" y="9089"/>
                    <a:pt x="167" y="9741"/>
                    <a:pt x="1" y="10395"/>
                  </a:cubicBezTo>
                  <a:cubicBezTo>
                    <a:pt x="265" y="9776"/>
                    <a:pt x="526" y="9153"/>
                    <a:pt x="762" y="8521"/>
                  </a:cubicBezTo>
                  <a:cubicBezTo>
                    <a:pt x="1007" y="7890"/>
                    <a:pt x="1248" y="7262"/>
                    <a:pt x="1473" y="6626"/>
                  </a:cubicBezTo>
                  <a:cubicBezTo>
                    <a:pt x="1926" y="5356"/>
                    <a:pt x="2361" y="4081"/>
                    <a:pt x="2759" y="2790"/>
                  </a:cubicBezTo>
                  <a:lnTo>
                    <a:pt x="2787" y="2704"/>
                  </a:lnTo>
                  <a:lnTo>
                    <a:pt x="2740" y="2641"/>
                  </a:lnTo>
                  <a:lnTo>
                    <a:pt x="1729" y="1307"/>
                  </a:lnTo>
                  <a:cubicBezTo>
                    <a:pt x="1564" y="1082"/>
                    <a:pt x="1382" y="869"/>
                    <a:pt x="1212" y="652"/>
                  </a:cubicBezTo>
                  <a:cubicBezTo>
                    <a:pt x="1039" y="431"/>
                    <a:pt x="865" y="213"/>
                    <a:pt x="6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2567992" y="4094659"/>
              <a:ext cx="36" cy="36"/>
            </a:xfrm>
            <a:custGeom>
              <a:rect b="b" l="l" r="r" t="t"/>
              <a:pathLst>
                <a:path extrusionOk="0" fill="none" h="1" w="1">
                  <a:moveTo>
                    <a:pt x="0" y="0"/>
                  </a:moveTo>
                  <a:lnTo>
                    <a:pt x="0" y="0"/>
                  </a:lnTo>
                  <a:close/>
                </a:path>
              </a:pathLst>
            </a:custGeom>
            <a:noFill/>
            <a:ln cap="flat" cmpd="sng" w="400">
              <a:solidFill>
                <a:srgbClr val="00A0A0"/>
              </a:solidFill>
              <a:prstDash val="solid"/>
              <a:miter lim="9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1745978" y="2114878"/>
              <a:ext cx="77765" cy="99454"/>
            </a:xfrm>
            <a:custGeom>
              <a:rect b="b" l="l" r="r" t="t"/>
              <a:pathLst>
                <a:path extrusionOk="0" h="2733" w="2137">
                  <a:moveTo>
                    <a:pt x="1772" y="1834"/>
                  </a:moveTo>
                  <a:cubicBezTo>
                    <a:pt x="1772" y="1834"/>
                    <a:pt x="1772" y="1836"/>
                    <a:pt x="1773" y="1840"/>
                  </a:cubicBezTo>
                  <a:cubicBezTo>
                    <a:pt x="1773" y="1841"/>
                    <a:pt x="1772" y="1842"/>
                    <a:pt x="1772" y="1843"/>
                  </a:cubicBezTo>
                  <a:lnTo>
                    <a:pt x="1772" y="1843"/>
                  </a:lnTo>
                  <a:cubicBezTo>
                    <a:pt x="1772" y="1838"/>
                    <a:pt x="1771" y="1834"/>
                    <a:pt x="1772" y="1834"/>
                  </a:cubicBezTo>
                  <a:close/>
                  <a:moveTo>
                    <a:pt x="1" y="1"/>
                  </a:moveTo>
                  <a:cubicBezTo>
                    <a:pt x="139" y="632"/>
                    <a:pt x="368" y="1244"/>
                    <a:pt x="621" y="1844"/>
                  </a:cubicBezTo>
                  <a:lnTo>
                    <a:pt x="676" y="1978"/>
                  </a:lnTo>
                  <a:lnTo>
                    <a:pt x="838" y="1951"/>
                  </a:lnTo>
                  <a:cubicBezTo>
                    <a:pt x="1035" y="1919"/>
                    <a:pt x="1244" y="1887"/>
                    <a:pt x="1445" y="1867"/>
                  </a:cubicBezTo>
                  <a:cubicBezTo>
                    <a:pt x="1484" y="1866"/>
                    <a:pt x="1525" y="1865"/>
                    <a:pt x="1565" y="1865"/>
                  </a:cubicBezTo>
                  <a:cubicBezTo>
                    <a:pt x="1621" y="1865"/>
                    <a:pt x="1676" y="1867"/>
                    <a:pt x="1722" y="1871"/>
                  </a:cubicBezTo>
                  <a:cubicBezTo>
                    <a:pt x="1737" y="1871"/>
                    <a:pt x="1750" y="1873"/>
                    <a:pt x="1760" y="1876"/>
                  </a:cubicBezTo>
                  <a:lnTo>
                    <a:pt x="1760" y="1876"/>
                  </a:lnTo>
                  <a:cubicBezTo>
                    <a:pt x="1710" y="1987"/>
                    <a:pt x="1558" y="2146"/>
                    <a:pt x="1430" y="2274"/>
                  </a:cubicBezTo>
                  <a:cubicBezTo>
                    <a:pt x="1284" y="2424"/>
                    <a:pt x="1122" y="2570"/>
                    <a:pt x="972" y="2732"/>
                  </a:cubicBezTo>
                  <a:cubicBezTo>
                    <a:pt x="1177" y="2653"/>
                    <a:pt x="1374" y="2558"/>
                    <a:pt x="1564" y="2444"/>
                  </a:cubicBezTo>
                  <a:cubicBezTo>
                    <a:pt x="1658" y="2385"/>
                    <a:pt x="1753" y="2326"/>
                    <a:pt x="1840" y="2250"/>
                  </a:cubicBezTo>
                  <a:cubicBezTo>
                    <a:pt x="1931" y="2175"/>
                    <a:pt x="2022" y="2104"/>
                    <a:pt x="2097" y="1951"/>
                  </a:cubicBezTo>
                  <a:cubicBezTo>
                    <a:pt x="2137" y="1871"/>
                    <a:pt x="2121" y="1690"/>
                    <a:pt x="2018" y="1615"/>
                  </a:cubicBezTo>
                  <a:cubicBezTo>
                    <a:pt x="1931" y="1540"/>
                    <a:pt x="1856" y="1521"/>
                    <a:pt x="1789" y="1505"/>
                  </a:cubicBezTo>
                  <a:cubicBezTo>
                    <a:pt x="1699" y="1484"/>
                    <a:pt x="1617" y="1478"/>
                    <a:pt x="1538" y="1478"/>
                  </a:cubicBezTo>
                  <a:cubicBezTo>
                    <a:pt x="1499" y="1478"/>
                    <a:pt x="1460" y="1480"/>
                    <a:pt x="1422" y="1481"/>
                  </a:cubicBezTo>
                  <a:cubicBezTo>
                    <a:pt x="1245" y="1487"/>
                    <a:pt x="1075" y="1507"/>
                    <a:pt x="905" y="1540"/>
                  </a:cubicBezTo>
                  <a:lnTo>
                    <a:pt x="905" y="1540"/>
                  </a:lnTo>
                  <a:cubicBezTo>
                    <a:pt x="647" y="1016"/>
                    <a:pt x="364" y="501"/>
                    <a:pt x="1"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1617928" y="2204648"/>
              <a:ext cx="115356" cy="57678"/>
            </a:xfrm>
            <a:custGeom>
              <a:rect b="b" l="l" r="r" t="t"/>
              <a:pathLst>
                <a:path extrusionOk="0" h="1585" w="3170">
                  <a:moveTo>
                    <a:pt x="0" y="1"/>
                  </a:moveTo>
                  <a:cubicBezTo>
                    <a:pt x="71" y="309"/>
                    <a:pt x="241" y="600"/>
                    <a:pt x="474" y="833"/>
                  </a:cubicBezTo>
                  <a:cubicBezTo>
                    <a:pt x="707" y="1062"/>
                    <a:pt x="991" y="1236"/>
                    <a:pt x="1290" y="1362"/>
                  </a:cubicBezTo>
                  <a:cubicBezTo>
                    <a:pt x="1594" y="1477"/>
                    <a:pt x="1910" y="1551"/>
                    <a:pt x="2226" y="1575"/>
                  </a:cubicBezTo>
                  <a:cubicBezTo>
                    <a:pt x="2311" y="1581"/>
                    <a:pt x="2397" y="1585"/>
                    <a:pt x="2482" y="1585"/>
                  </a:cubicBezTo>
                  <a:cubicBezTo>
                    <a:pt x="2713" y="1585"/>
                    <a:pt x="2945" y="1559"/>
                    <a:pt x="3169" y="1496"/>
                  </a:cubicBezTo>
                  <a:cubicBezTo>
                    <a:pt x="2557" y="1342"/>
                    <a:pt x="1981" y="1209"/>
                    <a:pt x="1441" y="991"/>
                  </a:cubicBezTo>
                  <a:cubicBezTo>
                    <a:pt x="1168" y="881"/>
                    <a:pt x="915" y="750"/>
                    <a:pt x="671" y="593"/>
                  </a:cubicBezTo>
                  <a:cubicBezTo>
                    <a:pt x="430" y="431"/>
                    <a:pt x="221" y="233"/>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1508908" y="2086022"/>
              <a:ext cx="35226" cy="28894"/>
            </a:xfrm>
            <a:custGeom>
              <a:rect b="b" l="l" r="r" t="t"/>
              <a:pathLst>
                <a:path extrusionOk="0" h="794" w="968">
                  <a:moveTo>
                    <a:pt x="0" y="1"/>
                  </a:moveTo>
                  <a:cubicBezTo>
                    <a:pt x="60" y="254"/>
                    <a:pt x="202" y="415"/>
                    <a:pt x="359" y="553"/>
                  </a:cubicBezTo>
                  <a:cubicBezTo>
                    <a:pt x="521" y="680"/>
                    <a:pt x="707" y="782"/>
                    <a:pt x="967" y="794"/>
                  </a:cubicBezTo>
                  <a:cubicBezTo>
                    <a:pt x="909" y="538"/>
                    <a:pt x="770" y="380"/>
                    <a:pt x="612" y="241"/>
                  </a:cubicBezTo>
                  <a:cubicBezTo>
                    <a:pt x="446" y="115"/>
                    <a:pt x="261" y="8"/>
                    <a:pt x="0" y="1"/>
                  </a:cubicBezTo>
                  <a:close/>
                </a:path>
              </a:pathLst>
            </a:custGeom>
            <a:solidFill>
              <a:srgbClr val="EF8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1695617" y="2087296"/>
              <a:ext cx="22562" cy="32787"/>
            </a:xfrm>
            <a:custGeom>
              <a:rect b="b" l="l" r="r" t="t"/>
              <a:pathLst>
                <a:path extrusionOk="0" h="901" w="620">
                  <a:moveTo>
                    <a:pt x="308" y="1"/>
                  </a:moveTo>
                  <a:cubicBezTo>
                    <a:pt x="138" y="1"/>
                    <a:pt x="0" y="203"/>
                    <a:pt x="0" y="451"/>
                  </a:cubicBezTo>
                  <a:cubicBezTo>
                    <a:pt x="0" y="700"/>
                    <a:pt x="138" y="901"/>
                    <a:pt x="308" y="901"/>
                  </a:cubicBezTo>
                  <a:cubicBezTo>
                    <a:pt x="477" y="901"/>
                    <a:pt x="620" y="700"/>
                    <a:pt x="620" y="451"/>
                  </a:cubicBezTo>
                  <a:cubicBezTo>
                    <a:pt x="620" y="203"/>
                    <a:pt x="477"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1758896" y="2085295"/>
              <a:ext cx="22453" cy="32642"/>
            </a:xfrm>
            <a:custGeom>
              <a:rect b="b" l="l" r="r" t="t"/>
              <a:pathLst>
                <a:path extrusionOk="0" h="897" w="617">
                  <a:moveTo>
                    <a:pt x="309" y="1"/>
                  </a:moveTo>
                  <a:cubicBezTo>
                    <a:pt x="139" y="1"/>
                    <a:pt x="1" y="203"/>
                    <a:pt x="1" y="451"/>
                  </a:cubicBezTo>
                  <a:cubicBezTo>
                    <a:pt x="1" y="695"/>
                    <a:pt x="139" y="897"/>
                    <a:pt x="309" y="897"/>
                  </a:cubicBezTo>
                  <a:cubicBezTo>
                    <a:pt x="479" y="897"/>
                    <a:pt x="617" y="695"/>
                    <a:pt x="617" y="451"/>
                  </a:cubicBezTo>
                  <a:cubicBezTo>
                    <a:pt x="617" y="203"/>
                    <a:pt x="479" y="1"/>
                    <a:pt x="3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1645910" y="2012445"/>
              <a:ext cx="64665" cy="34389"/>
            </a:xfrm>
            <a:custGeom>
              <a:rect b="b" l="l" r="r" t="t"/>
              <a:pathLst>
                <a:path extrusionOk="0" h="945" w="1777">
                  <a:moveTo>
                    <a:pt x="1594" y="0"/>
                  </a:moveTo>
                  <a:cubicBezTo>
                    <a:pt x="1194" y="0"/>
                    <a:pt x="261" y="80"/>
                    <a:pt x="0" y="811"/>
                  </a:cubicBezTo>
                  <a:lnTo>
                    <a:pt x="375" y="945"/>
                  </a:lnTo>
                  <a:cubicBezTo>
                    <a:pt x="552" y="454"/>
                    <a:pt x="1281" y="401"/>
                    <a:pt x="1596" y="401"/>
                  </a:cubicBezTo>
                  <a:cubicBezTo>
                    <a:pt x="1683" y="401"/>
                    <a:pt x="1738" y="405"/>
                    <a:pt x="1741" y="405"/>
                  </a:cubicBezTo>
                  <a:lnTo>
                    <a:pt x="1776" y="6"/>
                  </a:lnTo>
                  <a:cubicBezTo>
                    <a:pt x="1764" y="5"/>
                    <a:pt x="1697" y="0"/>
                    <a:pt x="15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1739683" y="2007023"/>
              <a:ext cx="48435" cy="34825"/>
            </a:xfrm>
            <a:custGeom>
              <a:rect b="b" l="l" r="r" t="t"/>
              <a:pathLst>
                <a:path extrusionOk="0" h="957" w="1331">
                  <a:moveTo>
                    <a:pt x="159" y="1"/>
                  </a:moveTo>
                  <a:lnTo>
                    <a:pt x="0" y="372"/>
                  </a:lnTo>
                  <a:cubicBezTo>
                    <a:pt x="8" y="372"/>
                    <a:pt x="766" y="700"/>
                    <a:pt x="1074" y="957"/>
                  </a:cubicBezTo>
                  <a:lnTo>
                    <a:pt x="1330" y="649"/>
                  </a:lnTo>
                  <a:cubicBezTo>
                    <a:pt x="975" y="352"/>
                    <a:pt x="194" y="17"/>
                    <a:pt x="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4"/>
          <p:cNvSpPr txBox="1"/>
          <p:nvPr>
            <p:ph type="ctrTitle"/>
          </p:nvPr>
        </p:nvSpPr>
        <p:spPr>
          <a:xfrm>
            <a:off x="4617950" y="425075"/>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562" name="Google Shape;562;p24"/>
          <p:cNvSpPr txBox="1"/>
          <p:nvPr>
            <p:ph idx="3" type="ctrTitle"/>
          </p:nvPr>
        </p:nvSpPr>
        <p:spPr>
          <a:xfrm>
            <a:off x="4617950" y="2613350"/>
            <a:ext cx="3710400" cy="119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66" name="Shape 566"/>
        <p:cNvGrpSpPr/>
        <p:nvPr/>
      </p:nvGrpSpPr>
      <p:grpSpPr>
        <a:xfrm>
          <a:off x="0" y="0"/>
          <a:ext cx="0" cy="0"/>
          <a:chOff x="0" y="0"/>
          <a:chExt cx="0" cy="0"/>
        </a:xfrm>
      </p:grpSpPr>
      <p:grpSp>
        <p:nvGrpSpPr>
          <p:cNvPr id="567" name="Google Shape;567;p25"/>
          <p:cNvGrpSpPr/>
          <p:nvPr/>
        </p:nvGrpSpPr>
        <p:grpSpPr>
          <a:xfrm>
            <a:off x="319500" y="2918252"/>
            <a:ext cx="516900" cy="1157573"/>
            <a:chOff x="319500" y="2918252"/>
            <a:chExt cx="516900" cy="1157573"/>
          </a:xfrm>
        </p:grpSpPr>
        <p:sp>
          <p:nvSpPr>
            <p:cNvPr id="568" name="Google Shape;568;p25"/>
            <p:cNvSpPr/>
            <p:nvPr/>
          </p:nvSpPr>
          <p:spPr>
            <a:xfrm>
              <a:off x="319500" y="3736825"/>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5"/>
            <p:cNvGrpSpPr/>
            <p:nvPr/>
          </p:nvGrpSpPr>
          <p:grpSpPr>
            <a:xfrm>
              <a:off x="552925" y="2918252"/>
              <a:ext cx="46887" cy="1005185"/>
              <a:chOff x="552925" y="-363261"/>
              <a:chExt cx="46887" cy="1005185"/>
            </a:xfrm>
          </p:grpSpPr>
          <p:sp>
            <p:nvSpPr>
              <p:cNvPr id="570" name="Google Shape;570;p25"/>
              <p:cNvSpPr/>
              <p:nvPr/>
            </p:nvSpPr>
            <p:spPr>
              <a:xfrm>
                <a:off x="572651" y="-363261"/>
                <a:ext cx="8300" cy="98174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2" name="Google Shape;572;p25"/>
          <p:cNvGrpSpPr/>
          <p:nvPr/>
        </p:nvGrpSpPr>
        <p:grpSpPr>
          <a:xfrm>
            <a:off x="319500" y="1766702"/>
            <a:ext cx="516900" cy="1182823"/>
            <a:chOff x="319500" y="1766702"/>
            <a:chExt cx="516900" cy="1182823"/>
          </a:xfrm>
        </p:grpSpPr>
        <p:sp>
          <p:nvSpPr>
            <p:cNvPr id="573" name="Google Shape;573;p25"/>
            <p:cNvSpPr/>
            <p:nvPr/>
          </p:nvSpPr>
          <p:spPr>
            <a:xfrm>
              <a:off x="319500" y="2610525"/>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5"/>
            <p:cNvGrpSpPr/>
            <p:nvPr/>
          </p:nvGrpSpPr>
          <p:grpSpPr>
            <a:xfrm>
              <a:off x="552925" y="1766702"/>
              <a:ext cx="46887" cy="1030435"/>
              <a:chOff x="552925" y="-388511"/>
              <a:chExt cx="46887" cy="1030435"/>
            </a:xfrm>
          </p:grpSpPr>
          <p:sp>
            <p:nvSpPr>
              <p:cNvPr id="575" name="Google Shape;575;p25"/>
              <p:cNvSpPr/>
              <p:nvPr/>
            </p:nvSpPr>
            <p:spPr>
              <a:xfrm>
                <a:off x="571701" y="-388511"/>
                <a:ext cx="8300" cy="1007011"/>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7" name="Google Shape;577;p25"/>
          <p:cNvGrpSpPr/>
          <p:nvPr/>
        </p:nvGrpSpPr>
        <p:grpSpPr>
          <a:xfrm>
            <a:off x="319500" y="887276"/>
            <a:ext cx="516900" cy="954824"/>
            <a:chOff x="319500" y="887276"/>
            <a:chExt cx="516900" cy="954824"/>
          </a:xfrm>
        </p:grpSpPr>
        <p:sp>
          <p:nvSpPr>
            <p:cNvPr id="578" name="Google Shape;578;p25"/>
            <p:cNvSpPr/>
            <p:nvPr/>
          </p:nvSpPr>
          <p:spPr>
            <a:xfrm>
              <a:off x="319500" y="1503100"/>
              <a:ext cx="516900" cy="33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5"/>
            <p:cNvGrpSpPr/>
            <p:nvPr/>
          </p:nvGrpSpPr>
          <p:grpSpPr>
            <a:xfrm>
              <a:off x="552925" y="887276"/>
              <a:ext cx="46887" cy="807911"/>
              <a:chOff x="552925" y="-165987"/>
              <a:chExt cx="46887" cy="807911"/>
            </a:xfrm>
          </p:grpSpPr>
          <p:sp>
            <p:nvSpPr>
              <p:cNvPr id="580" name="Google Shape;580;p25"/>
              <p:cNvSpPr/>
              <p:nvPr/>
            </p:nvSpPr>
            <p:spPr>
              <a:xfrm>
                <a:off x="573549" y="-165987"/>
                <a:ext cx="6450" cy="784502"/>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2" name="Google Shape;582;p25"/>
          <p:cNvGrpSpPr/>
          <p:nvPr/>
        </p:nvGrpSpPr>
        <p:grpSpPr>
          <a:xfrm>
            <a:off x="319500" y="0"/>
            <a:ext cx="8505000" cy="981750"/>
            <a:chOff x="319500" y="0"/>
            <a:chExt cx="8505000" cy="981750"/>
          </a:xfrm>
        </p:grpSpPr>
        <p:sp>
          <p:nvSpPr>
            <p:cNvPr id="583" name="Google Shape;583;p25"/>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5"/>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Supermarket </a:t>
            </a:r>
            <a:r>
              <a:rPr lang="en"/>
              <a:t>Layout</a:t>
            </a:r>
            <a:endParaRPr b="0">
              <a:solidFill>
                <a:schemeClr val="lt1"/>
              </a:solidFill>
            </a:endParaRPr>
          </a:p>
        </p:txBody>
      </p:sp>
      <p:grpSp>
        <p:nvGrpSpPr>
          <p:cNvPr id="589" name="Google Shape;589;p25"/>
          <p:cNvGrpSpPr/>
          <p:nvPr/>
        </p:nvGrpSpPr>
        <p:grpSpPr>
          <a:xfrm>
            <a:off x="6290030" y="1587074"/>
            <a:ext cx="2755425" cy="2866532"/>
            <a:chOff x="5473300" y="1343500"/>
            <a:chExt cx="3418642" cy="3267448"/>
          </a:xfrm>
        </p:grpSpPr>
        <p:sp>
          <p:nvSpPr>
            <p:cNvPr id="590" name="Google Shape;590;p25"/>
            <p:cNvSpPr/>
            <p:nvPr/>
          </p:nvSpPr>
          <p:spPr>
            <a:xfrm>
              <a:off x="6789626" y="2070017"/>
              <a:ext cx="59923" cy="462891"/>
            </a:xfrm>
            <a:custGeom>
              <a:rect b="b" l="l" r="r" t="t"/>
              <a:pathLst>
                <a:path extrusionOk="0" h="6288" w="814">
                  <a:moveTo>
                    <a:pt x="609" y="1"/>
                  </a:moveTo>
                  <a:lnTo>
                    <a:pt x="0" y="21"/>
                  </a:lnTo>
                  <a:lnTo>
                    <a:pt x="206" y="6287"/>
                  </a:lnTo>
                  <a:lnTo>
                    <a:pt x="813" y="6267"/>
                  </a:lnTo>
                  <a:lnTo>
                    <a:pt x="60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5618765" y="2055809"/>
              <a:ext cx="59628" cy="476804"/>
            </a:xfrm>
            <a:custGeom>
              <a:rect b="b" l="l" r="r" t="t"/>
              <a:pathLst>
                <a:path extrusionOk="0" h="6477" w="810">
                  <a:moveTo>
                    <a:pt x="203" y="1"/>
                  </a:moveTo>
                  <a:lnTo>
                    <a:pt x="1" y="6460"/>
                  </a:lnTo>
                  <a:lnTo>
                    <a:pt x="609" y="6476"/>
                  </a:lnTo>
                  <a:lnTo>
                    <a:pt x="810" y="20"/>
                  </a:lnTo>
                  <a:lnTo>
                    <a:pt x="20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5510402" y="1664172"/>
              <a:ext cx="1432401" cy="414968"/>
            </a:xfrm>
            <a:custGeom>
              <a:rect b="b" l="l" r="r" t="t"/>
              <a:pathLst>
                <a:path extrusionOk="0" h="5637" w="19458">
                  <a:moveTo>
                    <a:pt x="1" y="0"/>
                  </a:moveTo>
                  <a:lnTo>
                    <a:pt x="1" y="5636"/>
                  </a:lnTo>
                  <a:lnTo>
                    <a:pt x="19457" y="5514"/>
                  </a:lnTo>
                  <a:lnTo>
                    <a:pt x="19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5473300" y="2513333"/>
              <a:ext cx="1919511" cy="823163"/>
            </a:xfrm>
            <a:custGeom>
              <a:rect b="b" l="l" r="r" t="t"/>
              <a:pathLst>
                <a:path extrusionOk="0" h="11182" w="26075">
                  <a:moveTo>
                    <a:pt x="0" y="1"/>
                  </a:moveTo>
                  <a:lnTo>
                    <a:pt x="8847" y="11181"/>
                  </a:lnTo>
                  <a:lnTo>
                    <a:pt x="26074" y="11181"/>
                  </a:lnTo>
                  <a:lnTo>
                    <a:pt x="216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5525567" y="2531958"/>
              <a:ext cx="1617395" cy="775755"/>
            </a:xfrm>
            <a:custGeom>
              <a:rect b="b" l="l" r="r" t="t"/>
              <a:pathLst>
                <a:path extrusionOk="0" h="10538" w="21971">
                  <a:moveTo>
                    <a:pt x="0" y="1"/>
                  </a:moveTo>
                  <a:lnTo>
                    <a:pt x="8359" y="10538"/>
                  </a:lnTo>
                  <a:lnTo>
                    <a:pt x="19251" y="10538"/>
                  </a:lnTo>
                  <a:lnTo>
                    <a:pt x="21971" y="8462"/>
                  </a:lnTo>
                  <a:lnTo>
                    <a:pt x="21430" y="1673"/>
                  </a:lnTo>
                  <a:lnTo>
                    <a:pt x="172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597343" y="2556914"/>
              <a:ext cx="1464276" cy="750799"/>
            </a:xfrm>
            <a:custGeom>
              <a:rect b="b" l="l" r="r" t="t"/>
              <a:pathLst>
                <a:path extrusionOk="0" h="10199" w="19891">
                  <a:moveTo>
                    <a:pt x="3579" y="0"/>
                  </a:moveTo>
                  <a:cubicBezTo>
                    <a:pt x="2926" y="0"/>
                    <a:pt x="2464" y="451"/>
                    <a:pt x="2071" y="924"/>
                  </a:cubicBezTo>
                  <a:cubicBezTo>
                    <a:pt x="1916" y="377"/>
                    <a:pt x="1465" y="91"/>
                    <a:pt x="1017" y="91"/>
                  </a:cubicBezTo>
                  <a:cubicBezTo>
                    <a:pt x="589" y="91"/>
                    <a:pt x="164" y="352"/>
                    <a:pt x="0" y="893"/>
                  </a:cubicBezTo>
                  <a:lnTo>
                    <a:pt x="7384" y="10199"/>
                  </a:lnTo>
                  <a:lnTo>
                    <a:pt x="18276" y="10199"/>
                  </a:lnTo>
                  <a:lnTo>
                    <a:pt x="19594" y="9192"/>
                  </a:lnTo>
                  <a:cubicBezTo>
                    <a:pt x="19480" y="8352"/>
                    <a:pt x="19630" y="7499"/>
                    <a:pt x="19440" y="6678"/>
                  </a:cubicBezTo>
                  <a:cubicBezTo>
                    <a:pt x="19239" y="5806"/>
                    <a:pt x="19275" y="5372"/>
                    <a:pt x="19531" y="4527"/>
                  </a:cubicBezTo>
                  <a:cubicBezTo>
                    <a:pt x="19796" y="3651"/>
                    <a:pt x="19890" y="2913"/>
                    <a:pt x="19302" y="2156"/>
                  </a:cubicBezTo>
                  <a:cubicBezTo>
                    <a:pt x="18794" y="1505"/>
                    <a:pt x="17941" y="1418"/>
                    <a:pt x="17144" y="1382"/>
                  </a:cubicBezTo>
                  <a:cubicBezTo>
                    <a:pt x="17088" y="1379"/>
                    <a:pt x="17033" y="1378"/>
                    <a:pt x="16980" y="1378"/>
                  </a:cubicBezTo>
                  <a:cubicBezTo>
                    <a:pt x="15969" y="1378"/>
                    <a:pt x="15233" y="1784"/>
                    <a:pt x="14271" y="1994"/>
                  </a:cubicBezTo>
                  <a:cubicBezTo>
                    <a:pt x="14148" y="2020"/>
                    <a:pt x="14058" y="2033"/>
                    <a:pt x="13990" y="2033"/>
                  </a:cubicBezTo>
                  <a:cubicBezTo>
                    <a:pt x="13739" y="2033"/>
                    <a:pt x="13788" y="1852"/>
                    <a:pt x="13579" y="1461"/>
                  </a:cubicBezTo>
                  <a:cubicBezTo>
                    <a:pt x="13271" y="886"/>
                    <a:pt x="12728" y="603"/>
                    <a:pt x="12112" y="603"/>
                  </a:cubicBezTo>
                  <a:cubicBezTo>
                    <a:pt x="11990" y="603"/>
                    <a:pt x="11864" y="614"/>
                    <a:pt x="11737" y="636"/>
                  </a:cubicBezTo>
                  <a:cubicBezTo>
                    <a:pt x="11426" y="687"/>
                    <a:pt x="11123" y="985"/>
                    <a:pt x="10863" y="985"/>
                  </a:cubicBezTo>
                  <a:cubicBezTo>
                    <a:pt x="10842" y="985"/>
                    <a:pt x="10822" y="983"/>
                    <a:pt x="10801" y="979"/>
                  </a:cubicBezTo>
                  <a:cubicBezTo>
                    <a:pt x="10648" y="952"/>
                    <a:pt x="10490" y="656"/>
                    <a:pt x="10222" y="624"/>
                  </a:cubicBezTo>
                  <a:cubicBezTo>
                    <a:pt x="10156" y="616"/>
                    <a:pt x="10091" y="613"/>
                    <a:pt x="10026" y="613"/>
                  </a:cubicBezTo>
                  <a:cubicBezTo>
                    <a:pt x="9485" y="613"/>
                    <a:pt x="8989" y="882"/>
                    <a:pt x="8943" y="1485"/>
                  </a:cubicBezTo>
                  <a:cubicBezTo>
                    <a:pt x="8490" y="1013"/>
                    <a:pt x="8101" y="569"/>
                    <a:pt x="7563" y="569"/>
                  </a:cubicBezTo>
                  <a:cubicBezTo>
                    <a:pt x="7319" y="569"/>
                    <a:pt x="7043" y="661"/>
                    <a:pt x="6717" y="885"/>
                  </a:cubicBezTo>
                  <a:cubicBezTo>
                    <a:pt x="6488" y="503"/>
                    <a:pt x="6110" y="236"/>
                    <a:pt x="5725" y="236"/>
                  </a:cubicBezTo>
                  <a:cubicBezTo>
                    <a:pt x="5433" y="236"/>
                    <a:pt x="5137" y="388"/>
                    <a:pt x="4898" y="759"/>
                  </a:cubicBezTo>
                  <a:cubicBezTo>
                    <a:pt x="4874" y="305"/>
                    <a:pt x="4179" y="72"/>
                    <a:pt x="3800" y="17"/>
                  </a:cubicBezTo>
                  <a:cubicBezTo>
                    <a:pt x="3724" y="6"/>
                    <a:pt x="3651" y="0"/>
                    <a:pt x="3579" y="0"/>
                  </a:cubicBezTo>
                  <a:close/>
                </a:path>
              </a:pathLst>
            </a:custGeom>
            <a:solidFill>
              <a:srgbClr val="FF84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5999948" y="2818546"/>
              <a:ext cx="97466" cy="82743"/>
            </a:xfrm>
            <a:custGeom>
              <a:rect b="b" l="l" r="r" t="t"/>
              <a:pathLst>
                <a:path extrusionOk="0" h="1124" w="1324">
                  <a:moveTo>
                    <a:pt x="896" y="1"/>
                  </a:moveTo>
                  <a:cubicBezTo>
                    <a:pt x="867" y="1"/>
                    <a:pt x="838" y="1"/>
                    <a:pt x="810" y="2"/>
                  </a:cubicBezTo>
                  <a:cubicBezTo>
                    <a:pt x="640" y="11"/>
                    <a:pt x="462" y="54"/>
                    <a:pt x="309" y="157"/>
                  </a:cubicBezTo>
                  <a:cubicBezTo>
                    <a:pt x="163" y="267"/>
                    <a:pt x="68" y="437"/>
                    <a:pt x="36" y="611"/>
                  </a:cubicBezTo>
                  <a:cubicBezTo>
                    <a:pt x="1" y="780"/>
                    <a:pt x="8" y="953"/>
                    <a:pt x="41" y="1124"/>
                  </a:cubicBezTo>
                  <a:cubicBezTo>
                    <a:pt x="52" y="953"/>
                    <a:pt x="64" y="784"/>
                    <a:pt x="112" y="627"/>
                  </a:cubicBezTo>
                  <a:cubicBezTo>
                    <a:pt x="154" y="472"/>
                    <a:pt x="238" y="326"/>
                    <a:pt x="367" y="239"/>
                  </a:cubicBezTo>
                  <a:cubicBezTo>
                    <a:pt x="494" y="145"/>
                    <a:pt x="656" y="106"/>
                    <a:pt x="817" y="77"/>
                  </a:cubicBezTo>
                  <a:cubicBezTo>
                    <a:pt x="983" y="54"/>
                    <a:pt x="1154" y="50"/>
                    <a:pt x="1323" y="42"/>
                  </a:cubicBezTo>
                  <a:cubicBezTo>
                    <a:pt x="1185" y="16"/>
                    <a:pt x="1040"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6179277" y="2968501"/>
              <a:ext cx="146715" cy="49617"/>
            </a:xfrm>
            <a:custGeom>
              <a:rect b="b" l="l" r="r" t="t"/>
              <a:pathLst>
                <a:path extrusionOk="0" h="674" w="1993">
                  <a:moveTo>
                    <a:pt x="817" y="1"/>
                  </a:moveTo>
                  <a:cubicBezTo>
                    <a:pt x="528" y="1"/>
                    <a:pt x="243" y="94"/>
                    <a:pt x="0" y="235"/>
                  </a:cubicBezTo>
                  <a:cubicBezTo>
                    <a:pt x="253" y="159"/>
                    <a:pt x="511" y="93"/>
                    <a:pt x="764" y="93"/>
                  </a:cubicBezTo>
                  <a:cubicBezTo>
                    <a:pt x="865" y="93"/>
                    <a:pt x="966" y="104"/>
                    <a:pt x="1066" y="129"/>
                  </a:cubicBezTo>
                  <a:cubicBezTo>
                    <a:pt x="1417" y="207"/>
                    <a:pt x="1709" y="440"/>
                    <a:pt x="1993" y="673"/>
                  </a:cubicBezTo>
                  <a:cubicBezTo>
                    <a:pt x="1767" y="381"/>
                    <a:pt x="1464" y="129"/>
                    <a:pt x="1089" y="29"/>
                  </a:cubicBezTo>
                  <a:cubicBezTo>
                    <a:pt x="999" y="10"/>
                    <a:pt x="908" y="1"/>
                    <a:pt x="8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6181853" y="2811405"/>
              <a:ext cx="139206" cy="42476"/>
            </a:xfrm>
            <a:custGeom>
              <a:rect b="b" l="l" r="r" t="t"/>
              <a:pathLst>
                <a:path extrusionOk="0" h="577" w="1891">
                  <a:moveTo>
                    <a:pt x="920" y="0"/>
                  </a:moveTo>
                  <a:cubicBezTo>
                    <a:pt x="904" y="0"/>
                    <a:pt x="888" y="0"/>
                    <a:pt x="872" y="1"/>
                  </a:cubicBezTo>
                  <a:cubicBezTo>
                    <a:pt x="691" y="13"/>
                    <a:pt x="501" y="56"/>
                    <a:pt x="344" y="159"/>
                  </a:cubicBezTo>
                  <a:cubicBezTo>
                    <a:pt x="186" y="261"/>
                    <a:pt x="67" y="411"/>
                    <a:pt x="0" y="577"/>
                  </a:cubicBezTo>
                  <a:cubicBezTo>
                    <a:pt x="103" y="431"/>
                    <a:pt x="233" y="309"/>
                    <a:pt x="383" y="226"/>
                  </a:cubicBezTo>
                  <a:cubicBezTo>
                    <a:pt x="537" y="147"/>
                    <a:pt x="707" y="108"/>
                    <a:pt x="880" y="103"/>
                  </a:cubicBezTo>
                  <a:cubicBezTo>
                    <a:pt x="907" y="102"/>
                    <a:pt x="935" y="101"/>
                    <a:pt x="963" y="101"/>
                  </a:cubicBezTo>
                  <a:cubicBezTo>
                    <a:pt x="1279" y="101"/>
                    <a:pt x="1597" y="199"/>
                    <a:pt x="1891" y="340"/>
                  </a:cubicBezTo>
                  <a:cubicBezTo>
                    <a:pt x="1626" y="122"/>
                    <a:pt x="1275" y="0"/>
                    <a:pt x="9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6040069" y="3000598"/>
              <a:ext cx="99159" cy="131918"/>
            </a:xfrm>
            <a:custGeom>
              <a:rect b="b" l="l" r="r" t="t"/>
              <a:pathLst>
                <a:path extrusionOk="0" h="1792" w="1347">
                  <a:moveTo>
                    <a:pt x="1" y="1"/>
                  </a:moveTo>
                  <a:cubicBezTo>
                    <a:pt x="210" y="39"/>
                    <a:pt x="411" y="103"/>
                    <a:pt x="589" y="201"/>
                  </a:cubicBezTo>
                  <a:cubicBezTo>
                    <a:pt x="766" y="300"/>
                    <a:pt x="928" y="431"/>
                    <a:pt x="1039" y="604"/>
                  </a:cubicBezTo>
                  <a:cubicBezTo>
                    <a:pt x="1272" y="939"/>
                    <a:pt x="1303" y="1378"/>
                    <a:pt x="1252" y="1792"/>
                  </a:cubicBezTo>
                  <a:cubicBezTo>
                    <a:pt x="1319" y="1591"/>
                    <a:pt x="1346" y="1374"/>
                    <a:pt x="1330" y="1161"/>
                  </a:cubicBezTo>
                  <a:cubicBezTo>
                    <a:pt x="1314" y="943"/>
                    <a:pt x="1239" y="730"/>
                    <a:pt x="1121" y="545"/>
                  </a:cubicBezTo>
                  <a:cubicBezTo>
                    <a:pt x="995" y="367"/>
                    <a:pt x="822" y="221"/>
                    <a:pt x="624" y="130"/>
                  </a:cubicBezTo>
                  <a:cubicBezTo>
                    <a:pt x="427" y="43"/>
                    <a:pt x="214"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6267542" y="3103440"/>
              <a:ext cx="170345" cy="106079"/>
            </a:xfrm>
            <a:custGeom>
              <a:rect b="b" l="l" r="r" t="t"/>
              <a:pathLst>
                <a:path extrusionOk="0" h="1441" w="2314">
                  <a:moveTo>
                    <a:pt x="1265" y="0"/>
                  </a:moveTo>
                  <a:cubicBezTo>
                    <a:pt x="1088" y="0"/>
                    <a:pt x="909" y="25"/>
                    <a:pt x="739" y="75"/>
                  </a:cubicBezTo>
                  <a:cubicBezTo>
                    <a:pt x="470" y="158"/>
                    <a:pt x="218" y="351"/>
                    <a:pt x="111" y="620"/>
                  </a:cubicBezTo>
                  <a:cubicBezTo>
                    <a:pt x="0" y="888"/>
                    <a:pt x="32" y="1172"/>
                    <a:pt x="52" y="1440"/>
                  </a:cubicBezTo>
                  <a:cubicBezTo>
                    <a:pt x="76" y="1168"/>
                    <a:pt x="64" y="888"/>
                    <a:pt x="178" y="651"/>
                  </a:cubicBezTo>
                  <a:cubicBezTo>
                    <a:pt x="293" y="411"/>
                    <a:pt x="513" y="241"/>
                    <a:pt x="766" y="174"/>
                  </a:cubicBezTo>
                  <a:cubicBezTo>
                    <a:pt x="944" y="115"/>
                    <a:pt x="1131" y="90"/>
                    <a:pt x="1321" y="90"/>
                  </a:cubicBezTo>
                  <a:cubicBezTo>
                    <a:pt x="1400" y="90"/>
                    <a:pt x="1480" y="95"/>
                    <a:pt x="1559" y="103"/>
                  </a:cubicBezTo>
                  <a:cubicBezTo>
                    <a:pt x="1823" y="130"/>
                    <a:pt x="2092" y="201"/>
                    <a:pt x="2313" y="360"/>
                  </a:cubicBezTo>
                  <a:cubicBezTo>
                    <a:pt x="2116" y="166"/>
                    <a:pt x="1840" y="67"/>
                    <a:pt x="1568" y="24"/>
                  </a:cubicBezTo>
                  <a:cubicBezTo>
                    <a:pt x="1468" y="8"/>
                    <a:pt x="1367" y="0"/>
                    <a:pt x="12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6334680" y="2943325"/>
              <a:ext cx="73541" cy="139574"/>
            </a:xfrm>
            <a:custGeom>
              <a:rect b="b" l="l" r="r" t="t"/>
              <a:pathLst>
                <a:path extrusionOk="0" h="1896" w="999">
                  <a:moveTo>
                    <a:pt x="999" y="1"/>
                  </a:moveTo>
                  <a:lnTo>
                    <a:pt x="999" y="1"/>
                  </a:lnTo>
                  <a:cubicBezTo>
                    <a:pt x="817" y="92"/>
                    <a:pt x="636" y="182"/>
                    <a:pt x="462" y="296"/>
                  </a:cubicBezTo>
                  <a:cubicBezTo>
                    <a:pt x="292" y="407"/>
                    <a:pt x="130" y="565"/>
                    <a:pt x="51" y="766"/>
                  </a:cubicBezTo>
                  <a:cubicBezTo>
                    <a:pt x="16" y="869"/>
                    <a:pt x="0" y="976"/>
                    <a:pt x="0" y="1082"/>
                  </a:cubicBezTo>
                  <a:cubicBezTo>
                    <a:pt x="0" y="1189"/>
                    <a:pt x="8" y="1291"/>
                    <a:pt x="35" y="1394"/>
                  </a:cubicBezTo>
                  <a:cubicBezTo>
                    <a:pt x="91" y="1599"/>
                    <a:pt x="225" y="1773"/>
                    <a:pt x="390" y="1895"/>
                  </a:cubicBezTo>
                  <a:cubicBezTo>
                    <a:pt x="253" y="1741"/>
                    <a:pt x="146" y="1568"/>
                    <a:pt x="115" y="1374"/>
                  </a:cubicBezTo>
                  <a:cubicBezTo>
                    <a:pt x="83" y="1185"/>
                    <a:pt x="75" y="979"/>
                    <a:pt x="146" y="802"/>
                  </a:cubicBezTo>
                  <a:cubicBezTo>
                    <a:pt x="210" y="620"/>
                    <a:pt x="352" y="482"/>
                    <a:pt x="505" y="360"/>
                  </a:cubicBezTo>
                  <a:cubicBezTo>
                    <a:pt x="663" y="238"/>
                    <a:pt x="837" y="127"/>
                    <a:pt x="9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5694663" y="2644885"/>
              <a:ext cx="176382" cy="104754"/>
            </a:xfrm>
            <a:custGeom>
              <a:rect b="b" l="l" r="r" t="t"/>
              <a:pathLst>
                <a:path extrusionOk="0" h="1423" w="2396">
                  <a:moveTo>
                    <a:pt x="761" y="1"/>
                  </a:moveTo>
                  <a:cubicBezTo>
                    <a:pt x="741" y="1"/>
                    <a:pt x="722" y="1"/>
                    <a:pt x="702" y="2"/>
                  </a:cubicBezTo>
                  <a:cubicBezTo>
                    <a:pt x="434" y="10"/>
                    <a:pt x="158" y="124"/>
                    <a:pt x="0" y="341"/>
                  </a:cubicBezTo>
                  <a:cubicBezTo>
                    <a:pt x="182" y="163"/>
                    <a:pt x="428" y="80"/>
                    <a:pt x="675" y="80"/>
                  </a:cubicBezTo>
                  <a:cubicBezTo>
                    <a:pt x="685" y="80"/>
                    <a:pt x="696" y="80"/>
                    <a:pt x="707" y="81"/>
                  </a:cubicBezTo>
                  <a:cubicBezTo>
                    <a:pt x="959" y="84"/>
                    <a:pt x="1212" y="156"/>
                    <a:pt x="1441" y="274"/>
                  </a:cubicBezTo>
                  <a:cubicBezTo>
                    <a:pt x="1669" y="385"/>
                    <a:pt x="1882" y="542"/>
                    <a:pt x="2052" y="736"/>
                  </a:cubicBezTo>
                  <a:cubicBezTo>
                    <a:pt x="2222" y="926"/>
                    <a:pt x="2352" y="1162"/>
                    <a:pt x="2396" y="1423"/>
                  </a:cubicBezTo>
                  <a:cubicBezTo>
                    <a:pt x="2396" y="1154"/>
                    <a:pt x="2277" y="897"/>
                    <a:pt x="2112" y="684"/>
                  </a:cubicBezTo>
                  <a:cubicBezTo>
                    <a:pt x="1946" y="471"/>
                    <a:pt x="1725" y="305"/>
                    <a:pt x="1484" y="183"/>
                  </a:cubicBezTo>
                  <a:cubicBezTo>
                    <a:pt x="1260" y="73"/>
                    <a:pt x="1013" y="1"/>
                    <a:pt x="7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5820988" y="2792485"/>
              <a:ext cx="119772" cy="59113"/>
            </a:xfrm>
            <a:custGeom>
              <a:rect b="b" l="l" r="r" t="t"/>
              <a:pathLst>
                <a:path extrusionOk="0" h="803" w="1627">
                  <a:moveTo>
                    <a:pt x="913" y="0"/>
                  </a:moveTo>
                  <a:cubicBezTo>
                    <a:pt x="814" y="0"/>
                    <a:pt x="715" y="11"/>
                    <a:pt x="616" y="33"/>
                  </a:cubicBezTo>
                  <a:cubicBezTo>
                    <a:pt x="447" y="76"/>
                    <a:pt x="273" y="152"/>
                    <a:pt x="155" y="298"/>
                  </a:cubicBezTo>
                  <a:cubicBezTo>
                    <a:pt x="37" y="440"/>
                    <a:pt x="1" y="633"/>
                    <a:pt x="40" y="803"/>
                  </a:cubicBezTo>
                  <a:cubicBezTo>
                    <a:pt x="44" y="629"/>
                    <a:pt x="95" y="463"/>
                    <a:pt x="214" y="349"/>
                  </a:cubicBezTo>
                  <a:cubicBezTo>
                    <a:pt x="328" y="234"/>
                    <a:pt x="478" y="163"/>
                    <a:pt x="640" y="132"/>
                  </a:cubicBezTo>
                  <a:cubicBezTo>
                    <a:pt x="747" y="103"/>
                    <a:pt x="858" y="92"/>
                    <a:pt x="968" y="92"/>
                  </a:cubicBezTo>
                  <a:cubicBezTo>
                    <a:pt x="1025" y="92"/>
                    <a:pt x="1081" y="95"/>
                    <a:pt x="1137" y="100"/>
                  </a:cubicBezTo>
                  <a:cubicBezTo>
                    <a:pt x="1303" y="116"/>
                    <a:pt x="1469" y="156"/>
                    <a:pt x="1627" y="227"/>
                  </a:cubicBezTo>
                  <a:cubicBezTo>
                    <a:pt x="1489" y="120"/>
                    <a:pt x="1319" y="57"/>
                    <a:pt x="1149" y="21"/>
                  </a:cubicBezTo>
                  <a:cubicBezTo>
                    <a:pt x="1071" y="7"/>
                    <a:pt x="992"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5918603" y="2666602"/>
              <a:ext cx="151426" cy="75455"/>
            </a:xfrm>
            <a:custGeom>
              <a:rect b="b" l="l" r="r" t="t"/>
              <a:pathLst>
                <a:path extrusionOk="0" h="1025" w="2057">
                  <a:moveTo>
                    <a:pt x="928" y="1"/>
                  </a:moveTo>
                  <a:cubicBezTo>
                    <a:pt x="907" y="1"/>
                    <a:pt x="886" y="1"/>
                    <a:pt x="865" y="3"/>
                  </a:cubicBezTo>
                  <a:cubicBezTo>
                    <a:pt x="616" y="22"/>
                    <a:pt x="383" y="157"/>
                    <a:pt x="241" y="354"/>
                  </a:cubicBezTo>
                  <a:cubicBezTo>
                    <a:pt x="95" y="543"/>
                    <a:pt x="1" y="792"/>
                    <a:pt x="64" y="1025"/>
                  </a:cubicBezTo>
                  <a:cubicBezTo>
                    <a:pt x="44" y="792"/>
                    <a:pt x="155" y="571"/>
                    <a:pt x="301" y="405"/>
                  </a:cubicBezTo>
                  <a:cubicBezTo>
                    <a:pt x="376" y="318"/>
                    <a:pt x="463" y="243"/>
                    <a:pt x="557" y="192"/>
                  </a:cubicBezTo>
                  <a:cubicBezTo>
                    <a:pt x="656" y="141"/>
                    <a:pt x="762" y="110"/>
                    <a:pt x="873" y="101"/>
                  </a:cubicBezTo>
                  <a:cubicBezTo>
                    <a:pt x="897" y="99"/>
                    <a:pt x="922" y="98"/>
                    <a:pt x="947" y="98"/>
                  </a:cubicBezTo>
                  <a:cubicBezTo>
                    <a:pt x="1140" y="98"/>
                    <a:pt x="1337" y="165"/>
                    <a:pt x="1512" y="263"/>
                  </a:cubicBezTo>
                  <a:cubicBezTo>
                    <a:pt x="1714" y="370"/>
                    <a:pt x="1895" y="520"/>
                    <a:pt x="2057" y="689"/>
                  </a:cubicBezTo>
                  <a:cubicBezTo>
                    <a:pt x="1927" y="492"/>
                    <a:pt x="1757" y="323"/>
                    <a:pt x="1552" y="196"/>
                  </a:cubicBezTo>
                  <a:cubicBezTo>
                    <a:pt x="1371" y="77"/>
                    <a:pt x="1151" y="1"/>
                    <a:pt x="9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099919" y="2692368"/>
              <a:ext cx="104386" cy="72069"/>
            </a:xfrm>
            <a:custGeom>
              <a:rect b="b" l="l" r="r" t="t"/>
              <a:pathLst>
                <a:path extrusionOk="0" h="979" w="1418">
                  <a:moveTo>
                    <a:pt x="920" y="0"/>
                  </a:moveTo>
                  <a:cubicBezTo>
                    <a:pt x="754" y="4"/>
                    <a:pt x="585" y="39"/>
                    <a:pt x="423" y="110"/>
                  </a:cubicBezTo>
                  <a:cubicBezTo>
                    <a:pt x="269" y="186"/>
                    <a:pt x="122" y="312"/>
                    <a:pt x="64" y="478"/>
                  </a:cubicBezTo>
                  <a:cubicBezTo>
                    <a:pt x="0" y="643"/>
                    <a:pt x="16" y="820"/>
                    <a:pt x="67" y="979"/>
                  </a:cubicBezTo>
                  <a:cubicBezTo>
                    <a:pt x="56" y="813"/>
                    <a:pt x="67" y="647"/>
                    <a:pt x="135" y="509"/>
                  </a:cubicBezTo>
                  <a:cubicBezTo>
                    <a:pt x="202" y="371"/>
                    <a:pt x="324" y="261"/>
                    <a:pt x="466" y="201"/>
                  </a:cubicBezTo>
                  <a:cubicBezTo>
                    <a:pt x="608" y="130"/>
                    <a:pt x="766" y="99"/>
                    <a:pt x="927" y="79"/>
                  </a:cubicBezTo>
                  <a:cubicBezTo>
                    <a:pt x="1023" y="67"/>
                    <a:pt x="1121" y="62"/>
                    <a:pt x="1221" y="62"/>
                  </a:cubicBezTo>
                  <a:cubicBezTo>
                    <a:pt x="1286" y="62"/>
                    <a:pt x="1352" y="64"/>
                    <a:pt x="1417" y="67"/>
                  </a:cubicBezTo>
                  <a:cubicBezTo>
                    <a:pt x="1259" y="20"/>
                    <a:pt x="1089" y="0"/>
                    <a:pt x="9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6127230" y="3162406"/>
              <a:ext cx="121833" cy="52046"/>
            </a:xfrm>
            <a:custGeom>
              <a:rect b="b" l="l" r="r" t="t"/>
              <a:pathLst>
                <a:path extrusionOk="0" h="707" w="1655">
                  <a:moveTo>
                    <a:pt x="993" y="1"/>
                  </a:moveTo>
                  <a:cubicBezTo>
                    <a:pt x="902" y="1"/>
                    <a:pt x="810" y="15"/>
                    <a:pt x="722" y="40"/>
                  </a:cubicBezTo>
                  <a:cubicBezTo>
                    <a:pt x="399" y="158"/>
                    <a:pt x="150" y="419"/>
                    <a:pt x="0" y="707"/>
                  </a:cubicBezTo>
                  <a:cubicBezTo>
                    <a:pt x="217" y="466"/>
                    <a:pt x="458" y="233"/>
                    <a:pt x="754" y="138"/>
                  </a:cubicBezTo>
                  <a:cubicBezTo>
                    <a:pt x="843" y="106"/>
                    <a:pt x="935" y="91"/>
                    <a:pt x="1026" y="91"/>
                  </a:cubicBezTo>
                  <a:cubicBezTo>
                    <a:pt x="1090" y="91"/>
                    <a:pt x="1153" y="98"/>
                    <a:pt x="1216" y="111"/>
                  </a:cubicBezTo>
                  <a:cubicBezTo>
                    <a:pt x="1366" y="142"/>
                    <a:pt x="1512" y="218"/>
                    <a:pt x="1654" y="300"/>
                  </a:cubicBezTo>
                  <a:cubicBezTo>
                    <a:pt x="1540" y="182"/>
                    <a:pt x="1398" y="87"/>
                    <a:pt x="1232" y="36"/>
                  </a:cubicBezTo>
                  <a:cubicBezTo>
                    <a:pt x="1155" y="12"/>
                    <a:pt x="1075" y="1"/>
                    <a:pt x="9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6072313" y="2869709"/>
              <a:ext cx="144433" cy="63824"/>
            </a:xfrm>
            <a:custGeom>
              <a:rect b="b" l="l" r="r" t="t"/>
              <a:pathLst>
                <a:path extrusionOk="0" h="867" w="1962">
                  <a:moveTo>
                    <a:pt x="1205" y="1"/>
                  </a:moveTo>
                  <a:cubicBezTo>
                    <a:pt x="1069" y="1"/>
                    <a:pt x="934" y="18"/>
                    <a:pt x="801" y="50"/>
                  </a:cubicBezTo>
                  <a:cubicBezTo>
                    <a:pt x="608" y="105"/>
                    <a:pt x="419" y="196"/>
                    <a:pt x="269" y="338"/>
                  </a:cubicBezTo>
                  <a:cubicBezTo>
                    <a:pt x="123" y="480"/>
                    <a:pt x="24" y="669"/>
                    <a:pt x="0" y="866"/>
                  </a:cubicBezTo>
                  <a:cubicBezTo>
                    <a:pt x="64" y="681"/>
                    <a:pt x="174" y="515"/>
                    <a:pt x="320" y="397"/>
                  </a:cubicBezTo>
                  <a:cubicBezTo>
                    <a:pt x="470" y="275"/>
                    <a:pt x="644" y="192"/>
                    <a:pt x="829" y="149"/>
                  </a:cubicBezTo>
                  <a:cubicBezTo>
                    <a:pt x="974" y="108"/>
                    <a:pt x="1127" y="89"/>
                    <a:pt x="1281" y="89"/>
                  </a:cubicBezTo>
                  <a:cubicBezTo>
                    <a:pt x="1319" y="89"/>
                    <a:pt x="1358" y="90"/>
                    <a:pt x="1397" y="93"/>
                  </a:cubicBezTo>
                  <a:cubicBezTo>
                    <a:pt x="1587" y="105"/>
                    <a:pt x="1781" y="145"/>
                    <a:pt x="1962" y="227"/>
                  </a:cubicBezTo>
                  <a:cubicBezTo>
                    <a:pt x="1800" y="109"/>
                    <a:pt x="1603" y="45"/>
                    <a:pt x="1406" y="14"/>
                  </a:cubicBezTo>
                  <a:cubicBezTo>
                    <a:pt x="1339" y="5"/>
                    <a:pt x="1272" y="1"/>
                    <a:pt x="1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6562080" y="3055957"/>
              <a:ext cx="122127" cy="34157"/>
            </a:xfrm>
            <a:custGeom>
              <a:rect b="b" l="l" r="r" t="t"/>
              <a:pathLst>
                <a:path extrusionOk="0" h="464" w="1659">
                  <a:moveTo>
                    <a:pt x="943" y="0"/>
                  </a:moveTo>
                  <a:cubicBezTo>
                    <a:pt x="887" y="0"/>
                    <a:pt x="831" y="4"/>
                    <a:pt x="775" y="10"/>
                  </a:cubicBezTo>
                  <a:cubicBezTo>
                    <a:pt x="621" y="34"/>
                    <a:pt x="471" y="77"/>
                    <a:pt x="337" y="156"/>
                  </a:cubicBezTo>
                  <a:cubicBezTo>
                    <a:pt x="203" y="235"/>
                    <a:pt x="88" y="338"/>
                    <a:pt x="1" y="464"/>
                  </a:cubicBezTo>
                  <a:cubicBezTo>
                    <a:pt x="230" y="271"/>
                    <a:pt x="498" y="136"/>
                    <a:pt x="787" y="109"/>
                  </a:cubicBezTo>
                  <a:cubicBezTo>
                    <a:pt x="858" y="99"/>
                    <a:pt x="930" y="94"/>
                    <a:pt x="1002" y="94"/>
                  </a:cubicBezTo>
                  <a:cubicBezTo>
                    <a:pt x="1219" y="94"/>
                    <a:pt x="1439" y="136"/>
                    <a:pt x="1658" y="196"/>
                  </a:cubicBezTo>
                  <a:cubicBezTo>
                    <a:pt x="1445" y="66"/>
                    <a:pt x="1195" y="0"/>
                    <a:pt x="9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510180" y="3196859"/>
              <a:ext cx="126691" cy="52487"/>
            </a:xfrm>
            <a:custGeom>
              <a:rect b="b" l="l" r="r" t="t"/>
              <a:pathLst>
                <a:path extrusionOk="0" h="713" w="1721">
                  <a:moveTo>
                    <a:pt x="767" y="0"/>
                  </a:moveTo>
                  <a:cubicBezTo>
                    <a:pt x="598" y="0"/>
                    <a:pt x="426" y="54"/>
                    <a:pt x="296" y="160"/>
                  </a:cubicBezTo>
                  <a:cubicBezTo>
                    <a:pt x="142" y="282"/>
                    <a:pt x="48" y="464"/>
                    <a:pt x="0" y="645"/>
                  </a:cubicBezTo>
                  <a:cubicBezTo>
                    <a:pt x="83" y="475"/>
                    <a:pt x="193" y="322"/>
                    <a:pt x="343" y="223"/>
                  </a:cubicBezTo>
                  <a:cubicBezTo>
                    <a:pt x="460" y="141"/>
                    <a:pt x="599" y="97"/>
                    <a:pt x="741" y="97"/>
                  </a:cubicBezTo>
                  <a:cubicBezTo>
                    <a:pt x="777" y="97"/>
                    <a:pt x="812" y="99"/>
                    <a:pt x="848" y="105"/>
                  </a:cubicBezTo>
                  <a:cubicBezTo>
                    <a:pt x="1026" y="124"/>
                    <a:pt x="1192" y="204"/>
                    <a:pt x="1341" y="310"/>
                  </a:cubicBezTo>
                  <a:cubicBezTo>
                    <a:pt x="1487" y="417"/>
                    <a:pt x="1614" y="555"/>
                    <a:pt x="1720" y="712"/>
                  </a:cubicBezTo>
                  <a:cubicBezTo>
                    <a:pt x="1587" y="361"/>
                    <a:pt x="1259" y="61"/>
                    <a:pt x="860" y="6"/>
                  </a:cubicBezTo>
                  <a:cubicBezTo>
                    <a:pt x="829" y="2"/>
                    <a:pt x="798" y="0"/>
                    <a:pt x="7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706220" y="3059197"/>
              <a:ext cx="131992" cy="90767"/>
            </a:xfrm>
            <a:custGeom>
              <a:rect b="b" l="l" r="r" t="t"/>
              <a:pathLst>
                <a:path extrusionOk="0" h="1233" w="1793">
                  <a:moveTo>
                    <a:pt x="1302" y="0"/>
                  </a:moveTo>
                  <a:cubicBezTo>
                    <a:pt x="1259" y="0"/>
                    <a:pt x="1216" y="2"/>
                    <a:pt x="1173" y="5"/>
                  </a:cubicBezTo>
                  <a:cubicBezTo>
                    <a:pt x="964" y="25"/>
                    <a:pt x="755" y="81"/>
                    <a:pt x="561" y="171"/>
                  </a:cubicBezTo>
                  <a:cubicBezTo>
                    <a:pt x="372" y="270"/>
                    <a:pt x="194" y="412"/>
                    <a:pt x="95" y="609"/>
                  </a:cubicBezTo>
                  <a:cubicBezTo>
                    <a:pt x="1" y="810"/>
                    <a:pt x="17" y="1043"/>
                    <a:pt x="103" y="1232"/>
                  </a:cubicBezTo>
                  <a:cubicBezTo>
                    <a:pt x="56" y="1028"/>
                    <a:pt x="68" y="819"/>
                    <a:pt x="166" y="644"/>
                  </a:cubicBezTo>
                  <a:cubicBezTo>
                    <a:pt x="265" y="475"/>
                    <a:pt x="427" y="349"/>
                    <a:pt x="605" y="262"/>
                  </a:cubicBezTo>
                  <a:cubicBezTo>
                    <a:pt x="782" y="171"/>
                    <a:pt x="979" y="116"/>
                    <a:pt x="1181" y="85"/>
                  </a:cubicBezTo>
                  <a:cubicBezTo>
                    <a:pt x="1284" y="68"/>
                    <a:pt x="1388" y="59"/>
                    <a:pt x="1493" y="59"/>
                  </a:cubicBezTo>
                  <a:cubicBezTo>
                    <a:pt x="1593" y="59"/>
                    <a:pt x="1693" y="67"/>
                    <a:pt x="1793" y="85"/>
                  </a:cubicBezTo>
                  <a:cubicBezTo>
                    <a:pt x="1639" y="25"/>
                    <a:pt x="1470" y="0"/>
                    <a:pt x="13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6435460" y="2980133"/>
              <a:ext cx="114250" cy="70155"/>
            </a:xfrm>
            <a:custGeom>
              <a:rect b="b" l="l" r="r" t="t"/>
              <a:pathLst>
                <a:path extrusionOk="0" h="953" w="1552">
                  <a:moveTo>
                    <a:pt x="445" y="0"/>
                  </a:moveTo>
                  <a:cubicBezTo>
                    <a:pt x="293" y="0"/>
                    <a:pt x="142" y="25"/>
                    <a:pt x="1" y="77"/>
                  </a:cubicBezTo>
                  <a:cubicBezTo>
                    <a:pt x="82" y="67"/>
                    <a:pt x="162" y="62"/>
                    <a:pt x="242" y="62"/>
                  </a:cubicBezTo>
                  <a:cubicBezTo>
                    <a:pt x="329" y="62"/>
                    <a:pt x="415" y="68"/>
                    <a:pt x="502" y="81"/>
                  </a:cubicBezTo>
                  <a:cubicBezTo>
                    <a:pt x="668" y="101"/>
                    <a:pt x="830" y="140"/>
                    <a:pt x="979" y="208"/>
                  </a:cubicBezTo>
                  <a:cubicBezTo>
                    <a:pt x="1129" y="270"/>
                    <a:pt x="1263" y="365"/>
                    <a:pt x="1362" y="492"/>
                  </a:cubicBezTo>
                  <a:cubicBezTo>
                    <a:pt x="1460" y="621"/>
                    <a:pt x="1512" y="783"/>
                    <a:pt x="1520" y="953"/>
                  </a:cubicBezTo>
                  <a:cubicBezTo>
                    <a:pt x="1551" y="787"/>
                    <a:pt x="1524" y="602"/>
                    <a:pt x="1425" y="448"/>
                  </a:cubicBezTo>
                  <a:cubicBezTo>
                    <a:pt x="1331" y="294"/>
                    <a:pt x="1176" y="191"/>
                    <a:pt x="1019" y="117"/>
                  </a:cubicBezTo>
                  <a:cubicBezTo>
                    <a:pt x="837" y="41"/>
                    <a:pt x="640" y="0"/>
                    <a:pt x="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6457839" y="3103734"/>
              <a:ext cx="114545" cy="78474"/>
            </a:xfrm>
            <a:custGeom>
              <a:rect b="b" l="l" r="r" t="t"/>
              <a:pathLst>
                <a:path extrusionOk="0" h="1066" w="1556">
                  <a:moveTo>
                    <a:pt x="1034" y="0"/>
                  </a:moveTo>
                  <a:cubicBezTo>
                    <a:pt x="861" y="0"/>
                    <a:pt x="675" y="52"/>
                    <a:pt x="526" y="162"/>
                  </a:cubicBezTo>
                  <a:cubicBezTo>
                    <a:pt x="375" y="272"/>
                    <a:pt x="276" y="427"/>
                    <a:pt x="198" y="584"/>
                  </a:cubicBezTo>
                  <a:cubicBezTo>
                    <a:pt x="119" y="738"/>
                    <a:pt x="56" y="900"/>
                    <a:pt x="1" y="1066"/>
                  </a:cubicBezTo>
                  <a:lnTo>
                    <a:pt x="265" y="620"/>
                  </a:lnTo>
                  <a:cubicBezTo>
                    <a:pt x="356" y="478"/>
                    <a:pt x="451" y="332"/>
                    <a:pt x="584" y="241"/>
                  </a:cubicBezTo>
                  <a:cubicBezTo>
                    <a:pt x="711" y="143"/>
                    <a:pt x="872" y="95"/>
                    <a:pt x="1038" y="79"/>
                  </a:cubicBezTo>
                  <a:cubicBezTo>
                    <a:pt x="1097" y="74"/>
                    <a:pt x="1156" y="71"/>
                    <a:pt x="1215" y="71"/>
                  </a:cubicBezTo>
                  <a:cubicBezTo>
                    <a:pt x="1328" y="71"/>
                    <a:pt x="1442" y="79"/>
                    <a:pt x="1555" y="87"/>
                  </a:cubicBezTo>
                  <a:cubicBezTo>
                    <a:pt x="1386" y="35"/>
                    <a:pt x="1216" y="0"/>
                    <a:pt x="10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649241" y="3191926"/>
              <a:ext cx="141930" cy="54843"/>
            </a:xfrm>
            <a:custGeom>
              <a:rect b="b" l="l" r="r" t="t"/>
              <a:pathLst>
                <a:path extrusionOk="0" h="745" w="1928">
                  <a:moveTo>
                    <a:pt x="651" y="0"/>
                  </a:moveTo>
                  <a:cubicBezTo>
                    <a:pt x="429" y="0"/>
                    <a:pt x="209" y="38"/>
                    <a:pt x="1" y="105"/>
                  </a:cubicBezTo>
                  <a:cubicBezTo>
                    <a:pt x="165" y="92"/>
                    <a:pt x="328" y="81"/>
                    <a:pt x="490" y="81"/>
                  </a:cubicBezTo>
                  <a:cubicBezTo>
                    <a:pt x="687" y="81"/>
                    <a:pt x="880" y="98"/>
                    <a:pt x="1066" y="152"/>
                  </a:cubicBezTo>
                  <a:cubicBezTo>
                    <a:pt x="1237" y="196"/>
                    <a:pt x="1394" y="274"/>
                    <a:pt x="1540" y="373"/>
                  </a:cubicBezTo>
                  <a:cubicBezTo>
                    <a:pt x="1687" y="475"/>
                    <a:pt x="1809" y="606"/>
                    <a:pt x="1927" y="744"/>
                  </a:cubicBezTo>
                  <a:cubicBezTo>
                    <a:pt x="1844" y="582"/>
                    <a:pt x="1729" y="432"/>
                    <a:pt x="1587" y="314"/>
                  </a:cubicBezTo>
                  <a:cubicBezTo>
                    <a:pt x="1445" y="191"/>
                    <a:pt x="1272" y="109"/>
                    <a:pt x="1095" y="54"/>
                  </a:cubicBezTo>
                  <a:cubicBezTo>
                    <a:pt x="948" y="17"/>
                    <a:pt x="799" y="0"/>
                    <a:pt x="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6748622" y="2928160"/>
              <a:ext cx="186614" cy="80020"/>
            </a:xfrm>
            <a:custGeom>
              <a:rect b="b" l="l" r="r" t="t"/>
              <a:pathLst>
                <a:path extrusionOk="0" h="1087" w="2535">
                  <a:moveTo>
                    <a:pt x="1128" y="1"/>
                  </a:moveTo>
                  <a:cubicBezTo>
                    <a:pt x="728" y="1"/>
                    <a:pt x="334" y="137"/>
                    <a:pt x="1" y="345"/>
                  </a:cubicBezTo>
                  <a:cubicBezTo>
                    <a:pt x="237" y="246"/>
                    <a:pt x="479" y="167"/>
                    <a:pt x="723" y="124"/>
                  </a:cubicBezTo>
                  <a:cubicBezTo>
                    <a:pt x="843" y="105"/>
                    <a:pt x="965" y="93"/>
                    <a:pt x="1086" y="93"/>
                  </a:cubicBezTo>
                  <a:cubicBezTo>
                    <a:pt x="1213" y="93"/>
                    <a:pt x="1338" y="106"/>
                    <a:pt x="1461" y="136"/>
                  </a:cubicBezTo>
                  <a:cubicBezTo>
                    <a:pt x="1702" y="187"/>
                    <a:pt x="1923" y="309"/>
                    <a:pt x="2104" y="475"/>
                  </a:cubicBezTo>
                  <a:cubicBezTo>
                    <a:pt x="2286" y="645"/>
                    <a:pt x="2420" y="858"/>
                    <a:pt x="2534" y="1087"/>
                  </a:cubicBezTo>
                  <a:cubicBezTo>
                    <a:pt x="2459" y="843"/>
                    <a:pt x="2337" y="610"/>
                    <a:pt x="2155" y="420"/>
                  </a:cubicBezTo>
                  <a:cubicBezTo>
                    <a:pt x="1978" y="231"/>
                    <a:pt x="1738" y="100"/>
                    <a:pt x="1481" y="37"/>
                  </a:cubicBezTo>
                  <a:cubicBezTo>
                    <a:pt x="1364" y="12"/>
                    <a:pt x="1246" y="1"/>
                    <a:pt x="11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6587109" y="2848949"/>
              <a:ext cx="53518" cy="126986"/>
            </a:xfrm>
            <a:custGeom>
              <a:rect b="b" l="l" r="r" t="t"/>
              <a:pathLst>
                <a:path extrusionOk="0" h="1725" w="727">
                  <a:moveTo>
                    <a:pt x="1" y="1"/>
                  </a:moveTo>
                  <a:lnTo>
                    <a:pt x="1" y="1"/>
                  </a:lnTo>
                  <a:cubicBezTo>
                    <a:pt x="147" y="83"/>
                    <a:pt x="261" y="201"/>
                    <a:pt x="352" y="336"/>
                  </a:cubicBezTo>
                  <a:cubicBezTo>
                    <a:pt x="442" y="469"/>
                    <a:pt x="513" y="620"/>
                    <a:pt x="557" y="773"/>
                  </a:cubicBezTo>
                  <a:cubicBezTo>
                    <a:pt x="608" y="932"/>
                    <a:pt x="632" y="1094"/>
                    <a:pt x="628" y="1256"/>
                  </a:cubicBezTo>
                  <a:cubicBezTo>
                    <a:pt x="628" y="1413"/>
                    <a:pt x="593" y="1578"/>
                    <a:pt x="506" y="1724"/>
                  </a:cubicBezTo>
                  <a:cubicBezTo>
                    <a:pt x="628" y="1602"/>
                    <a:pt x="688" y="1429"/>
                    <a:pt x="707" y="1259"/>
                  </a:cubicBezTo>
                  <a:cubicBezTo>
                    <a:pt x="726" y="1085"/>
                    <a:pt x="699" y="912"/>
                    <a:pt x="655" y="746"/>
                  </a:cubicBezTo>
                  <a:cubicBezTo>
                    <a:pt x="600" y="584"/>
                    <a:pt x="526" y="422"/>
                    <a:pt x="415" y="292"/>
                  </a:cubicBezTo>
                  <a:cubicBezTo>
                    <a:pt x="309" y="158"/>
                    <a:pt x="167" y="4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6309945" y="2730280"/>
              <a:ext cx="125587" cy="56536"/>
            </a:xfrm>
            <a:custGeom>
              <a:rect b="b" l="l" r="r" t="t"/>
              <a:pathLst>
                <a:path extrusionOk="0" h="768" w="1706">
                  <a:moveTo>
                    <a:pt x="1306" y="1"/>
                  </a:moveTo>
                  <a:cubicBezTo>
                    <a:pt x="1093" y="1"/>
                    <a:pt x="879" y="23"/>
                    <a:pt x="668" y="69"/>
                  </a:cubicBezTo>
                  <a:cubicBezTo>
                    <a:pt x="502" y="112"/>
                    <a:pt x="329" y="172"/>
                    <a:pt x="187" y="290"/>
                  </a:cubicBezTo>
                  <a:cubicBezTo>
                    <a:pt x="116" y="345"/>
                    <a:pt x="60" y="420"/>
                    <a:pt x="25" y="507"/>
                  </a:cubicBezTo>
                  <a:cubicBezTo>
                    <a:pt x="12" y="551"/>
                    <a:pt x="9" y="594"/>
                    <a:pt x="1" y="637"/>
                  </a:cubicBezTo>
                  <a:cubicBezTo>
                    <a:pt x="5" y="681"/>
                    <a:pt x="9" y="728"/>
                    <a:pt x="16" y="768"/>
                  </a:cubicBezTo>
                  <a:cubicBezTo>
                    <a:pt x="9" y="590"/>
                    <a:pt x="99" y="436"/>
                    <a:pt x="234" y="349"/>
                  </a:cubicBezTo>
                  <a:cubicBezTo>
                    <a:pt x="367" y="258"/>
                    <a:pt x="529" y="203"/>
                    <a:pt x="691" y="168"/>
                  </a:cubicBezTo>
                  <a:cubicBezTo>
                    <a:pt x="1019" y="85"/>
                    <a:pt x="1362" y="69"/>
                    <a:pt x="1706" y="26"/>
                  </a:cubicBezTo>
                  <a:cubicBezTo>
                    <a:pt x="1573" y="9"/>
                    <a:pt x="1440" y="1"/>
                    <a:pt x="13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6425596" y="2838937"/>
              <a:ext cx="84657" cy="30109"/>
            </a:xfrm>
            <a:custGeom>
              <a:rect b="b" l="l" r="r" t="t"/>
              <a:pathLst>
                <a:path extrusionOk="0" h="409" w="1150">
                  <a:moveTo>
                    <a:pt x="771" y="1"/>
                  </a:moveTo>
                  <a:cubicBezTo>
                    <a:pt x="685" y="1"/>
                    <a:pt x="599" y="12"/>
                    <a:pt x="514" y="37"/>
                  </a:cubicBezTo>
                  <a:cubicBezTo>
                    <a:pt x="304" y="113"/>
                    <a:pt x="135" y="246"/>
                    <a:pt x="0" y="408"/>
                  </a:cubicBezTo>
                  <a:cubicBezTo>
                    <a:pt x="190" y="314"/>
                    <a:pt x="356" y="188"/>
                    <a:pt x="545" y="132"/>
                  </a:cubicBezTo>
                  <a:cubicBezTo>
                    <a:pt x="731" y="65"/>
                    <a:pt x="936" y="81"/>
                    <a:pt x="1149" y="69"/>
                  </a:cubicBezTo>
                  <a:cubicBezTo>
                    <a:pt x="1030" y="27"/>
                    <a:pt x="901"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6291099" y="3215115"/>
              <a:ext cx="154297" cy="44095"/>
            </a:xfrm>
            <a:custGeom>
              <a:rect b="b" l="l" r="r" t="t"/>
              <a:pathLst>
                <a:path extrusionOk="0" h="599" w="2096">
                  <a:moveTo>
                    <a:pt x="931" y="1"/>
                  </a:moveTo>
                  <a:cubicBezTo>
                    <a:pt x="745" y="1"/>
                    <a:pt x="555" y="49"/>
                    <a:pt x="399" y="149"/>
                  </a:cubicBezTo>
                  <a:cubicBezTo>
                    <a:pt x="225" y="260"/>
                    <a:pt x="95" y="421"/>
                    <a:pt x="0" y="599"/>
                  </a:cubicBezTo>
                  <a:cubicBezTo>
                    <a:pt x="126" y="444"/>
                    <a:pt x="268" y="307"/>
                    <a:pt x="438" y="216"/>
                  </a:cubicBezTo>
                  <a:cubicBezTo>
                    <a:pt x="585" y="141"/>
                    <a:pt x="746" y="98"/>
                    <a:pt x="909" y="98"/>
                  </a:cubicBezTo>
                  <a:cubicBezTo>
                    <a:pt x="935" y="98"/>
                    <a:pt x="961" y="99"/>
                    <a:pt x="987" y="101"/>
                  </a:cubicBezTo>
                  <a:cubicBezTo>
                    <a:pt x="1180" y="109"/>
                    <a:pt x="1370" y="165"/>
                    <a:pt x="1551" y="227"/>
                  </a:cubicBezTo>
                  <a:cubicBezTo>
                    <a:pt x="1736" y="295"/>
                    <a:pt x="1914" y="378"/>
                    <a:pt x="2095" y="464"/>
                  </a:cubicBezTo>
                  <a:cubicBezTo>
                    <a:pt x="1780" y="227"/>
                    <a:pt x="1409" y="34"/>
                    <a:pt x="995" y="3"/>
                  </a:cubicBezTo>
                  <a:cubicBezTo>
                    <a:pt x="974" y="2"/>
                    <a:pt x="952" y="1"/>
                    <a:pt x="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5920664" y="3023493"/>
              <a:ext cx="74719" cy="14649"/>
            </a:xfrm>
            <a:custGeom>
              <a:rect b="b" l="l" r="r" t="t"/>
              <a:pathLst>
                <a:path extrusionOk="0" h="199" w="1015">
                  <a:moveTo>
                    <a:pt x="485" y="1"/>
                  </a:moveTo>
                  <a:cubicBezTo>
                    <a:pt x="320" y="1"/>
                    <a:pt x="155" y="26"/>
                    <a:pt x="0" y="96"/>
                  </a:cubicBezTo>
                  <a:cubicBezTo>
                    <a:pt x="38" y="97"/>
                    <a:pt x="75" y="98"/>
                    <a:pt x="112" y="98"/>
                  </a:cubicBezTo>
                  <a:cubicBezTo>
                    <a:pt x="199" y="98"/>
                    <a:pt x="284" y="95"/>
                    <a:pt x="368" y="95"/>
                  </a:cubicBezTo>
                  <a:cubicBezTo>
                    <a:pt x="418" y="95"/>
                    <a:pt x="468" y="96"/>
                    <a:pt x="517" y="100"/>
                  </a:cubicBezTo>
                  <a:cubicBezTo>
                    <a:pt x="687" y="104"/>
                    <a:pt x="849" y="135"/>
                    <a:pt x="1014" y="198"/>
                  </a:cubicBezTo>
                  <a:cubicBezTo>
                    <a:pt x="892" y="60"/>
                    <a:pt x="699" y="13"/>
                    <a:pt x="521" y="1"/>
                  </a:cubicBezTo>
                  <a:cubicBezTo>
                    <a:pt x="509" y="1"/>
                    <a:pt x="497" y="1"/>
                    <a:pt x="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6060093" y="3594680"/>
              <a:ext cx="1133082" cy="823163"/>
            </a:xfrm>
            <a:custGeom>
              <a:rect b="b" l="l" r="r" t="t"/>
              <a:pathLst>
                <a:path extrusionOk="0" h="11182" w="15392">
                  <a:moveTo>
                    <a:pt x="15392" y="0"/>
                  </a:moveTo>
                  <a:lnTo>
                    <a:pt x="648" y="340"/>
                  </a:lnTo>
                  <a:lnTo>
                    <a:pt x="0" y="11149"/>
                  </a:lnTo>
                  <a:lnTo>
                    <a:pt x="14710" y="11182"/>
                  </a:lnTo>
                  <a:lnTo>
                    <a:pt x="1539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6107796" y="3336435"/>
              <a:ext cx="1180417" cy="283344"/>
            </a:xfrm>
            <a:custGeom>
              <a:rect b="b" l="l" r="r" t="t"/>
              <a:pathLst>
                <a:path extrusionOk="0" h="3849" w="16035">
                  <a:moveTo>
                    <a:pt x="228" y="0"/>
                  </a:moveTo>
                  <a:lnTo>
                    <a:pt x="0" y="3848"/>
                  </a:lnTo>
                  <a:lnTo>
                    <a:pt x="15656" y="3848"/>
                  </a:lnTo>
                  <a:lnTo>
                    <a:pt x="160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5473300" y="2513333"/>
              <a:ext cx="651346" cy="1902138"/>
            </a:xfrm>
            <a:custGeom>
              <a:rect b="b" l="l" r="r" t="t"/>
              <a:pathLst>
                <a:path extrusionOk="0" h="25839" w="8848">
                  <a:moveTo>
                    <a:pt x="0" y="1"/>
                  </a:moveTo>
                  <a:lnTo>
                    <a:pt x="0" y="25838"/>
                  </a:lnTo>
                  <a:lnTo>
                    <a:pt x="7971" y="25838"/>
                  </a:lnTo>
                  <a:lnTo>
                    <a:pt x="8847" y="1118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6241335" y="1920871"/>
              <a:ext cx="338261" cy="316618"/>
            </a:xfrm>
            <a:custGeom>
              <a:rect b="b" l="l" r="r" t="t"/>
              <a:pathLst>
                <a:path extrusionOk="0" h="4301" w="4595">
                  <a:moveTo>
                    <a:pt x="3046" y="1"/>
                  </a:moveTo>
                  <a:cubicBezTo>
                    <a:pt x="2017" y="1"/>
                    <a:pt x="460" y="700"/>
                    <a:pt x="238" y="1395"/>
                  </a:cubicBezTo>
                  <a:cubicBezTo>
                    <a:pt x="1" y="2137"/>
                    <a:pt x="948" y="4300"/>
                    <a:pt x="948" y="4300"/>
                  </a:cubicBezTo>
                  <a:lnTo>
                    <a:pt x="2705" y="3929"/>
                  </a:lnTo>
                  <a:cubicBezTo>
                    <a:pt x="2705" y="3929"/>
                    <a:pt x="2669" y="3723"/>
                    <a:pt x="2705" y="3254"/>
                  </a:cubicBezTo>
                  <a:cubicBezTo>
                    <a:pt x="3482" y="3187"/>
                    <a:pt x="3818" y="2441"/>
                    <a:pt x="3818" y="2441"/>
                  </a:cubicBezTo>
                  <a:cubicBezTo>
                    <a:pt x="3818" y="2441"/>
                    <a:pt x="3891" y="2451"/>
                    <a:pt x="3991" y="2451"/>
                  </a:cubicBezTo>
                  <a:cubicBezTo>
                    <a:pt x="4204" y="2451"/>
                    <a:pt x="4540" y="2404"/>
                    <a:pt x="4563" y="2105"/>
                  </a:cubicBezTo>
                  <a:cubicBezTo>
                    <a:pt x="4595" y="1663"/>
                    <a:pt x="4188" y="1597"/>
                    <a:pt x="4188" y="1597"/>
                  </a:cubicBezTo>
                  <a:cubicBezTo>
                    <a:pt x="4188" y="1597"/>
                    <a:pt x="4259" y="113"/>
                    <a:pt x="3245" y="10"/>
                  </a:cubicBezTo>
                  <a:cubicBezTo>
                    <a:pt x="3181" y="4"/>
                    <a:pt x="3115" y="1"/>
                    <a:pt x="3046" y="1"/>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6690245" y="4415426"/>
              <a:ext cx="585534" cy="117710"/>
            </a:xfrm>
            <a:custGeom>
              <a:rect b="b" l="l" r="r" t="t"/>
              <a:pathLst>
                <a:path extrusionOk="0" h="1599" w="7954">
                  <a:moveTo>
                    <a:pt x="5759" y="0"/>
                  </a:moveTo>
                  <a:cubicBezTo>
                    <a:pt x="5759" y="0"/>
                    <a:pt x="1773" y="743"/>
                    <a:pt x="861" y="1011"/>
                  </a:cubicBezTo>
                  <a:cubicBezTo>
                    <a:pt x="0" y="1268"/>
                    <a:pt x="104" y="1599"/>
                    <a:pt x="1029" y="1599"/>
                  </a:cubicBezTo>
                  <a:cubicBezTo>
                    <a:pt x="1084" y="1599"/>
                    <a:pt x="1141" y="1598"/>
                    <a:pt x="1201" y="1595"/>
                  </a:cubicBezTo>
                  <a:cubicBezTo>
                    <a:pt x="2281" y="1552"/>
                    <a:pt x="6434" y="1283"/>
                    <a:pt x="6434" y="1283"/>
                  </a:cubicBezTo>
                  <a:lnTo>
                    <a:pt x="6434" y="1595"/>
                  </a:lnTo>
                  <a:lnTo>
                    <a:pt x="7953" y="1595"/>
                  </a:lnTo>
                  <a:lnTo>
                    <a:pt x="7953" y="798"/>
                  </a:lnTo>
                  <a:lnTo>
                    <a:pt x="57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7683545" y="4461951"/>
              <a:ext cx="497417" cy="148997"/>
            </a:xfrm>
            <a:custGeom>
              <a:rect b="b" l="l" r="r" t="t"/>
              <a:pathLst>
                <a:path extrusionOk="0" h="2024" w="6757">
                  <a:moveTo>
                    <a:pt x="1765" y="0"/>
                  </a:moveTo>
                  <a:lnTo>
                    <a:pt x="1" y="836"/>
                  </a:lnTo>
                  <a:lnTo>
                    <a:pt x="1" y="1697"/>
                  </a:lnTo>
                  <a:lnTo>
                    <a:pt x="1318" y="1697"/>
                  </a:lnTo>
                  <a:lnTo>
                    <a:pt x="1318" y="1393"/>
                  </a:lnTo>
                  <a:cubicBezTo>
                    <a:pt x="1318" y="1393"/>
                    <a:pt x="3004" y="1764"/>
                    <a:pt x="4358" y="1934"/>
                  </a:cubicBezTo>
                  <a:cubicBezTo>
                    <a:pt x="4829" y="1993"/>
                    <a:pt x="5300" y="2024"/>
                    <a:pt x="5677" y="2024"/>
                  </a:cubicBezTo>
                  <a:cubicBezTo>
                    <a:pt x="6380" y="2024"/>
                    <a:pt x="6757" y="1918"/>
                    <a:pt x="6196" y="1697"/>
                  </a:cubicBezTo>
                  <a:cubicBezTo>
                    <a:pt x="5336" y="1357"/>
                    <a:pt x="1765" y="0"/>
                    <a:pt x="1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6987432" y="3458932"/>
              <a:ext cx="857688" cy="1073969"/>
            </a:xfrm>
            <a:custGeom>
              <a:rect b="b" l="l" r="r" t="t"/>
              <a:pathLst>
                <a:path extrusionOk="0" h="14589" w="11651">
                  <a:moveTo>
                    <a:pt x="3936" y="0"/>
                  </a:moveTo>
                  <a:cubicBezTo>
                    <a:pt x="1757" y="0"/>
                    <a:pt x="1" y="104"/>
                    <a:pt x="1" y="104"/>
                  </a:cubicBezTo>
                  <a:cubicBezTo>
                    <a:pt x="1" y="104"/>
                    <a:pt x="1900" y="7192"/>
                    <a:pt x="2100" y="9119"/>
                  </a:cubicBezTo>
                  <a:cubicBezTo>
                    <a:pt x="2249" y="10505"/>
                    <a:pt x="2317" y="10852"/>
                    <a:pt x="2104" y="10852"/>
                  </a:cubicBezTo>
                  <a:cubicBezTo>
                    <a:pt x="2022" y="10852"/>
                    <a:pt x="1899" y="10800"/>
                    <a:pt x="1722" y="10736"/>
                  </a:cubicBezTo>
                  <a:cubicBezTo>
                    <a:pt x="1588" y="10689"/>
                    <a:pt x="1457" y="10667"/>
                    <a:pt x="1339" y="10667"/>
                  </a:cubicBezTo>
                  <a:cubicBezTo>
                    <a:pt x="900" y="10667"/>
                    <a:pt x="646" y="10970"/>
                    <a:pt x="1122" y="11372"/>
                  </a:cubicBezTo>
                  <a:cubicBezTo>
                    <a:pt x="1692" y="11852"/>
                    <a:pt x="2224" y="12310"/>
                    <a:pt x="1840" y="12310"/>
                  </a:cubicBezTo>
                  <a:cubicBezTo>
                    <a:pt x="1820" y="12310"/>
                    <a:pt x="1798" y="12309"/>
                    <a:pt x="1773" y="12307"/>
                  </a:cubicBezTo>
                  <a:cubicBezTo>
                    <a:pt x="1750" y="12304"/>
                    <a:pt x="1728" y="12303"/>
                    <a:pt x="1707" y="12303"/>
                  </a:cubicBezTo>
                  <a:cubicBezTo>
                    <a:pt x="1261" y="12303"/>
                    <a:pt x="1201" y="12800"/>
                    <a:pt x="1445" y="13041"/>
                  </a:cubicBezTo>
                  <a:cubicBezTo>
                    <a:pt x="1698" y="13297"/>
                    <a:pt x="3494" y="14181"/>
                    <a:pt x="3750" y="14210"/>
                  </a:cubicBezTo>
                  <a:cubicBezTo>
                    <a:pt x="3815" y="14216"/>
                    <a:pt x="3901" y="14230"/>
                    <a:pt x="3985" y="14230"/>
                  </a:cubicBezTo>
                  <a:cubicBezTo>
                    <a:pt x="4227" y="14230"/>
                    <a:pt x="4447" y="14107"/>
                    <a:pt x="4054" y="13297"/>
                  </a:cubicBezTo>
                  <a:cubicBezTo>
                    <a:pt x="3521" y="12208"/>
                    <a:pt x="4271" y="2938"/>
                    <a:pt x="4271" y="2938"/>
                  </a:cubicBezTo>
                  <a:cubicBezTo>
                    <a:pt x="4271" y="2938"/>
                    <a:pt x="8233" y="3924"/>
                    <a:pt x="9244" y="7066"/>
                  </a:cubicBezTo>
                  <a:cubicBezTo>
                    <a:pt x="10258" y="10208"/>
                    <a:pt x="10155" y="11143"/>
                    <a:pt x="9903" y="11297"/>
                  </a:cubicBezTo>
                  <a:cubicBezTo>
                    <a:pt x="9650" y="11447"/>
                    <a:pt x="8762" y="11802"/>
                    <a:pt x="8714" y="12055"/>
                  </a:cubicBezTo>
                  <a:cubicBezTo>
                    <a:pt x="8663" y="12307"/>
                    <a:pt x="9397" y="12461"/>
                    <a:pt x="9674" y="12713"/>
                  </a:cubicBezTo>
                  <a:cubicBezTo>
                    <a:pt x="9954" y="12966"/>
                    <a:pt x="9650" y="13041"/>
                    <a:pt x="9322" y="13321"/>
                  </a:cubicBezTo>
                  <a:cubicBezTo>
                    <a:pt x="8991" y="13601"/>
                    <a:pt x="9018" y="14434"/>
                    <a:pt x="9421" y="14588"/>
                  </a:cubicBezTo>
                  <a:cubicBezTo>
                    <a:pt x="9421" y="14588"/>
                    <a:pt x="10688" y="13854"/>
                    <a:pt x="11221" y="13625"/>
                  </a:cubicBezTo>
                  <a:cubicBezTo>
                    <a:pt x="11525" y="13171"/>
                    <a:pt x="11651" y="12816"/>
                    <a:pt x="11375" y="12256"/>
                  </a:cubicBezTo>
                  <a:cubicBezTo>
                    <a:pt x="11095" y="11700"/>
                    <a:pt x="11295" y="3317"/>
                    <a:pt x="11548" y="933"/>
                  </a:cubicBezTo>
                  <a:cubicBezTo>
                    <a:pt x="10159" y="169"/>
                    <a:pt x="6706" y="0"/>
                    <a:pt x="39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6942748" y="3336435"/>
              <a:ext cx="929684" cy="260818"/>
            </a:xfrm>
            <a:custGeom>
              <a:rect b="b" l="l" r="r" t="t"/>
              <a:pathLst>
                <a:path extrusionOk="0" h="3543" w="12629">
                  <a:moveTo>
                    <a:pt x="0" y="0"/>
                  </a:moveTo>
                  <a:lnTo>
                    <a:pt x="336" y="1654"/>
                  </a:lnTo>
                  <a:cubicBezTo>
                    <a:pt x="336" y="1654"/>
                    <a:pt x="4585" y="3542"/>
                    <a:pt x="8008" y="3542"/>
                  </a:cubicBezTo>
                  <a:cubicBezTo>
                    <a:pt x="8248" y="3542"/>
                    <a:pt x="8484" y="3533"/>
                    <a:pt x="8714" y="3513"/>
                  </a:cubicBezTo>
                  <a:cubicBezTo>
                    <a:pt x="12226" y="3205"/>
                    <a:pt x="12258" y="2901"/>
                    <a:pt x="12258" y="2901"/>
                  </a:cubicBezTo>
                  <a:lnTo>
                    <a:pt x="12629" y="1113"/>
                  </a:lnTo>
                  <a:lnTo>
                    <a:pt x="0" y="0"/>
                  </a:lnTo>
                  <a:close/>
                </a:path>
              </a:pathLst>
            </a:custGeom>
            <a:solidFill>
              <a:srgbClr val="031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6308546" y="2187656"/>
              <a:ext cx="156947" cy="111895"/>
            </a:xfrm>
            <a:custGeom>
              <a:rect b="b" l="l" r="r" t="t"/>
              <a:pathLst>
                <a:path extrusionOk="0" h="1520" w="2132">
                  <a:moveTo>
                    <a:pt x="1858" y="1"/>
                  </a:moveTo>
                  <a:cubicBezTo>
                    <a:pt x="1858" y="1"/>
                    <a:pt x="643" y="270"/>
                    <a:pt x="35" y="676"/>
                  </a:cubicBezTo>
                  <a:cubicBezTo>
                    <a:pt x="0" y="1082"/>
                    <a:pt x="304" y="1520"/>
                    <a:pt x="304" y="1520"/>
                  </a:cubicBezTo>
                  <a:lnTo>
                    <a:pt x="2131" y="1015"/>
                  </a:lnTo>
                  <a:lnTo>
                    <a:pt x="1858" y="1"/>
                  </a:lnTo>
                  <a:close/>
                </a:path>
              </a:pathLst>
            </a:custGeom>
            <a:solidFill>
              <a:srgbClr val="031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255319" y="3788143"/>
              <a:ext cx="636623" cy="324053"/>
            </a:xfrm>
            <a:custGeom>
              <a:rect b="b" l="l" r="r" t="t"/>
              <a:pathLst>
                <a:path extrusionOk="0" h="4402" w="8648">
                  <a:moveTo>
                    <a:pt x="5436" y="1"/>
                  </a:moveTo>
                  <a:cubicBezTo>
                    <a:pt x="4805" y="1"/>
                    <a:pt x="4460" y="345"/>
                    <a:pt x="4460" y="345"/>
                  </a:cubicBezTo>
                  <a:cubicBezTo>
                    <a:pt x="4460" y="345"/>
                    <a:pt x="4346" y="175"/>
                    <a:pt x="2969" y="175"/>
                  </a:cubicBezTo>
                  <a:cubicBezTo>
                    <a:pt x="2846" y="175"/>
                    <a:pt x="2713" y="176"/>
                    <a:pt x="2569" y="179"/>
                  </a:cubicBezTo>
                  <a:cubicBezTo>
                    <a:pt x="813" y="210"/>
                    <a:pt x="1" y="2408"/>
                    <a:pt x="1" y="2408"/>
                  </a:cubicBezTo>
                  <a:cubicBezTo>
                    <a:pt x="18" y="2895"/>
                    <a:pt x="251" y="3060"/>
                    <a:pt x="558" y="3060"/>
                  </a:cubicBezTo>
                  <a:cubicBezTo>
                    <a:pt x="1199" y="3060"/>
                    <a:pt x="2163" y="2341"/>
                    <a:pt x="2163" y="2341"/>
                  </a:cubicBezTo>
                  <a:cubicBezTo>
                    <a:pt x="2163" y="2341"/>
                    <a:pt x="2938" y="2126"/>
                    <a:pt x="3323" y="2126"/>
                  </a:cubicBezTo>
                  <a:cubicBezTo>
                    <a:pt x="3370" y="2126"/>
                    <a:pt x="3412" y="2129"/>
                    <a:pt x="3445" y="2137"/>
                  </a:cubicBezTo>
                  <a:cubicBezTo>
                    <a:pt x="3544" y="2699"/>
                    <a:pt x="3676" y="2864"/>
                    <a:pt x="3796" y="2864"/>
                  </a:cubicBezTo>
                  <a:cubicBezTo>
                    <a:pt x="3964" y="2864"/>
                    <a:pt x="4108" y="2543"/>
                    <a:pt x="4108" y="2543"/>
                  </a:cubicBezTo>
                  <a:cubicBezTo>
                    <a:pt x="4132" y="2980"/>
                    <a:pt x="4629" y="4401"/>
                    <a:pt x="5201" y="4401"/>
                  </a:cubicBezTo>
                  <a:cubicBezTo>
                    <a:pt x="5778" y="4401"/>
                    <a:pt x="5471" y="3352"/>
                    <a:pt x="5470" y="3352"/>
                  </a:cubicBezTo>
                  <a:lnTo>
                    <a:pt x="5470" y="3352"/>
                  </a:lnTo>
                  <a:cubicBezTo>
                    <a:pt x="5471" y="3352"/>
                    <a:pt x="5872" y="3852"/>
                    <a:pt x="6257" y="3852"/>
                  </a:cubicBezTo>
                  <a:cubicBezTo>
                    <a:pt x="6372" y="3852"/>
                    <a:pt x="6486" y="3807"/>
                    <a:pt x="6587" y="3691"/>
                  </a:cubicBezTo>
                  <a:cubicBezTo>
                    <a:pt x="7025" y="3182"/>
                    <a:pt x="6046" y="2137"/>
                    <a:pt x="6046" y="2137"/>
                  </a:cubicBezTo>
                  <a:lnTo>
                    <a:pt x="6046" y="2137"/>
                  </a:lnTo>
                  <a:cubicBezTo>
                    <a:pt x="6047" y="2137"/>
                    <a:pt x="7128" y="2543"/>
                    <a:pt x="7906" y="2610"/>
                  </a:cubicBezTo>
                  <a:cubicBezTo>
                    <a:pt x="7922" y="2612"/>
                    <a:pt x="7937" y="2612"/>
                    <a:pt x="7952" y="2612"/>
                  </a:cubicBezTo>
                  <a:cubicBezTo>
                    <a:pt x="8647" y="2612"/>
                    <a:pt x="7909" y="1106"/>
                    <a:pt x="6587" y="345"/>
                  </a:cubicBezTo>
                  <a:cubicBezTo>
                    <a:pt x="6137" y="87"/>
                    <a:pt x="5751" y="1"/>
                    <a:pt x="54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288152" y="3845490"/>
              <a:ext cx="269652" cy="119992"/>
            </a:xfrm>
            <a:custGeom>
              <a:rect b="b" l="l" r="r" t="t"/>
              <a:pathLst>
                <a:path extrusionOk="0" h="1630" w="3663">
                  <a:moveTo>
                    <a:pt x="2366" y="1"/>
                  </a:moveTo>
                  <a:cubicBezTo>
                    <a:pt x="2080" y="1"/>
                    <a:pt x="1796" y="44"/>
                    <a:pt x="1520" y="130"/>
                  </a:cubicBezTo>
                  <a:cubicBezTo>
                    <a:pt x="1342" y="185"/>
                    <a:pt x="1176" y="272"/>
                    <a:pt x="1010" y="358"/>
                  </a:cubicBezTo>
                  <a:cubicBezTo>
                    <a:pt x="861" y="469"/>
                    <a:pt x="699" y="568"/>
                    <a:pt x="580" y="710"/>
                  </a:cubicBezTo>
                  <a:cubicBezTo>
                    <a:pt x="517" y="777"/>
                    <a:pt x="442" y="837"/>
                    <a:pt x="395" y="915"/>
                  </a:cubicBezTo>
                  <a:lnTo>
                    <a:pt x="238" y="1140"/>
                  </a:lnTo>
                  <a:cubicBezTo>
                    <a:pt x="182" y="1211"/>
                    <a:pt x="154" y="1302"/>
                    <a:pt x="111" y="1381"/>
                  </a:cubicBezTo>
                  <a:cubicBezTo>
                    <a:pt x="72" y="1464"/>
                    <a:pt x="36" y="1547"/>
                    <a:pt x="1" y="1629"/>
                  </a:cubicBezTo>
                  <a:cubicBezTo>
                    <a:pt x="209" y="1334"/>
                    <a:pt x="415" y="1041"/>
                    <a:pt x="687" y="824"/>
                  </a:cubicBezTo>
                  <a:cubicBezTo>
                    <a:pt x="948" y="595"/>
                    <a:pt x="1251" y="422"/>
                    <a:pt x="1582" y="323"/>
                  </a:cubicBezTo>
                  <a:cubicBezTo>
                    <a:pt x="1910" y="216"/>
                    <a:pt x="2258" y="169"/>
                    <a:pt x="2605" y="169"/>
                  </a:cubicBezTo>
                  <a:cubicBezTo>
                    <a:pt x="2956" y="169"/>
                    <a:pt x="3311" y="201"/>
                    <a:pt x="3662" y="276"/>
                  </a:cubicBezTo>
                  <a:cubicBezTo>
                    <a:pt x="3335" y="126"/>
                    <a:pt x="2976" y="39"/>
                    <a:pt x="2613" y="12"/>
                  </a:cubicBezTo>
                  <a:cubicBezTo>
                    <a:pt x="2531" y="4"/>
                    <a:pt x="2448" y="1"/>
                    <a:pt x="23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245970" y="3902248"/>
              <a:ext cx="269725" cy="119919"/>
            </a:xfrm>
            <a:custGeom>
              <a:rect b="b" l="l" r="r" t="t"/>
              <a:pathLst>
                <a:path extrusionOk="0" h="1629" w="3664">
                  <a:moveTo>
                    <a:pt x="2380" y="1"/>
                  </a:moveTo>
                  <a:cubicBezTo>
                    <a:pt x="2089" y="1"/>
                    <a:pt x="1797" y="42"/>
                    <a:pt x="1521" y="132"/>
                  </a:cubicBezTo>
                  <a:cubicBezTo>
                    <a:pt x="1339" y="184"/>
                    <a:pt x="1173" y="270"/>
                    <a:pt x="1011" y="361"/>
                  </a:cubicBezTo>
                  <a:cubicBezTo>
                    <a:pt x="862" y="472"/>
                    <a:pt x="700" y="567"/>
                    <a:pt x="581" y="709"/>
                  </a:cubicBezTo>
                  <a:cubicBezTo>
                    <a:pt x="518" y="780"/>
                    <a:pt x="443" y="835"/>
                    <a:pt x="396" y="913"/>
                  </a:cubicBezTo>
                  <a:lnTo>
                    <a:pt x="238" y="1139"/>
                  </a:lnTo>
                  <a:cubicBezTo>
                    <a:pt x="183" y="1214"/>
                    <a:pt x="151" y="1301"/>
                    <a:pt x="112" y="1383"/>
                  </a:cubicBezTo>
                  <a:cubicBezTo>
                    <a:pt x="72" y="1463"/>
                    <a:pt x="37" y="1545"/>
                    <a:pt x="1" y="1628"/>
                  </a:cubicBezTo>
                  <a:cubicBezTo>
                    <a:pt x="210" y="1332"/>
                    <a:pt x="416" y="1044"/>
                    <a:pt x="687" y="827"/>
                  </a:cubicBezTo>
                  <a:cubicBezTo>
                    <a:pt x="948" y="598"/>
                    <a:pt x="1252" y="425"/>
                    <a:pt x="1580" y="326"/>
                  </a:cubicBezTo>
                  <a:cubicBezTo>
                    <a:pt x="1907" y="215"/>
                    <a:pt x="2255" y="172"/>
                    <a:pt x="2605" y="168"/>
                  </a:cubicBezTo>
                  <a:cubicBezTo>
                    <a:pt x="2957" y="172"/>
                    <a:pt x="3312" y="199"/>
                    <a:pt x="3663" y="279"/>
                  </a:cubicBezTo>
                  <a:cubicBezTo>
                    <a:pt x="3336" y="128"/>
                    <a:pt x="2977" y="42"/>
                    <a:pt x="2614" y="10"/>
                  </a:cubicBezTo>
                  <a:cubicBezTo>
                    <a:pt x="2536" y="4"/>
                    <a:pt x="2458" y="1"/>
                    <a:pt x="2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190832" y="3597036"/>
              <a:ext cx="216207" cy="348420"/>
            </a:xfrm>
            <a:custGeom>
              <a:rect b="b" l="l" r="r" t="t"/>
              <a:pathLst>
                <a:path extrusionOk="0" h="4733" w="2937">
                  <a:moveTo>
                    <a:pt x="438" y="1"/>
                  </a:moveTo>
                  <a:cubicBezTo>
                    <a:pt x="438" y="1"/>
                    <a:pt x="1" y="612"/>
                    <a:pt x="269" y="983"/>
                  </a:cubicBezTo>
                  <a:cubicBezTo>
                    <a:pt x="1922" y="1323"/>
                    <a:pt x="1824" y="4733"/>
                    <a:pt x="1824" y="4733"/>
                  </a:cubicBezTo>
                  <a:lnTo>
                    <a:pt x="2869" y="4733"/>
                  </a:lnTo>
                  <a:cubicBezTo>
                    <a:pt x="2937" y="308"/>
                    <a:pt x="640" y="107"/>
                    <a:pt x="4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7902331" y="3461877"/>
              <a:ext cx="378013" cy="229973"/>
            </a:xfrm>
            <a:custGeom>
              <a:rect b="b" l="l" r="r" t="t"/>
              <a:pathLst>
                <a:path extrusionOk="0" h="3124" w="5135">
                  <a:moveTo>
                    <a:pt x="2588" y="0"/>
                  </a:moveTo>
                  <a:cubicBezTo>
                    <a:pt x="2343" y="0"/>
                    <a:pt x="2195" y="17"/>
                    <a:pt x="2195" y="17"/>
                  </a:cubicBezTo>
                  <a:cubicBezTo>
                    <a:pt x="2195" y="17"/>
                    <a:pt x="0" y="996"/>
                    <a:pt x="743" y="2345"/>
                  </a:cubicBezTo>
                  <a:cubicBezTo>
                    <a:pt x="1178" y="3093"/>
                    <a:pt x="2608" y="3123"/>
                    <a:pt x="3337" y="3123"/>
                  </a:cubicBezTo>
                  <a:cubicBezTo>
                    <a:pt x="3402" y="3123"/>
                    <a:pt x="3461" y="3123"/>
                    <a:pt x="3513" y="3123"/>
                  </a:cubicBezTo>
                  <a:cubicBezTo>
                    <a:pt x="4156" y="3123"/>
                    <a:pt x="4929" y="2855"/>
                    <a:pt x="4929" y="2855"/>
                  </a:cubicBezTo>
                  <a:cubicBezTo>
                    <a:pt x="4929" y="2855"/>
                    <a:pt x="5135" y="1130"/>
                    <a:pt x="4156" y="218"/>
                  </a:cubicBezTo>
                  <a:cubicBezTo>
                    <a:pt x="3529" y="37"/>
                    <a:pt x="2952" y="0"/>
                    <a:pt x="2588"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056630" y="3393340"/>
              <a:ext cx="166517" cy="90841"/>
            </a:xfrm>
            <a:custGeom>
              <a:rect b="b" l="l" r="r" t="t"/>
              <a:pathLst>
                <a:path extrusionOk="0" h="1234" w="2262">
                  <a:moveTo>
                    <a:pt x="0" y="1"/>
                  </a:moveTo>
                  <a:lnTo>
                    <a:pt x="99" y="948"/>
                  </a:lnTo>
                  <a:cubicBezTo>
                    <a:pt x="99" y="948"/>
                    <a:pt x="751" y="1234"/>
                    <a:pt x="1454" y="1234"/>
                  </a:cubicBezTo>
                  <a:cubicBezTo>
                    <a:pt x="1657" y="1234"/>
                    <a:pt x="1864" y="1210"/>
                    <a:pt x="2060" y="1149"/>
                  </a:cubicBezTo>
                  <a:cubicBezTo>
                    <a:pt x="2092" y="577"/>
                    <a:pt x="2261" y="68"/>
                    <a:pt x="2261" y="68"/>
                  </a:cubicBezTo>
                  <a:lnTo>
                    <a:pt x="0" y="1"/>
                  </a:lnTo>
                  <a:close/>
                </a:path>
              </a:pathLst>
            </a:custGeom>
            <a:solidFill>
              <a:srgbClr val="031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6221606" y="1948845"/>
              <a:ext cx="2177826" cy="1564613"/>
            </a:xfrm>
            <a:custGeom>
              <a:rect b="b" l="l" r="r" t="t"/>
              <a:pathLst>
                <a:path extrusionOk="0" h="21254" w="29584">
                  <a:moveTo>
                    <a:pt x="19962" y="1"/>
                  </a:moveTo>
                  <a:lnTo>
                    <a:pt x="13948" y="1117"/>
                  </a:lnTo>
                  <a:cubicBezTo>
                    <a:pt x="13948" y="1117"/>
                    <a:pt x="13545" y="1690"/>
                    <a:pt x="12259" y="3040"/>
                  </a:cubicBezTo>
                  <a:cubicBezTo>
                    <a:pt x="10977" y="4394"/>
                    <a:pt x="5810" y="8210"/>
                    <a:pt x="5810" y="8210"/>
                  </a:cubicBezTo>
                  <a:cubicBezTo>
                    <a:pt x="5810" y="8210"/>
                    <a:pt x="5439" y="5640"/>
                    <a:pt x="4389" y="4461"/>
                  </a:cubicBezTo>
                  <a:cubicBezTo>
                    <a:pt x="4085" y="4116"/>
                    <a:pt x="3678" y="3967"/>
                    <a:pt x="3240" y="3967"/>
                  </a:cubicBezTo>
                  <a:cubicBezTo>
                    <a:pt x="2173" y="3967"/>
                    <a:pt x="925" y="4855"/>
                    <a:pt x="542" y="5980"/>
                  </a:cubicBezTo>
                  <a:cubicBezTo>
                    <a:pt x="1" y="7567"/>
                    <a:pt x="2231" y="13139"/>
                    <a:pt x="5033" y="13510"/>
                  </a:cubicBezTo>
                  <a:cubicBezTo>
                    <a:pt x="5250" y="13539"/>
                    <a:pt x="5465" y="13552"/>
                    <a:pt x="5675" y="13552"/>
                  </a:cubicBezTo>
                  <a:cubicBezTo>
                    <a:pt x="8177" y="13552"/>
                    <a:pt x="10131" y="11655"/>
                    <a:pt x="10132" y="11654"/>
                  </a:cubicBezTo>
                  <a:lnTo>
                    <a:pt x="10132" y="11654"/>
                  </a:lnTo>
                  <a:cubicBezTo>
                    <a:pt x="10131" y="11655"/>
                    <a:pt x="7294" y="17464"/>
                    <a:pt x="9962" y="18948"/>
                  </a:cubicBezTo>
                  <a:cubicBezTo>
                    <a:pt x="12109" y="20145"/>
                    <a:pt x="15658" y="21253"/>
                    <a:pt x="18741" y="21253"/>
                  </a:cubicBezTo>
                  <a:cubicBezTo>
                    <a:pt x="19488" y="21253"/>
                    <a:pt x="20208" y="21188"/>
                    <a:pt x="20874" y="21044"/>
                  </a:cubicBezTo>
                  <a:cubicBezTo>
                    <a:pt x="22784" y="20625"/>
                    <a:pt x="23811" y="18474"/>
                    <a:pt x="23811" y="18474"/>
                  </a:cubicBezTo>
                  <a:cubicBezTo>
                    <a:pt x="23811" y="18474"/>
                    <a:pt x="24077" y="20199"/>
                    <a:pt x="26448" y="20199"/>
                  </a:cubicBezTo>
                  <a:cubicBezTo>
                    <a:pt x="26470" y="20199"/>
                    <a:pt x="26492" y="20199"/>
                    <a:pt x="26514" y="20199"/>
                  </a:cubicBezTo>
                  <a:cubicBezTo>
                    <a:pt x="28944" y="20164"/>
                    <a:pt x="29583" y="17124"/>
                    <a:pt x="29248" y="13782"/>
                  </a:cubicBezTo>
                  <a:cubicBezTo>
                    <a:pt x="28909" y="10439"/>
                    <a:pt x="26683" y="6958"/>
                    <a:pt x="25160" y="5337"/>
                  </a:cubicBezTo>
                  <a:cubicBezTo>
                    <a:pt x="23640" y="3718"/>
                    <a:pt x="19962" y="1"/>
                    <a:pt x="199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7234929" y="1948845"/>
              <a:ext cx="479823" cy="182344"/>
            </a:xfrm>
            <a:custGeom>
              <a:rect b="b" l="l" r="r" t="t"/>
              <a:pathLst>
                <a:path extrusionOk="0" h="2477" w="6518">
                  <a:moveTo>
                    <a:pt x="6197" y="1"/>
                  </a:moveTo>
                  <a:lnTo>
                    <a:pt x="183" y="1117"/>
                  </a:lnTo>
                  <a:cubicBezTo>
                    <a:pt x="183" y="1117"/>
                    <a:pt x="128" y="1193"/>
                    <a:pt x="1" y="1354"/>
                  </a:cubicBezTo>
                  <a:cubicBezTo>
                    <a:pt x="493" y="2003"/>
                    <a:pt x="1568" y="2477"/>
                    <a:pt x="2650" y="2477"/>
                  </a:cubicBezTo>
                  <a:cubicBezTo>
                    <a:pt x="2739" y="2477"/>
                    <a:pt x="2829" y="2474"/>
                    <a:pt x="2918" y="2467"/>
                  </a:cubicBezTo>
                  <a:cubicBezTo>
                    <a:pt x="4848" y="2230"/>
                    <a:pt x="6075" y="897"/>
                    <a:pt x="6517" y="328"/>
                  </a:cubicBezTo>
                  <a:cubicBezTo>
                    <a:pt x="6316" y="123"/>
                    <a:pt x="6197" y="1"/>
                    <a:pt x="6197" y="1"/>
                  </a:cubicBezTo>
                  <a:close/>
                </a:path>
              </a:pathLst>
            </a:custGeom>
            <a:solidFill>
              <a:srgbClr val="031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7248327" y="1767602"/>
              <a:ext cx="442868" cy="326998"/>
            </a:xfrm>
            <a:custGeom>
              <a:rect b="b" l="l" r="r" t="t"/>
              <a:pathLst>
                <a:path extrusionOk="0" h="4442" w="6016">
                  <a:moveTo>
                    <a:pt x="4492" y="0"/>
                  </a:moveTo>
                  <a:lnTo>
                    <a:pt x="609" y="2499"/>
                  </a:lnTo>
                  <a:lnTo>
                    <a:pt x="1" y="3579"/>
                  </a:lnTo>
                  <a:cubicBezTo>
                    <a:pt x="1" y="3579"/>
                    <a:pt x="206" y="3816"/>
                    <a:pt x="1354" y="4286"/>
                  </a:cubicBezTo>
                  <a:cubicBezTo>
                    <a:pt x="1711" y="4395"/>
                    <a:pt x="2055" y="4442"/>
                    <a:pt x="2385" y="4442"/>
                  </a:cubicBezTo>
                  <a:cubicBezTo>
                    <a:pt x="4520" y="4442"/>
                    <a:pt x="6015" y="2463"/>
                    <a:pt x="6015" y="2463"/>
                  </a:cubicBezTo>
                  <a:cubicBezTo>
                    <a:pt x="6015" y="2463"/>
                    <a:pt x="4594" y="0"/>
                    <a:pt x="4492" y="0"/>
                  </a:cubicBezTo>
                  <a:close/>
                </a:path>
              </a:pathLst>
            </a:custGeom>
            <a:solidFill>
              <a:srgbClr val="EA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7131278" y="1591365"/>
              <a:ext cx="123820" cy="173290"/>
            </a:xfrm>
            <a:custGeom>
              <a:rect b="b" l="l" r="r" t="t"/>
              <a:pathLst>
                <a:path extrusionOk="0" h="2354" w="1682">
                  <a:moveTo>
                    <a:pt x="995" y="1"/>
                  </a:moveTo>
                  <a:cubicBezTo>
                    <a:pt x="667" y="1"/>
                    <a:pt x="303" y="252"/>
                    <a:pt x="514" y="468"/>
                  </a:cubicBezTo>
                  <a:cubicBezTo>
                    <a:pt x="438" y="523"/>
                    <a:pt x="391" y="591"/>
                    <a:pt x="281" y="607"/>
                  </a:cubicBezTo>
                  <a:cubicBezTo>
                    <a:pt x="299" y="739"/>
                    <a:pt x="1" y="1259"/>
                    <a:pt x="271" y="1291"/>
                  </a:cubicBezTo>
                  <a:lnTo>
                    <a:pt x="271" y="1291"/>
                  </a:lnTo>
                  <a:cubicBezTo>
                    <a:pt x="94" y="1354"/>
                    <a:pt x="176" y="1712"/>
                    <a:pt x="372" y="1791"/>
                  </a:cubicBezTo>
                  <a:cubicBezTo>
                    <a:pt x="261" y="2102"/>
                    <a:pt x="514" y="2323"/>
                    <a:pt x="813" y="2350"/>
                  </a:cubicBezTo>
                  <a:cubicBezTo>
                    <a:pt x="837" y="2353"/>
                    <a:pt x="859" y="2354"/>
                    <a:pt x="880" y="2354"/>
                  </a:cubicBezTo>
                  <a:cubicBezTo>
                    <a:pt x="1259" y="2354"/>
                    <a:pt x="1287" y="2028"/>
                    <a:pt x="1354" y="1684"/>
                  </a:cubicBezTo>
                  <a:cubicBezTo>
                    <a:pt x="1476" y="1077"/>
                    <a:pt x="1682" y="556"/>
                    <a:pt x="1323" y="129"/>
                  </a:cubicBezTo>
                  <a:cubicBezTo>
                    <a:pt x="1243" y="38"/>
                    <a:pt x="1122" y="1"/>
                    <a:pt x="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7177435" y="1343500"/>
              <a:ext cx="432709" cy="660400"/>
            </a:xfrm>
            <a:custGeom>
              <a:rect b="b" l="l" r="r" t="t"/>
              <a:pathLst>
                <a:path extrusionOk="0" h="8971" w="5878">
                  <a:moveTo>
                    <a:pt x="3194" y="1"/>
                  </a:moveTo>
                  <a:cubicBezTo>
                    <a:pt x="2647" y="1"/>
                    <a:pt x="1980" y="351"/>
                    <a:pt x="1370" y="1147"/>
                  </a:cubicBezTo>
                  <a:cubicBezTo>
                    <a:pt x="206" y="2671"/>
                    <a:pt x="1" y="4593"/>
                    <a:pt x="206" y="5963"/>
                  </a:cubicBezTo>
                  <a:cubicBezTo>
                    <a:pt x="408" y="7328"/>
                    <a:pt x="1370" y="8800"/>
                    <a:pt x="2179" y="8950"/>
                  </a:cubicBezTo>
                  <a:cubicBezTo>
                    <a:pt x="2252" y="8964"/>
                    <a:pt x="2336" y="8971"/>
                    <a:pt x="2430" y="8971"/>
                  </a:cubicBezTo>
                  <a:cubicBezTo>
                    <a:pt x="3385" y="8971"/>
                    <a:pt x="5297" y="8266"/>
                    <a:pt x="5574" y="6977"/>
                  </a:cubicBezTo>
                  <a:cubicBezTo>
                    <a:pt x="5878" y="5556"/>
                    <a:pt x="5171" y="3784"/>
                    <a:pt x="5171" y="3784"/>
                  </a:cubicBezTo>
                  <a:cubicBezTo>
                    <a:pt x="5171" y="3784"/>
                    <a:pt x="4610" y="1858"/>
                    <a:pt x="4259" y="797"/>
                  </a:cubicBezTo>
                  <a:cubicBezTo>
                    <a:pt x="4090" y="290"/>
                    <a:pt x="3691" y="1"/>
                    <a:pt x="3194" y="1"/>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7457249" y="1475273"/>
              <a:ext cx="243445" cy="220109"/>
            </a:xfrm>
            <a:custGeom>
              <a:rect b="b" l="l" r="r" t="t"/>
              <a:pathLst>
                <a:path extrusionOk="0" h="2990" w="3307">
                  <a:moveTo>
                    <a:pt x="1724" y="1"/>
                  </a:moveTo>
                  <a:cubicBezTo>
                    <a:pt x="1549" y="1"/>
                    <a:pt x="1385" y="73"/>
                    <a:pt x="1350" y="246"/>
                  </a:cubicBezTo>
                  <a:cubicBezTo>
                    <a:pt x="1350" y="234"/>
                    <a:pt x="1346" y="167"/>
                    <a:pt x="1346" y="159"/>
                  </a:cubicBezTo>
                  <a:cubicBezTo>
                    <a:pt x="1321" y="155"/>
                    <a:pt x="1292" y="153"/>
                    <a:pt x="1261" y="153"/>
                  </a:cubicBezTo>
                  <a:cubicBezTo>
                    <a:pt x="992" y="153"/>
                    <a:pt x="559" y="291"/>
                    <a:pt x="746" y="612"/>
                  </a:cubicBezTo>
                  <a:cubicBezTo>
                    <a:pt x="684" y="557"/>
                    <a:pt x="631" y="534"/>
                    <a:pt x="587" y="534"/>
                  </a:cubicBezTo>
                  <a:cubicBezTo>
                    <a:pt x="380" y="534"/>
                    <a:pt x="359" y="1056"/>
                    <a:pt x="395" y="1228"/>
                  </a:cubicBezTo>
                  <a:cubicBezTo>
                    <a:pt x="364" y="1222"/>
                    <a:pt x="337" y="1219"/>
                    <a:pt x="312" y="1219"/>
                  </a:cubicBezTo>
                  <a:cubicBezTo>
                    <a:pt x="1" y="1219"/>
                    <a:pt x="201" y="1672"/>
                    <a:pt x="425" y="1768"/>
                  </a:cubicBezTo>
                  <a:lnTo>
                    <a:pt x="425" y="1768"/>
                  </a:lnTo>
                  <a:cubicBezTo>
                    <a:pt x="102" y="1820"/>
                    <a:pt x="326" y="2389"/>
                    <a:pt x="509" y="2554"/>
                  </a:cubicBezTo>
                  <a:cubicBezTo>
                    <a:pt x="612" y="2647"/>
                    <a:pt x="701" y="2681"/>
                    <a:pt x="784" y="2681"/>
                  </a:cubicBezTo>
                  <a:cubicBezTo>
                    <a:pt x="1013" y="2681"/>
                    <a:pt x="1190" y="2416"/>
                    <a:pt x="1463" y="2416"/>
                  </a:cubicBezTo>
                  <a:cubicBezTo>
                    <a:pt x="1471" y="2416"/>
                    <a:pt x="1480" y="2416"/>
                    <a:pt x="1488" y="2417"/>
                  </a:cubicBezTo>
                  <a:cubicBezTo>
                    <a:pt x="1329" y="2523"/>
                    <a:pt x="1313" y="2553"/>
                    <a:pt x="1350" y="2553"/>
                  </a:cubicBezTo>
                  <a:cubicBezTo>
                    <a:pt x="1377" y="2553"/>
                    <a:pt x="1431" y="2538"/>
                    <a:pt x="1480" y="2523"/>
                  </a:cubicBezTo>
                  <a:lnTo>
                    <a:pt x="1480" y="2523"/>
                  </a:lnTo>
                  <a:cubicBezTo>
                    <a:pt x="1463" y="2718"/>
                    <a:pt x="1601" y="2897"/>
                    <a:pt x="1676" y="2897"/>
                  </a:cubicBezTo>
                  <a:cubicBezTo>
                    <a:pt x="1709" y="2897"/>
                    <a:pt x="1730" y="2863"/>
                    <a:pt x="1721" y="2783"/>
                  </a:cubicBezTo>
                  <a:lnTo>
                    <a:pt x="1721" y="2783"/>
                  </a:lnTo>
                  <a:cubicBezTo>
                    <a:pt x="1751" y="2929"/>
                    <a:pt x="1917" y="2990"/>
                    <a:pt x="2119" y="2990"/>
                  </a:cubicBezTo>
                  <a:cubicBezTo>
                    <a:pt x="2608" y="2990"/>
                    <a:pt x="3307" y="2634"/>
                    <a:pt x="2767" y="2290"/>
                  </a:cubicBezTo>
                  <a:cubicBezTo>
                    <a:pt x="3117" y="2200"/>
                    <a:pt x="3073" y="1633"/>
                    <a:pt x="2742" y="1633"/>
                  </a:cubicBezTo>
                  <a:cubicBezTo>
                    <a:pt x="2722" y="1633"/>
                    <a:pt x="2702" y="1635"/>
                    <a:pt x="2680" y="1639"/>
                  </a:cubicBezTo>
                  <a:cubicBezTo>
                    <a:pt x="3134" y="1541"/>
                    <a:pt x="3177" y="933"/>
                    <a:pt x="2672" y="925"/>
                  </a:cubicBezTo>
                  <a:cubicBezTo>
                    <a:pt x="2970" y="713"/>
                    <a:pt x="2577" y="342"/>
                    <a:pt x="2323" y="342"/>
                  </a:cubicBezTo>
                  <a:cubicBezTo>
                    <a:pt x="2265" y="342"/>
                    <a:pt x="2214" y="362"/>
                    <a:pt x="2181" y="407"/>
                  </a:cubicBezTo>
                  <a:lnTo>
                    <a:pt x="2181" y="407"/>
                  </a:lnTo>
                  <a:cubicBezTo>
                    <a:pt x="2290" y="171"/>
                    <a:pt x="1994" y="1"/>
                    <a:pt x="1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7526963" y="1610653"/>
              <a:ext cx="131624" cy="140678"/>
            </a:xfrm>
            <a:custGeom>
              <a:rect b="b" l="l" r="r" t="t"/>
              <a:pathLst>
                <a:path extrusionOk="0" h="1911" w="1788">
                  <a:moveTo>
                    <a:pt x="974" y="0"/>
                  </a:moveTo>
                  <a:cubicBezTo>
                    <a:pt x="368" y="0"/>
                    <a:pt x="269" y="747"/>
                    <a:pt x="269" y="747"/>
                  </a:cubicBezTo>
                  <a:cubicBezTo>
                    <a:pt x="269" y="747"/>
                    <a:pt x="1" y="1387"/>
                    <a:pt x="438" y="1757"/>
                  </a:cubicBezTo>
                  <a:cubicBezTo>
                    <a:pt x="564" y="1864"/>
                    <a:pt x="706" y="1910"/>
                    <a:pt x="848" y="1910"/>
                  </a:cubicBezTo>
                  <a:cubicBezTo>
                    <a:pt x="1203" y="1910"/>
                    <a:pt x="1558" y="1623"/>
                    <a:pt x="1654" y="1288"/>
                  </a:cubicBezTo>
                  <a:cubicBezTo>
                    <a:pt x="1788" y="815"/>
                    <a:pt x="1654" y="37"/>
                    <a:pt x="1011" y="1"/>
                  </a:cubicBezTo>
                  <a:cubicBezTo>
                    <a:pt x="999" y="0"/>
                    <a:pt x="986" y="0"/>
                    <a:pt x="974" y="0"/>
                  </a:cubicBez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7306778" y="1696710"/>
              <a:ext cx="124409" cy="158346"/>
            </a:xfrm>
            <a:custGeom>
              <a:rect b="b" l="l" r="r" t="t"/>
              <a:pathLst>
                <a:path extrusionOk="0" h="2151" w="1690">
                  <a:moveTo>
                    <a:pt x="288" y="1"/>
                  </a:moveTo>
                  <a:cubicBezTo>
                    <a:pt x="288" y="1"/>
                    <a:pt x="1" y="640"/>
                    <a:pt x="67" y="1638"/>
                  </a:cubicBezTo>
                  <a:cubicBezTo>
                    <a:pt x="94" y="2015"/>
                    <a:pt x="280" y="2150"/>
                    <a:pt x="511" y="2150"/>
                  </a:cubicBezTo>
                  <a:cubicBezTo>
                    <a:pt x="890" y="2150"/>
                    <a:pt x="1388" y="1788"/>
                    <a:pt x="1504" y="1535"/>
                  </a:cubicBezTo>
                  <a:cubicBezTo>
                    <a:pt x="1689" y="1129"/>
                    <a:pt x="288" y="1"/>
                    <a:pt x="288" y="1"/>
                  </a:cubicBezTo>
                  <a:close/>
                </a:path>
              </a:pathLst>
            </a:custGeom>
            <a:solidFill>
              <a:srgbClr val="FC8D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7398798" y="1813539"/>
              <a:ext cx="105858" cy="75823"/>
            </a:xfrm>
            <a:custGeom>
              <a:rect b="b" l="l" r="r" t="t"/>
              <a:pathLst>
                <a:path extrusionOk="0" h="1030" w="1438">
                  <a:moveTo>
                    <a:pt x="1438" y="0"/>
                  </a:moveTo>
                  <a:lnTo>
                    <a:pt x="1438" y="0"/>
                  </a:lnTo>
                  <a:cubicBezTo>
                    <a:pt x="1374" y="146"/>
                    <a:pt x="1288" y="276"/>
                    <a:pt x="1193" y="398"/>
                  </a:cubicBezTo>
                  <a:cubicBezTo>
                    <a:pt x="1099" y="513"/>
                    <a:pt x="988" y="620"/>
                    <a:pt x="862" y="698"/>
                  </a:cubicBezTo>
                  <a:cubicBezTo>
                    <a:pt x="740" y="782"/>
                    <a:pt x="601" y="848"/>
                    <a:pt x="455" y="895"/>
                  </a:cubicBezTo>
                  <a:cubicBezTo>
                    <a:pt x="313" y="947"/>
                    <a:pt x="159" y="979"/>
                    <a:pt x="1" y="1014"/>
                  </a:cubicBezTo>
                  <a:cubicBezTo>
                    <a:pt x="80" y="1022"/>
                    <a:pt x="159" y="1026"/>
                    <a:pt x="242" y="1030"/>
                  </a:cubicBezTo>
                  <a:cubicBezTo>
                    <a:pt x="321" y="1022"/>
                    <a:pt x="403" y="1026"/>
                    <a:pt x="487" y="1002"/>
                  </a:cubicBezTo>
                  <a:cubicBezTo>
                    <a:pt x="649" y="975"/>
                    <a:pt x="802" y="908"/>
                    <a:pt x="940" y="817"/>
                  </a:cubicBezTo>
                  <a:cubicBezTo>
                    <a:pt x="1217" y="631"/>
                    <a:pt x="1418" y="323"/>
                    <a:pt x="1438" y="0"/>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7359046" y="1664172"/>
              <a:ext cx="26281" cy="34967"/>
            </a:xfrm>
            <a:custGeom>
              <a:rect b="b" l="l" r="r" t="t"/>
              <a:pathLst>
                <a:path extrusionOk="0" h="475" w="357">
                  <a:moveTo>
                    <a:pt x="178" y="0"/>
                  </a:moveTo>
                  <a:cubicBezTo>
                    <a:pt x="79" y="0"/>
                    <a:pt x="1" y="107"/>
                    <a:pt x="1" y="237"/>
                  </a:cubicBezTo>
                  <a:cubicBezTo>
                    <a:pt x="1" y="367"/>
                    <a:pt x="79" y="474"/>
                    <a:pt x="178" y="474"/>
                  </a:cubicBezTo>
                  <a:cubicBezTo>
                    <a:pt x="276" y="474"/>
                    <a:pt x="356" y="367"/>
                    <a:pt x="356" y="237"/>
                  </a:cubicBezTo>
                  <a:cubicBezTo>
                    <a:pt x="356" y="107"/>
                    <a:pt x="276" y="0"/>
                    <a:pt x="178" y="0"/>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7272179" y="1692882"/>
              <a:ext cx="25986" cy="34967"/>
            </a:xfrm>
            <a:custGeom>
              <a:rect b="b" l="l" r="r" t="t"/>
              <a:pathLst>
                <a:path extrusionOk="0" h="475" w="353">
                  <a:moveTo>
                    <a:pt x="174" y="1"/>
                  </a:moveTo>
                  <a:cubicBezTo>
                    <a:pt x="79" y="1"/>
                    <a:pt x="1" y="108"/>
                    <a:pt x="1" y="237"/>
                  </a:cubicBezTo>
                  <a:cubicBezTo>
                    <a:pt x="1" y="368"/>
                    <a:pt x="79" y="474"/>
                    <a:pt x="174" y="474"/>
                  </a:cubicBezTo>
                  <a:cubicBezTo>
                    <a:pt x="273" y="474"/>
                    <a:pt x="352" y="368"/>
                    <a:pt x="352" y="237"/>
                  </a:cubicBezTo>
                  <a:cubicBezTo>
                    <a:pt x="352" y="108"/>
                    <a:pt x="273" y="1"/>
                    <a:pt x="174" y="1"/>
                  </a:cubicBez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7349991" y="1593500"/>
              <a:ext cx="75014" cy="36439"/>
            </a:xfrm>
            <a:custGeom>
              <a:rect b="b" l="l" r="r" t="t"/>
              <a:pathLst>
                <a:path extrusionOk="0" h="495" w="1019">
                  <a:moveTo>
                    <a:pt x="9" y="1"/>
                  </a:moveTo>
                  <a:lnTo>
                    <a:pt x="1" y="404"/>
                  </a:lnTo>
                  <a:cubicBezTo>
                    <a:pt x="261" y="412"/>
                    <a:pt x="735" y="439"/>
                    <a:pt x="885" y="494"/>
                  </a:cubicBezTo>
                  <a:lnTo>
                    <a:pt x="1019" y="112"/>
                  </a:lnTo>
                  <a:cubicBezTo>
                    <a:pt x="758" y="21"/>
                    <a:pt x="88" y="1"/>
                    <a:pt x="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7224476" y="1609843"/>
              <a:ext cx="70155" cy="56168"/>
            </a:xfrm>
            <a:custGeom>
              <a:rect b="b" l="l" r="r" t="t"/>
              <a:pathLst>
                <a:path extrusionOk="0" h="763" w="953">
                  <a:moveTo>
                    <a:pt x="778" y="1"/>
                  </a:moveTo>
                  <a:cubicBezTo>
                    <a:pt x="759" y="8"/>
                    <a:pt x="309" y="225"/>
                    <a:pt x="1" y="415"/>
                  </a:cubicBezTo>
                  <a:lnTo>
                    <a:pt x="210" y="762"/>
                  </a:lnTo>
                  <a:cubicBezTo>
                    <a:pt x="503" y="584"/>
                    <a:pt x="948" y="367"/>
                    <a:pt x="953" y="363"/>
                  </a:cubicBezTo>
                  <a:lnTo>
                    <a:pt x="7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7560900" y="1643265"/>
              <a:ext cx="60585" cy="79651"/>
            </a:xfrm>
            <a:custGeom>
              <a:rect b="b" l="l" r="r" t="t"/>
              <a:pathLst>
                <a:path extrusionOk="0" h="1082" w="823">
                  <a:moveTo>
                    <a:pt x="546" y="0"/>
                  </a:moveTo>
                  <a:cubicBezTo>
                    <a:pt x="420" y="4"/>
                    <a:pt x="321" y="87"/>
                    <a:pt x="254" y="177"/>
                  </a:cubicBezTo>
                  <a:cubicBezTo>
                    <a:pt x="190" y="268"/>
                    <a:pt x="139" y="367"/>
                    <a:pt x="108" y="470"/>
                  </a:cubicBezTo>
                  <a:cubicBezTo>
                    <a:pt x="68" y="572"/>
                    <a:pt x="48" y="679"/>
                    <a:pt x="21" y="782"/>
                  </a:cubicBezTo>
                  <a:lnTo>
                    <a:pt x="1" y="860"/>
                  </a:lnTo>
                  <a:lnTo>
                    <a:pt x="77" y="833"/>
                  </a:lnTo>
                  <a:cubicBezTo>
                    <a:pt x="115" y="821"/>
                    <a:pt x="155" y="805"/>
                    <a:pt x="190" y="802"/>
                  </a:cubicBezTo>
                  <a:cubicBezTo>
                    <a:pt x="196" y="801"/>
                    <a:pt x="202" y="801"/>
                    <a:pt x="207" y="801"/>
                  </a:cubicBezTo>
                  <a:cubicBezTo>
                    <a:pt x="236" y="801"/>
                    <a:pt x="251" y="811"/>
                    <a:pt x="258" y="840"/>
                  </a:cubicBezTo>
                  <a:cubicBezTo>
                    <a:pt x="266" y="911"/>
                    <a:pt x="230" y="999"/>
                    <a:pt x="199" y="1082"/>
                  </a:cubicBezTo>
                  <a:cubicBezTo>
                    <a:pt x="226" y="1046"/>
                    <a:pt x="250" y="1011"/>
                    <a:pt x="270" y="967"/>
                  </a:cubicBezTo>
                  <a:cubicBezTo>
                    <a:pt x="290" y="928"/>
                    <a:pt x="313" y="888"/>
                    <a:pt x="309" y="833"/>
                  </a:cubicBezTo>
                  <a:cubicBezTo>
                    <a:pt x="313" y="805"/>
                    <a:pt x="297" y="774"/>
                    <a:pt x="270" y="754"/>
                  </a:cubicBezTo>
                  <a:cubicBezTo>
                    <a:pt x="242" y="738"/>
                    <a:pt x="214" y="731"/>
                    <a:pt x="190" y="731"/>
                  </a:cubicBezTo>
                  <a:cubicBezTo>
                    <a:pt x="168" y="731"/>
                    <a:pt x="146" y="732"/>
                    <a:pt x="124" y="735"/>
                  </a:cubicBezTo>
                  <a:lnTo>
                    <a:pt x="124" y="735"/>
                  </a:lnTo>
                  <a:cubicBezTo>
                    <a:pt x="147" y="657"/>
                    <a:pt x="168" y="579"/>
                    <a:pt x="199" y="505"/>
                  </a:cubicBezTo>
                  <a:cubicBezTo>
                    <a:pt x="234" y="407"/>
                    <a:pt x="274" y="312"/>
                    <a:pt x="329" y="229"/>
                  </a:cubicBezTo>
                  <a:cubicBezTo>
                    <a:pt x="388" y="150"/>
                    <a:pt x="456" y="75"/>
                    <a:pt x="546" y="64"/>
                  </a:cubicBezTo>
                  <a:cubicBezTo>
                    <a:pt x="556" y="62"/>
                    <a:pt x="566" y="62"/>
                    <a:pt x="576" y="62"/>
                  </a:cubicBezTo>
                  <a:cubicBezTo>
                    <a:pt x="662" y="62"/>
                    <a:pt x="752" y="106"/>
                    <a:pt x="822" y="166"/>
                  </a:cubicBezTo>
                  <a:cubicBezTo>
                    <a:pt x="763" y="83"/>
                    <a:pt x="669" y="4"/>
                    <a:pt x="546" y="0"/>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7502008" y="1941631"/>
              <a:ext cx="211570" cy="233654"/>
            </a:xfrm>
            <a:custGeom>
              <a:rect b="b" l="l" r="r" t="t"/>
              <a:pathLst>
                <a:path extrusionOk="0" h="3174" w="2874">
                  <a:moveTo>
                    <a:pt x="2534" y="0"/>
                  </a:moveTo>
                  <a:lnTo>
                    <a:pt x="1" y="1958"/>
                  </a:lnTo>
                  <a:lnTo>
                    <a:pt x="1184" y="3173"/>
                  </a:lnTo>
                  <a:lnTo>
                    <a:pt x="2873" y="371"/>
                  </a:lnTo>
                  <a:lnTo>
                    <a:pt x="2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7238463" y="2011051"/>
              <a:ext cx="154371" cy="169167"/>
            </a:xfrm>
            <a:custGeom>
              <a:rect b="b" l="l" r="r" t="t"/>
              <a:pathLst>
                <a:path extrusionOk="0" h="2298" w="2097">
                  <a:moveTo>
                    <a:pt x="269" y="1"/>
                  </a:moveTo>
                  <a:lnTo>
                    <a:pt x="0" y="474"/>
                  </a:lnTo>
                  <a:lnTo>
                    <a:pt x="947" y="2297"/>
                  </a:lnTo>
                  <a:lnTo>
                    <a:pt x="2096" y="1148"/>
                  </a:lnTo>
                  <a:lnTo>
                    <a:pt x="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6336152" y="1951495"/>
              <a:ext cx="216207" cy="196405"/>
            </a:xfrm>
            <a:custGeom>
              <a:rect b="b" l="l" r="r" t="t"/>
              <a:pathLst>
                <a:path extrusionOk="0" h="2668" w="2937">
                  <a:moveTo>
                    <a:pt x="1468" y="1"/>
                  </a:moveTo>
                  <a:cubicBezTo>
                    <a:pt x="655" y="1"/>
                    <a:pt x="0" y="596"/>
                    <a:pt x="0" y="1334"/>
                  </a:cubicBezTo>
                  <a:cubicBezTo>
                    <a:pt x="0" y="2072"/>
                    <a:pt x="655" y="2668"/>
                    <a:pt x="1468" y="2668"/>
                  </a:cubicBezTo>
                  <a:cubicBezTo>
                    <a:pt x="2277" y="2668"/>
                    <a:pt x="2936" y="2072"/>
                    <a:pt x="2936" y="1334"/>
                  </a:cubicBezTo>
                  <a:cubicBezTo>
                    <a:pt x="2936" y="596"/>
                    <a:pt x="2277" y="1"/>
                    <a:pt x="14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6305013" y="1927938"/>
              <a:ext cx="249334" cy="128605"/>
            </a:xfrm>
            <a:custGeom>
              <a:rect b="b" l="l" r="r" t="t"/>
              <a:pathLst>
                <a:path extrusionOk="0" h="1747" w="3387">
                  <a:moveTo>
                    <a:pt x="1875" y="1"/>
                  </a:moveTo>
                  <a:lnTo>
                    <a:pt x="1" y="987"/>
                  </a:lnTo>
                  <a:cubicBezTo>
                    <a:pt x="1" y="987"/>
                    <a:pt x="24" y="1366"/>
                    <a:pt x="506" y="1619"/>
                  </a:cubicBezTo>
                  <a:cubicBezTo>
                    <a:pt x="675" y="1708"/>
                    <a:pt x="810" y="1747"/>
                    <a:pt x="912" y="1747"/>
                  </a:cubicBezTo>
                  <a:cubicBezTo>
                    <a:pt x="1101" y="1747"/>
                    <a:pt x="1180" y="1615"/>
                    <a:pt x="1165" y="1417"/>
                  </a:cubicBezTo>
                  <a:lnTo>
                    <a:pt x="1165" y="1417"/>
                  </a:lnTo>
                  <a:cubicBezTo>
                    <a:pt x="1267" y="1451"/>
                    <a:pt x="1423" y="1502"/>
                    <a:pt x="1558" y="1502"/>
                  </a:cubicBezTo>
                  <a:cubicBezTo>
                    <a:pt x="1725" y="1502"/>
                    <a:pt x="1861" y="1423"/>
                    <a:pt x="1824" y="1137"/>
                  </a:cubicBezTo>
                  <a:lnTo>
                    <a:pt x="1824" y="1137"/>
                  </a:lnTo>
                  <a:cubicBezTo>
                    <a:pt x="1925" y="1216"/>
                    <a:pt x="2038" y="1251"/>
                    <a:pt x="2146" y="1251"/>
                  </a:cubicBezTo>
                  <a:cubicBezTo>
                    <a:pt x="2390" y="1251"/>
                    <a:pt x="2609" y="1072"/>
                    <a:pt x="2609" y="809"/>
                  </a:cubicBezTo>
                  <a:cubicBezTo>
                    <a:pt x="2817" y="897"/>
                    <a:pt x="2958" y="932"/>
                    <a:pt x="3051" y="932"/>
                  </a:cubicBezTo>
                  <a:cubicBezTo>
                    <a:pt x="3387" y="932"/>
                    <a:pt x="3090" y="478"/>
                    <a:pt x="3090" y="478"/>
                  </a:cubicBezTo>
                  <a:lnTo>
                    <a:pt x="1875" y="1"/>
                  </a:lnTo>
                  <a:close/>
                </a:path>
              </a:pathLst>
            </a:custGeom>
            <a:solidFill>
              <a:srgbClr val="FFC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6435460" y="1933459"/>
              <a:ext cx="61689" cy="54107"/>
            </a:xfrm>
            <a:custGeom>
              <a:rect b="b" l="l" r="r" t="t"/>
              <a:pathLst>
                <a:path extrusionOk="0" h="735" w="838">
                  <a:moveTo>
                    <a:pt x="1" y="0"/>
                  </a:moveTo>
                  <a:lnTo>
                    <a:pt x="1" y="0"/>
                  </a:lnTo>
                  <a:cubicBezTo>
                    <a:pt x="167" y="95"/>
                    <a:pt x="309" y="202"/>
                    <a:pt x="438" y="337"/>
                  </a:cubicBezTo>
                  <a:cubicBezTo>
                    <a:pt x="577" y="459"/>
                    <a:pt x="699" y="601"/>
                    <a:pt x="837" y="734"/>
                  </a:cubicBezTo>
                  <a:cubicBezTo>
                    <a:pt x="766" y="553"/>
                    <a:pt x="644" y="399"/>
                    <a:pt x="509" y="261"/>
                  </a:cubicBezTo>
                  <a:cubicBezTo>
                    <a:pt x="367" y="135"/>
                    <a:pt x="198" y="13"/>
                    <a:pt x="1" y="0"/>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6360814" y="1944502"/>
              <a:ext cx="78474" cy="67210"/>
            </a:xfrm>
            <a:custGeom>
              <a:rect b="b" l="l" r="r" t="t"/>
              <a:pathLst>
                <a:path extrusionOk="0" h="913" w="1066">
                  <a:moveTo>
                    <a:pt x="0" y="1"/>
                  </a:moveTo>
                  <a:lnTo>
                    <a:pt x="0" y="1"/>
                  </a:lnTo>
                  <a:cubicBezTo>
                    <a:pt x="225" y="92"/>
                    <a:pt x="407" y="234"/>
                    <a:pt x="576" y="400"/>
                  </a:cubicBezTo>
                  <a:cubicBezTo>
                    <a:pt x="751" y="557"/>
                    <a:pt x="900" y="739"/>
                    <a:pt x="1066" y="912"/>
                  </a:cubicBezTo>
                  <a:cubicBezTo>
                    <a:pt x="967" y="691"/>
                    <a:pt x="817" y="498"/>
                    <a:pt x="644" y="324"/>
                  </a:cubicBezTo>
                  <a:cubicBezTo>
                    <a:pt x="553" y="245"/>
                    <a:pt x="458" y="163"/>
                    <a:pt x="352" y="107"/>
                  </a:cubicBezTo>
                  <a:cubicBezTo>
                    <a:pt x="241" y="48"/>
                    <a:pt x="123" y="5"/>
                    <a:pt x="0" y="1"/>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6295369" y="1978144"/>
              <a:ext cx="95405" cy="54181"/>
            </a:xfrm>
            <a:custGeom>
              <a:rect b="b" l="l" r="r" t="t"/>
              <a:pathLst>
                <a:path extrusionOk="0" h="736" w="1296">
                  <a:moveTo>
                    <a:pt x="33" y="1"/>
                  </a:moveTo>
                  <a:cubicBezTo>
                    <a:pt x="22" y="1"/>
                    <a:pt x="12" y="1"/>
                    <a:pt x="1" y="1"/>
                  </a:cubicBezTo>
                  <a:cubicBezTo>
                    <a:pt x="246" y="72"/>
                    <a:pt x="471" y="171"/>
                    <a:pt x="680" y="305"/>
                  </a:cubicBezTo>
                  <a:cubicBezTo>
                    <a:pt x="893" y="431"/>
                    <a:pt x="1090" y="586"/>
                    <a:pt x="1296" y="735"/>
                  </a:cubicBezTo>
                  <a:cubicBezTo>
                    <a:pt x="1150" y="526"/>
                    <a:pt x="948" y="360"/>
                    <a:pt x="731" y="218"/>
                  </a:cubicBezTo>
                  <a:cubicBezTo>
                    <a:pt x="621" y="156"/>
                    <a:pt x="507" y="100"/>
                    <a:pt x="385" y="56"/>
                  </a:cubicBezTo>
                  <a:cubicBezTo>
                    <a:pt x="268" y="21"/>
                    <a:pt x="152" y="1"/>
                    <a:pt x="33" y="1"/>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6289921" y="2031442"/>
              <a:ext cx="46304" cy="47703"/>
            </a:xfrm>
            <a:custGeom>
              <a:rect b="b" l="l" r="r" t="t"/>
              <a:pathLst>
                <a:path extrusionOk="0" h="648" w="629">
                  <a:moveTo>
                    <a:pt x="0" y="0"/>
                  </a:moveTo>
                  <a:lnTo>
                    <a:pt x="178" y="157"/>
                  </a:lnTo>
                  <a:cubicBezTo>
                    <a:pt x="202" y="181"/>
                    <a:pt x="233" y="217"/>
                    <a:pt x="261" y="252"/>
                  </a:cubicBezTo>
                  <a:cubicBezTo>
                    <a:pt x="284" y="292"/>
                    <a:pt x="304" y="332"/>
                    <a:pt x="324" y="374"/>
                  </a:cubicBezTo>
                  <a:cubicBezTo>
                    <a:pt x="364" y="458"/>
                    <a:pt x="388" y="552"/>
                    <a:pt x="415" y="647"/>
                  </a:cubicBezTo>
                  <a:cubicBezTo>
                    <a:pt x="435" y="549"/>
                    <a:pt x="426" y="445"/>
                    <a:pt x="403" y="347"/>
                  </a:cubicBezTo>
                  <a:cubicBezTo>
                    <a:pt x="388" y="296"/>
                    <a:pt x="368" y="249"/>
                    <a:pt x="341" y="203"/>
                  </a:cubicBezTo>
                  <a:lnTo>
                    <a:pt x="341" y="203"/>
                  </a:lnTo>
                  <a:cubicBezTo>
                    <a:pt x="434" y="225"/>
                    <a:pt x="528" y="241"/>
                    <a:pt x="628" y="248"/>
                  </a:cubicBezTo>
                  <a:cubicBezTo>
                    <a:pt x="494" y="173"/>
                    <a:pt x="359" y="119"/>
                    <a:pt x="217" y="71"/>
                  </a:cubicBezTo>
                  <a:lnTo>
                    <a:pt x="0" y="0"/>
                  </a:ln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7857646" y="3594754"/>
              <a:ext cx="242709" cy="353278"/>
            </a:xfrm>
            <a:custGeom>
              <a:rect b="b" l="l" r="r" t="t"/>
              <a:pathLst>
                <a:path extrusionOk="0" h="4799" w="3297">
                  <a:moveTo>
                    <a:pt x="2653" y="0"/>
                  </a:moveTo>
                  <a:cubicBezTo>
                    <a:pt x="2391" y="0"/>
                    <a:pt x="2089" y="90"/>
                    <a:pt x="1890" y="205"/>
                  </a:cubicBezTo>
                  <a:cubicBezTo>
                    <a:pt x="0" y="915"/>
                    <a:pt x="0" y="4799"/>
                    <a:pt x="0" y="4799"/>
                  </a:cubicBezTo>
                  <a:lnTo>
                    <a:pt x="1046" y="4799"/>
                  </a:lnTo>
                  <a:cubicBezTo>
                    <a:pt x="1046" y="777"/>
                    <a:pt x="3141" y="678"/>
                    <a:pt x="3141" y="678"/>
                  </a:cubicBezTo>
                  <a:cubicBezTo>
                    <a:pt x="3296" y="170"/>
                    <a:pt x="3012" y="0"/>
                    <a:pt x="26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7847708" y="3813688"/>
              <a:ext cx="313305" cy="206122"/>
            </a:xfrm>
            <a:custGeom>
              <a:rect b="b" l="l" r="r" t="t"/>
              <a:pathLst>
                <a:path extrusionOk="0" h="2800" w="4256">
                  <a:moveTo>
                    <a:pt x="3001" y="1"/>
                  </a:moveTo>
                  <a:cubicBezTo>
                    <a:pt x="2992" y="1"/>
                    <a:pt x="2982" y="1"/>
                    <a:pt x="2972" y="1"/>
                  </a:cubicBezTo>
                  <a:cubicBezTo>
                    <a:pt x="2512" y="17"/>
                    <a:pt x="2309" y="602"/>
                    <a:pt x="1854" y="602"/>
                  </a:cubicBezTo>
                  <a:cubicBezTo>
                    <a:pt x="1846" y="602"/>
                    <a:pt x="1837" y="601"/>
                    <a:pt x="1828" y="601"/>
                  </a:cubicBezTo>
                  <a:cubicBezTo>
                    <a:pt x="1902" y="428"/>
                    <a:pt x="1844" y="282"/>
                    <a:pt x="1689" y="203"/>
                  </a:cubicBezTo>
                  <a:cubicBezTo>
                    <a:pt x="1631" y="172"/>
                    <a:pt x="1572" y="159"/>
                    <a:pt x="1513" y="159"/>
                  </a:cubicBezTo>
                  <a:cubicBezTo>
                    <a:pt x="1265" y="159"/>
                    <a:pt x="1026" y="398"/>
                    <a:pt x="873" y="542"/>
                  </a:cubicBezTo>
                  <a:cubicBezTo>
                    <a:pt x="407" y="968"/>
                    <a:pt x="1" y="1363"/>
                    <a:pt x="166" y="1994"/>
                  </a:cubicBezTo>
                  <a:cubicBezTo>
                    <a:pt x="166" y="2207"/>
                    <a:pt x="553" y="2650"/>
                    <a:pt x="1153" y="2737"/>
                  </a:cubicBezTo>
                  <a:cubicBezTo>
                    <a:pt x="1399" y="2773"/>
                    <a:pt x="1706" y="2799"/>
                    <a:pt x="2028" y="2799"/>
                  </a:cubicBezTo>
                  <a:cubicBezTo>
                    <a:pt x="2756" y="2799"/>
                    <a:pt x="3565" y="2667"/>
                    <a:pt x="3951" y="2227"/>
                  </a:cubicBezTo>
                  <a:cubicBezTo>
                    <a:pt x="4179" y="1967"/>
                    <a:pt x="4255" y="1517"/>
                    <a:pt x="4046" y="1217"/>
                  </a:cubicBezTo>
                  <a:cubicBezTo>
                    <a:pt x="3876" y="972"/>
                    <a:pt x="3647" y="1023"/>
                    <a:pt x="3410" y="913"/>
                  </a:cubicBezTo>
                  <a:cubicBezTo>
                    <a:pt x="3083" y="755"/>
                    <a:pt x="3237" y="735"/>
                    <a:pt x="3276" y="424"/>
                  </a:cubicBezTo>
                  <a:cubicBezTo>
                    <a:pt x="3307" y="157"/>
                    <a:pt x="3274" y="1"/>
                    <a:pt x="3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8106247" y="3838423"/>
              <a:ext cx="181387" cy="160481"/>
            </a:xfrm>
            <a:custGeom>
              <a:rect b="b" l="l" r="r" t="t"/>
              <a:pathLst>
                <a:path extrusionOk="0" h="2180" w="2464">
                  <a:moveTo>
                    <a:pt x="1232" y="1"/>
                  </a:moveTo>
                  <a:cubicBezTo>
                    <a:pt x="549" y="1"/>
                    <a:pt x="1" y="490"/>
                    <a:pt x="1" y="1090"/>
                  </a:cubicBezTo>
                  <a:cubicBezTo>
                    <a:pt x="1" y="1694"/>
                    <a:pt x="549" y="2179"/>
                    <a:pt x="1232" y="2179"/>
                  </a:cubicBezTo>
                  <a:cubicBezTo>
                    <a:pt x="1915" y="2179"/>
                    <a:pt x="2463" y="1694"/>
                    <a:pt x="2463" y="1090"/>
                  </a:cubicBezTo>
                  <a:cubicBezTo>
                    <a:pt x="2463" y="490"/>
                    <a:pt x="1915" y="1"/>
                    <a:pt x="1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5"/>
            <p:cNvSpPr/>
            <p:nvPr/>
          </p:nvSpPr>
          <p:spPr>
            <a:xfrm>
              <a:off x="7827611" y="3945387"/>
              <a:ext cx="634046" cy="387877"/>
            </a:xfrm>
            <a:custGeom>
              <a:rect b="b" l="l" r="r" t="t"/>
              <a:pathLst>
                <a:path extrusionOk="0" h="5269" w="8613">
                  <a:moveTo>
                    <a:pt x="1" y="1"/>
                  </a:moveTo>
                  <a:lnTo>
                    <a:pt x="408" y="3749"/>
                  </a:lnTo>
                  <a:cubicBezTo>
                    <a:pt x="408" y="3749"/>
                    <a:pt x="510" y="5269"/>
                    <a:pt x="2195" y="5269"/>
                  </a:cubicBezTo>
                  <a:lnTo>
                    <a:pt x="6959" y="5269"/>
                  </a:lnTo>
                  <a:cubicBezTo>
                    <a:pt x="6959" y="5269"/>
                    <a:pt x="8075" y="4965"/>
                    <a:pt x="8277" y="3410"/>
                  </a:cubicBezTo>
                  <a:cubicBezTo>
                    <a:pt x="8478" y="1859"/>
                    <a:pt x="8612" y="1"/>
                    <a:pt x="86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5"/>
            <p:cNvSpPr/>
            <p:nvPr/>
          </p:nvSpPr>
          <p:spPr>
            <a:xfrm>
              <a:off x="8119351" y="3797492"/>
              <a:ext cx="65665" cy="72143"/>
            </a:xfrm>
            <a:custGeom>
              <a:rect b="b" l="l" r="r" t="t"/>
              <a:pathLst>
                <a:path extrusionOk="0" h="980" w="892">
                  <a:moveTo>
                    <a:pt x="63" y="0"/>
                  </a:moveTo>
                  <a:cubicBezTo>
                    <a:pt x="39" y="0"/>
                    <a:pt x="15" y="15"/>
                    <a:pt x="8" y="39"/>
                  </a:cubicBezTo>
                  <a:cubicBezTo>
                    <a:pt x="1" y="68"/>
                    <a:pt x="21" y="95"/>
                    <a:pt x="44" y="99"/>
                  </a:cubicBezTo>
                  <a:cubicBezTo>
                    <a:pt x="553" y="225"/>
                    <a:pt x="786" y="935"/>
                    <a:pt x="786" y="944"/>
                  </a:cubicBezTo>
                  <a:cubicBezTo>
                    <a:pt x="793" y="968"/>
                    <a:pt x="813" y="979"/>
                    <a:pt x="833" y="979"/>
                  </a:cubicBezTo>
                  <a:lnTo>
                    <a:pt x="849" y="979"/>
                  </a:lnTo>
                  <a:cubicBezTo>
                    <a:pt x="877" y="968"/>
                    <a:pt x="892" y="939"/>
                    <a:pt x="884" y="912"/>
                  </a:cubicBezTo>
                  <a:cubicBezTo>
                    <a:pt x="873" y="881"/>
                    <a:pt x="631" y="143"/>
                    <a:pt x="72" y="1"/>
                  </a:cubicBezTo>
                  <a:cubicBezTo>
                    <a:pt x="69" y="0"/>
                    <a:pt x="66" y="0"/>
                    <a:pt x="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8014522" y="3589821"/>
              <a:ext cx="80535" cy="54917"/>
            </a:xfrm>
            <a:custGeom>
              <a:rect b="b" l="l" r="r" t="t"/>
              <a:pathLst>
                <a:path extrusionOk="0" h="746" w="1094">
                  <a:moveTo>
                    <a:pt x="589" y="0"/>
                  </a:moveTo>
                  <a:cubicBezTo>
                    <a:pt x="512" y="0"/>
                    <a:pt x="438" y="10"/>
                    <a:pt x="367" y="19"/>
                  </a:cubicBezTo>
                  <a:cubicBezTo>
                    <a:pt x="299" y="28"/>
                    <a:pt x="232" y="39"/>
                    <a:pt x="170" y="59"/>
                  </a:cubicBezTo>
                  <a:cubicBezTo>
                    <a:pt x="137" y="66"/>
                    <a:pt x="106" y="79"/>
                    <a:pt x="75" y="95"/>
                  </a:cubicBezTo>
                  <a:cubicBezTo>
                    <a:pt x="48" y="106"/>
                    <a:pt x="0" y="122"/>
                    <a:pt x="8" y="161"/>
                  </a:cubicBezTo>
                  <a:cubicBezTo>
                    <a:pt x="28" y="130"/>
                    <a:pt x="71" y="126"/>
                    <a:pt x="114" y="126"/>
                  </a:cubicBezTo>
                  <a:cubicBezTo>
                    <a:pt x="129" y="126"/>
                    <a:pt x="143" y="127"/>
                    <a:pt x="157" y="127"/>
                  </a:cubicBezTo>
                  <a:cubicBezTo>
                    <a:pt x="165" y="127"/>
                    <a:pt x="173" y="127"/>
                    <a:pt x="181" y="126"/>
                  </a:cubicBezTo>
                  <a:cubicBezTo>
                    <a:pt x="245" y="126"/>
                    <a:pt x="308" y="130"/>
                    <a:pt x="370" y="130"/>
                  </a:cubicBezTo>
                  <a:cubicBezTo>
                    <a:pt x="501" y="137"/>
                    <a:pt x="631" y="126"/>
                    <a:pt x="734" y="157"/>
                  </a:cubicBezTo>
                  <a:cubicBezTo>
                    <a:pt x="840" y="190"/>
                    <a:pt x="915" y="264"/>
                    <a:pt x="959" y="374"/>
                  </a:cubicBezTo>
                  <a:cubicBezTo>
                    <a:pt x="998" y="485"/>
                    <a:pt x="1010" y="611"/>
                    <a:pt x="1010" y="745"/>
                  </a:cubicBezTo>
                  <a:cubicBezTo>
                    <a:pt x="1061" y="623"/>
                    <a:pt x="1093" y="485"/>
                    <a:pt x="1061" y="343"/>
                  </a:cubicBezTo>
                  <a:cubicBezTo>
                    <a:pt x="1042" y="205"/>
                    <a:pt x="924" y="63"/>
                    <a:pt x="773" y="24"/>
                  </a:cubicBezTo>
                  <a:cubicBezTo>
                    <a:pt x="709" y="6"/>
                    <a:pt x="648" y="0"/>
                    <a:pt x="589" y="0"/>
                  </a:cubicBezTo>
                  <a:close/>
                </a:path>
              </a:pathLst>
            </a:custGeom>
            <a:solidFill>
              <a:srgbClr val="E28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7907263" y="2597918"/>
              <a:ext cx="67210" cy="710974"/>
            </a:xfrm>
            <a:custGeom>
              <a:rect b="b" l="l" r="r" t="t"/>
              <a:pathLst>
                <a:path extrusionOk="0" h="9658" w="913">
                  <a:moveTo>
                    <a:pt x="194" y="1"/>
                  </a:moveTo>
                  <a:cubicBezTo>
                    <a:pt x="20" y="794"/>
                    <a:pt x="0" y="1615"/>
                    <a:pt x="4" y="2424"/>
                  </a:cubicBezTo>
                  <a:cubicBezTo>
                    <a:pt x="13" y="3236"/>
                    <a:pt x="71" y="4050"/>
                    <a:pt x="146" y="4855"/>
                  </a:cubicBezTo>
                  <a:cubicBezTo>
                    <a:pt x="233" y="5664"/>
                    <a:pt x="328" y="6469"/>
                    <a:pt x="458" y="7270"/>
                  </a:cubicBezTo>
                  <a:cubicBezTo>
                    <a:pt x="589" y="8071"/>
                    <a:pt x="731" y="8868"/>
                    <a:pt x="913" y="9657"/>
                  </a:cubicBezTo>
                  <a:lnTo>
                    <a:pt x="612" y="7247"/>
                  </a:lnTo>
                  <a:cubicBezTo>
                    <a:pt x="514" y="6445"/>
                    <a:pt x="419" y="5640"/>
                    <a:pt x="348" y="4835"/>
                  </a:cubicBezTo>
                  <a:cubicBezTo>
                    <a:pt x="257" y="4034"/>
                    <a:pt x="202" y="3229"/>
                    <a:pt x="159" y="2420"/>
                  </a:cubicBezTo>
                  <a:cubicBezTo>
                    <a:pt x="135" y="2017"/>
                    <a:pt x="131" y="1615"/>
                    <a:pt x="131" y="1212"/>
                  </a:cubicBezTo>
                  <a:lnTo>
                    <a:pt x="142" y="604"/>
                  </a:lnTo>
                  <a:lnTo>
                    <a:pt x="194" y="1"/>
                  </a:lnTo>
                  <a:close/>
                </a:path>
              </a:pathLst>
            </a:custGeom>
            <a:solidFill>
              <a:srgbClr val="0315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5"/>
          <p:cNvSpPr/>
          <p:nvPr/>
        </p:nvSpPr>
        <p:spPr>
          <a:xfrm flipH="1">
            <a:off x="6587403"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25"/>
          <p:cNvPicPr preferRelativeResize="0"/>
          <p:nvPr/>
        </p:nvPicPr>
        <p:blipFill rotWithShape="1">
          <a:blip r:embed="rId3">
            <a:alphaModFix/>
          </a:blip>
          <a:srcRect b="15760" l="25690" r="25421" t="37951"/>
          <a:stretch/>
        </p:blipFill>
        <p:spPr>
          <a:xfrm>
            <a:off x="989550" y="1678025"/>
            <a:ext cx="5113385" cy="30257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69" name="Shape 669"/>
        <p:cNvGrpSpPr/>
        <p:nvPr/>
      </p:nvGrpSpPr>
      <p:grpSpPr>
        <a:xfrm>
          <a:off x="0" y="0"/>
          <a:ext cx="0" cy="0"/>
          <a:chOff x="0" y="0"/>
          <a:chExt cx="0" cy="0"/>
        </a:xfrm>
      </p:grpSpPr>
      <p:grpSp>
        <p:nvGrpSpPr>
          <p:cNvPr id="670" name="Google Shape;670;p26"/>
          <p:cNvGrpSpPr/>
          <p:nvPr/>
        </p:nvGrpSpPr>
        <p:grpSpPr>
          <a:xfrm>
            <a:off x="5265900" y="2925250"/>
            <a:ext cx="3558600" cy="1064550"/>
            <a:chOff x="319500" y="0"/>
            <a:chExt cx="3558600" cy="1064550"/>
          </a:xfrm>
        </p:grpSpPr>
        <p:sp>
          <p:nvSpPr>
            <p:cNvPr id="671" name="Google Shape;671;p26"/>
            <p:cNvSpPr/>
            <p:nvPr/>
          </p:nvSpPr>
          <p:spPr>
            <a:xfrm>
              <a:off x="319500" y="363150"/>
              <a:ext cx="3558600" cy="70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6"/>
            <p:cNvGrpSpPr/>
            <p:nvPr/>
          </p:nvGrpSpPr>
          <p:grpSpPr>
            <a:xfrm>
              <a:off x="3507500" y="0"/>
              <a:ext cx="46887" cy="641924"/>
              <a:chOff x="3708150" y="0"/>
              <a:chExt cx="46887" cy="641924"/>
            </a:xfrm>
          </p:grpSpPr>
          <p:sp>
            <p:nvSpPr>
              <p:cNvPr id="675" name="Google Shape;675;p26"/>
              <p:cNvSpPr/>
              <p:nvPr/>
            </p:nvSpPr>
            <p:spPr>
              <a:xfrm>
                <a:off x="37081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37278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7" name="Google Shape;677;p26"/>
          <p:cNvGrpSpPr/>
          <p:nvPr/>
        </p:nvGrpSpPr>
        <p:grpSpPr>
          <a:xfrm>
            <a:off x="319500" y="2925250"/>
            <a:ext cx="3558600" cy="1064550"/>
            <a:chOff x="319500" y="0"/>
            <a:chExt cx="3558600" cy="1064550"/>
          </a:xfrm>
        </p:grpSpPr>
        <p:sp>
          <p:nvSpPr>
            <p:cNvPr id="678" name="Google Shape;678;p26"/>
            <p:cNvSpPr/>
            <p:nvPr/>
          </p:nvSpPr>
          <p:spPr>
            <a:xfrm>
              <a:off x="319500" y="363150"/>
              <a:ext cx="3558600" cy="70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26"/>
            <p:cNvGrpSpPr/>
            <p:nvPr/>
          </p:nvGrpSpPr>
          <p:grpSpPr>
            <a:xfrm>
              <a:off x="3507500" y="0"/>
              <a:ext cx="46887" cy="641924"/>
              <a:chOff x="3708150" y="0"/>
              <a:chExt cx="46887" cy="641924"/>
            </a:xfrm>
          </p:grpSpPr>
          <p:sp>
            <p:nvSpPr>
              <p:cNvPr id="682" name="Google Shape;682;p26"/>
              <p:cNvSpPr/>
              <p:nvPr/>
            </p:nvSpPr>
            <p:spPr>
              <a:xfrm>
                <a:off x="37081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7278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26"/>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Shortest Time</a:t>
            </a:r>
            <a:endParaRPr b="0">
              <a:solidFill>
                <a:schemeClr val="lt1"/>
              </a:solidFill>
            </a:endParaRPr>
          </a:p>
        </p:txBody>
      </p:sp>
      <p:sp>
        <p:nvSpPr>
          <p:cNvPr id="685" name="Google Shape;685;p26"/>
          <p:cNvSpPr txBox="1"/>
          <p:nvPr/>
        </p:nvSpPr>
        <p:spPr>
          <a:xfrm>
            <a:off x="726600" y="3383250"/>
            <a:ext cx="2744400" cy="476700"/>
          </a:xfrm>
          <a:prstGeom prst="rect">
            <a:avLst/>
          </a:prstGeom>
          <a:noFill/>
          <a:ln>
            <a:noFill/>
          </a:ln>
        </p:spPr>
        <p:txBody>
          <a:bodyPr anchorCtr="0" anchor="ctr" bIns="274300" lIns="91425" spcFirstLastPara="1" rIns="91425" wrap="square" tIns="0">
            <a:noAutofit/>
          </a:bodyPr>
          <a:lstStyle/>
          <a:p>
            <a:pPr indent="0" lvl="0" marL="0" rtl="0" algn="ctr">
              <a:spcBef>
                <a:spcPts val="0"/>
              </a:spcBef>
              <a:spcAft>
                <a:spcPts val="0"/>
              </a:spcAft>
              <a:buNone/>
            </a:pPr>
            <a:r>
              <a:t/>
            </a:r>
            <a:endParaRPr sz="2400">
              <a:solidFill>
                <a:srgbClr val="092329"/>
              </a:solidFill>
              <a:latin typeface="Fjalla One"/>
              <a:ea typeface="Fjalla One"/>
              <a:cs typeface="Fjalla One"/>
              <a:sym typeface="Fjalla One"/>
            </a:endParaRPr>
          </a:p>
          <a:p>
            <a:pPr indent="0" lvl="0" marL="0" rtl="0" algn="ctr">
              <a:spcBef>
                <a:spcPts val="0"/>
              </a:spcBef>
              <a:spcAft>
                <a:spcPts val="0"/>
              </a:spcAft>
              <a:buNone/>
            </a:pPr>
            <a:r>
              <a:rPr lang="en" sz="2400">
                <a:solidFill>
                  <a:srgbClr val="092329"/>
                </a:solidFill>
                <a:latin typeface="Fjalla One"/>
                <a:ea typeface="Fjalla One"/>
                <a:cs typeface="Fjalla One"/>
                <a:sym typeface="Fjalla One"/>
              </a:rPr>
              <a:t>To travel from item i to item j </a:t>
            </a:r>
            <a:endParaRPr sz="2400">
              <a:solidFill>
                <a:srgbClr val="092329"/>
              </a:solidFill>
              <a:latin typeface="Fjalla One"/>
              <a:ea typeface="Fjalla One"/>
              <a:cs typeface="Fjalla One"/>
              <a:sym typeface="Fjalla One"/>
            </a:endParaRPr>
          </a:p>
        </p:txBody>
      </p:sp>
      <p:grpSp>
        <p:nvGrpSpPr>
          <p:cNvPr id="686" name="Google Shape;686;p26"/>
          <p:cNvGrpSpPr/>
          <p:nvPr/>
        </p:nvGrpSpPr>
        <p:grpSpPr>
          <a:xfrm>
            <a:off x="5265900" y="957150"/>
            <a:ext cx="3558600" cy="2135250"/>
            <a:chOff x="319500" y="0"/>
            <a:chExt cx="3558600" cy="2135250"/>
          </a:xfrm>
        </p:grpSpPr>
        <p:sp>
          <p:nvSpPr>
            <p:cNvPr id="687" name="Google Shape;687;p26"/>
            <p:cNvSpPr/>
            <p:nvPr/>
          </p:nvSpPr>
          <p:spPr>
            <a:xfrm>
              <a:off x="319500" y="363150"/>
              <a:ext cx="3558600" cy="1772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6"/>
            <p:cNvGrpSpPr/>
            <p:nvPr/>
          </p:nvGrpSpPr>
          <p:grpSpPr>
            <a:xfrm>
              <a:off x="3574288" y="0"/>
              <a:ext cx="46887" cy="641924"/>
              <a:chOff x="3774938" y="0"/>
              <a:chExt cx="46887" cy="641924"/>
            </a:xfrm>
          </p:grpSpPr>
          <p:sp>
            <p:nvSpPr>
              <p:cNvPr id="691" name="Google Shape;691;p26"/>
              <p:cNvSpPr/>
              <p:nvPr/>
            </p:nvSpPr>
            <p:spPr>
              <a:xfrm>
                <a:off x="3774938"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3794658"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3" name="Google Shape;693;p26"/>
          <p:cNvSpPr/>
          <p:nvPr/>
        </p:nvSpPr>
        <p:spPr>
          <a:xfrm>
            <a:off x="1527725" y="1644900"/>
            <a:ext cx="1142203" cy="1023517"/>
          </a:xfrm>
          <a:custGeom>
            <a:rect b="b" l="l" r="r" t="t"/>
            <a:pathLst>
              <a:path extrusionOk="0" h="72965" w="81426">
                <a:moveTo>
                  <a:pt x="40401" y="1"/>
                </a:moveTo>
                <a:cubicBezTo>
                  <a:pt x="39708" y="1"/>
                  <a:pt x="39007" y="83"/>
                  <a:pt x="38328" y="206"/>
                </a:cubicBezTo>
                <a:cubicBezTo>
                  <a:pt x="36400" y="559"/>
                  <a:pt x="34475" y="1243"/>
                  <a:pt x="33004" y="2539"/>
                </a:cubicBezTo>
                <a:cubicBezTo>
                  <a:pt x="31540" y="3836"/>
                  <a:pt x="30583" y="5823"/>
                  <a:pt x="30889" y="7765"/>
                </a:cubicBezTo>
                <a:cubicBezTo>
                  <a:pt x="30279" y="6052"/>
                  <a:pt x="29250" y="4873"/>
                  <a:pt x="27506" y="4351"/>
                </a:cubicBezTo>
                <a:cubicBezTo>
                  <a:pt x="27035" y="4209"/>
                  <a:pt x="26552" y="4143"/>
                  <a:pt x="26068" y="4143"/>
                </a:cubicBezTo>
                <a:cubicBezTo>
                  <a:pt x="24308" y="4143"/>
                  <a:pt x="22541" y="5021"/>
                  <a:pt x="21325" y="6331"/>
                </a:cubicBezTo>
                <a:cubicBezTo>
                  <a:pt x="19767" y="8006"/>
                  <a:pt x="18991" y="10266"/>
                  <a:pt x="18625" y="12518"/>
                </a:cubicBezTo>
                <a:cubicBezTo>
                  <a:pt x="18495" y="12007"/>
                  <a:pt x="17974" y="11730"/>
                  <a:pt x="17451" y="11730"/>
                </a:cubicBezTo>
                <a:cubicBezTo>
                  <a:pt x="17098" y="11730"/>
                  <a:pt x="16744" y="11856"/>
                  <a:pt x="16508" y="12122"/>
                </a:cubicBezTo>
                <a:cubicBezTo>
                  <a:pt x="16054" y="12640"/>
                  <a:pt x="16074" y="13437"/>
                  <a:pt x="16423" y="14033"/>
                </a:cubicBezTo>
                <a:lnTo>
                  <a:pt x="16423" y="14033"/>
                </a:lnTo>
                <a:cubicBezTo>
                  <a:pt x="15205" y="12706"/>
                  <a:pt x="13394" y="11947"/>
                  <a:pt x="11591" y="11947"/>
                </a:cubicBezTo>
                <a:cubicBezTo>
                  <a:pt x="10936" y="11947"/>
                  <a:pt x="10281" y="12047"/>
                  <a:pt x="9657" y="12257"/>
                </a:cubicBezTo>
                <a:cubicBezTo>
                  <a:pt x="7132" y="13108"/>
                  <a:pt x="5294" y="15683"/>
                  <a:pt x="5314" y="18346"/>
                </a:cubicBezTo>
                <a:cubicBezTo>
                  <a:pt x="5325" y="19853"/>
                  <a:pt x="5866" y="21313"/>
                  <a:pt x="6511" y="22671"/>
                </a:cubicBezTo>
                <a:cubicBezTo>
                  <a:pt x="7169" y="24066"/>
                  <a:pt x="8005" y="25464"/>
                  <a:pt x="9228" y="26365"/>
                </a:cubicBezTo>
                <a:lnTo>
                  <a:pt x="9228" y="26365"/>
                </a:lnTo>
                <a:cubicBezTo>
                  <a:pt x="8611" y="26070"/>
                  <a:pt x="7952" y="25935"/>
                  <a:pt x="7289" y="25935"/>
                </a:cubicBezTo>
                <a:cubicBezTo>
                  <a:pt x="5233" y="25935"/>
                  <a:pt x="3131" y="27231"/>
                  <a:pt x="2074" y="29070"/>
                </a:cubicBezTo>
                <a:cubicBezTo>
                  <a:pt x="591" y="31645"/>
                  <a:pt x="1063" y="35059"/>
                  <a:pt x="2768" y="37497"/>
                </a:cubicBezTo>
                <a:cubicBezTo>
                  <a:pt x="3125" y="38005"/>
                  <a:pt x="3626" y="38513"/>
                  <a:pt x="4189" y="38688"/>
                </a:cubicBezTo>
                <a:lnTo>
                  <a:pt x="4189" y="38688"/>
                </a:lnTo>
                <a:cubicBezTo>
                  <a:pt x="2427" y="38805"/>
                  <a:pt x="884" y="40427"/>
                  <a:pt x="467" y="42208"/>
                </a:cubicBezTo>
                <a:cubicBezTo>
                  <a:pt x="1" y="44213"/>
                  <a:pt x="622" y="46310"/>
                  <a:pt x="1410" y="48221"/>
                </a:cubicBezTo>
                <a:cubicBezTo>
                  <a:pt x="2068" y="49816"/>
                  <a:pt x="2874" y="51411"/>
                  <a:pt x="4191" y="52534"/>
                </a:cubicBezTo>
                <a:cubicBezTo>
                  <a:pt x="5105" y="53315"/>
                  <a:pt x="6313" y="53820"/>
                  <a:pt x="7494" y="53820"/>
                </a:cubicBezTo>
                <a:cubicBezTo>
                  <a:pt x="8012" y="53820"/>
                  <a:pt x="8525" y="53723"/>
                  <a:pt x="9006" y="53509"/>
                </a:cubicBezTo>
                <a:lnTo>
                  <a:pt x="9006" y="53509"/>
                </a:lnTo>
                <a:cubicBezTo>
                  <a:pt x="8167" y="53955"/>
                  <a:pt x="7528" y="54949"/>
                  <a:pt x="7846" y="55842"/>
                </a:cubicBezTo>
                <a:cubicBezTo>
                  <a:pt x="8020" y="56333"/>
                  <a:pt x="8571" y="56613"/>
                  <a:pt x="9078" y="56613"/>
                </a:cubicBezTo>
                <a:cubicBezTo>
                  <a:pt x="9488" y="56613"/>
                  <a:pt x="9869" y="56431"/>
                  <a:pt x="9999" y="56029"/>
                </a:cubicBezTo>
                <a:lnTo>
                  <a:pt x="9999" y="56029"/>
                </a:lnTo>
                <a:cubicBezTo>
                  <a:pt x="9768" y="57009"/>
                  <a:pt x="9614" y="58008"/>
                  <a:pt x="9552" y="59007"/>
                </a:cubicBezTo>
                <a:cubicBezTo>
                  <a:pt x="9502" y="59770"/>
                  <a:pt x="9502" y="60546"/>
                  <a:pt x="9719" y="61273"/>
                </a:cubicBezTo>
                <a:cubicBezTo>
                  <a:pt x="9925" y="61967"/>
                  <a:pt x="10321" y="62588"/>
                  <a:pt x="10768" y="63159"/>
                </a:cubicBezTo>
                <a:cubicBezTo>
                  <a:pt x="12506" y="65387"/>
                  <a:pt x="15101" y="66939"/>
                  <a:pt x="17886" y="67417"/>
                </a:cubicBezTo>
                <a:cubicBezTo>
                  <a:pt x="18516" y="67525"/>
                  <a:pt x="19155" y="67578"/>
                  <a:pt x="19795" y="67578"/>
                </a:cubicBezTo>
                <a:cubicBezTo>
                  <a:pt x="21982" y="67578"/>
                  <a:pt x="24173" y="66955"/>
                  <a:pt x="26017" y="65778"/>
                </a:cubicBezTo>
                <a:lnTo>
                  <a:pt x="26017" y="65778"/>
                </a:lnTo>
                <a:cubicBezTo>
                  <a:pt x="25284" y="66306"/>
                  <a:pt x="25774" y="67689"/>
                  <a:pt x="26674" y="67758"/>
                </a:cubicBezTo>
                <a:cubicBezTo>
                  <a:pt x="26704" y="67760"/>
                  <a:pt x="26734" y="67762"/>
                  <a:pt x="26764" y="67762"/>
                </a:cubicBezTo>
                <a:cubicBezTo>
                  <a:pt x="27362" y="67762"/>
                  <a:pt x="27870" y="67271"/>
                  <a:pt x="28041" y="66689"/>
                </a:cubicBezTo>
                <a:lnTo>
                  <a:pt x="28041" y="66689"/>
                </a:lnTo>
                <a:cubicBezTo>
                  <a:pt x="28211" y="69346"/>
                  <a:pt x="30424" y="71742"/>
                  <a:pt x="33060" y="72319"/>
                </a:cubicBezTo>
                <a:cubicBezTo>
                  <a:pt x="33546" y="72425"/>
                  <a:pt x="34039" y="72475"/>
                  <a:pt x="34530" y="72475"/>
                </a:cubicBezTo>
                <a:cubicBezTo>
                  <a:pt x="36969" y="72475"/>
                  <a:pt x="39391" y="71229"/>
                  <a:pt x="40966" y="69334"/>
                </a:cubicBezTo>
                <a:lnTo>
                  <a:pt x="41711" y="69657"/>
                </a:lnTo>
                <a:cubicBezTo>
                  <a:pt x="42698" y="71593"/>
                  <a:pt x="44821" y="72828"/>
                  <a:pt x="46986" y="72952"/>
                </a:cubicBezTo>
                <a:cubicBezTo>
                  <a:pt x="47126" y="72960"/>
                  <a:pt x="47266" y="72964"/>
                  <a:pt x="47406" y="72964"/>
                </a:cubicBezTo>
                <a:cubicBezTo>
                  <a:pt x="49429" y="72964"/>
                  <a:pt x="51415" y="72089"/>
                  <a:pt x="52919" y="70731"/>
                </a:cubicBezTo>
                <a:cubicBezTo>
                  <a:pt x="53707" y="70017"/>
                  <a:pt x="54390" y="69154"/>
                  <a:pt x="54775" y="68162"/>
                </a:cubicBezTo>
                <a:cubicBezTo>
                  <a:pt x="55353" y="66684"/>
                  <a:pt x="55247" y="65028"/>
                  <a:pt x="54943" y="63476"/>
                </a:cubicBezTo>
                <a:lnTo>
                  <a:pt x="54943" y="63476"/>
                </a:lnTo>
                <a:cubicBezTo>
                  <a:pt x="56750" y="65247"/>
                  <a:pt x="59198" y="66603"/>
                  <a:pt x="61673" y="66603"/>
                </a:cubicBezTo>
                <a:cubicBezTo>
                  <a:pt x="62181" y="66603"/>
                  <a:pt x="62691" y="66546"/>
                  <a:pt x="63196" y="66423"/>
                </a:cubicBezTo>
                <a:cubicBezTo>
                  <a:pt x="65555" y="65847"/>
                  <a:pt x="67441" y="63866"/>
                  <a:pt x="68174" y="61551"/>
                </a:cubicBezTo>
                <a:cubicBezTo>
                  <a:pt x="68906" y="59243"/>
                  <a:pt x="68558" y="56668"/>
                  <a:pt x="67503" y="54483"/>
                </a:cubicBezTo>
                <a:lnTo>
                  <a:pt x="67503" y="54483"/>
                </a:lnTo>
                <a:cubicBezTo>
                  <a:pt x="67952" y="55210"/>
                  <a:pt x="68764" y="56060"/>
                  <a:pt x="69676" y="56060"/>
                </a:cubicBezTo>
                <a:cubicBezTo>
                  <a:pt x="69784" y="56060"/>
                  <a:pt x="69894" y="56048"/>
                  <a:pt x="70004" y="56023"/>
                </a:cubicBezTo>
                <a:cubicBezTo>
                  <a:pt x="70941" y="55805"/>
                  <a:pt x="71438" y="54862"/>
                  <a:pt x="70917" y="54049"/>
                </a:cubicBezTo>
                <a:cubicBezTo>
                  <a:pt x="70581" y="53531"/>
                  <a:pt x="70058" y="53139"/>
                  <a:pt x="69472" y="52946"/>
                </a:cubicBezTo>
                <a:lnTo>
                  <a:pt x="69472" y="52946"/>
                </a:lnTo>
                <a:cubicBezTo>
                  <a:pt x="70254" y="53112"/>
                  <a:pt x="71055" y="53204"/>
                  <a:pt x="71852" y="53204"/>
                </a:cubicBezTo>
                <a:cubicBezTo>
                  <a:pt x="72933" y="53204"/>
                  <a:pt x="74008" y="53035"/>
                  <a:pt x="75019" y="52652"/>
                </a:cubicBezTo>
                <a:cubicBezTo>
                  <a:pt x="76930" y="51939"/>
                  <a:pt x="78574" y="50418"/>
                  <a:pt x="79184" y="48470"/>
                </a:cubicBezTo>
                <a:cubicBezTo>
                  <a:pt x="79903" y="46167"/>
                  <a:pt x="79115" y="43666"/>
                  <a:pt x="78066" y="41487"/>
                </a:cubicBezTo>
                <a:cubicBezTo>
                  <a:pt x="77675" y="40668"/>
                  <a:pt x="77222" y="39843"/>
                  <a:pt x="76508" y="39278"/>
                </a:cubicBezTo>
                <a:cubicBezTo>
                  <a:pt x="76046" y="38912"/>
                  <a:pt x="75447" y="38679"/>
                  <a:pt x="74864" y="38679"/>
                </a:cubicBezTo>
                <a:cubicBezTo>
                  <a:pt x="74594" y="38679"/>
                  <a:pt x="74326" y="38729"/>
                  <a:pt x="74078" y="38840"/>
                </a:cubicBezTo>
                <a:lnTo>
                  <a:pt x="74078" y="38840"/>
                </a:lnTo>
                <a:cubicBezTo>
                  <a:pt x="77989" y="36864"/>
                  <a:pt x="81425" y="30796"/>
                  <a:pt x="78537" y="26761"/>
                </a:cubicBezTo>
                <a:cubicBezTo>
                  <a:pt x="77618" y="25477"/>
                  <a:pt x="76132" y="24544"/>
                  <a:pt x="74558" y="24544"/>
                </a:cubicBezTo>
                <a:cubicBezTo>
                  <a:pt x="74528" y="24544"/>
                  <a:pt x="74497" y="24544"/>
                  <a:pt x="74466" y="24545"/>
                </a:cubicBezTo>
                <a:cubicBezTo>
                  <a:pt x="75403" y="24521"/>
                  <a:pt x="76148" y="23453"/>
                  <a:pt x="75856" y="22566"/>
                </a:cubicBezTo>
                <a:cubicBezTo>
                  <a:pt x="75654" y="21950"/>
                  <a:pt x="74997" y="21564"/>
                  <a:pt x="74360" y="21564"/>
                </a:cubicBezTo>
                <a:cubicBezTo>
                  <a:pt x="74176" y="21564"/>
                  <a:pt x="73995" y="21596"/>
                  <a:pt x="73826" y="21663"/>
                </a:cubicBezTo>
                <a:lnTo>
                  <a:pt x="73826" y="21663"/>
                </a:lnTo>
                <a:cubicBezTo>
                  <a:pt x="76909" y="19911"/>
                  <a:pt x="78406" y="15784"/>
                  <a:pt x="77216" y="12419"/>
                </a:cubicBezTo>
                <a:cubicBezTo>
                  <a:pt x="76089" y="9255"/>
                  <a:pt x="72781" y="7077"/>
                  <a:pt x="69435" y="7077"/>
                </a:cubicBezTo>
                <a:cubicBezTo>
                  <a:pt x="69132" y="7077"/>
                  <a:pt x="68829" y="7095"/>
                  <a:pt x="68527" y="7132"/>
                </a:cubicBezTo>
                <a:cubicBezTo>
                  <a:pt x="66682" y="7351"/>
                  <a:pt x="64779" y="8393"/>
                  <a:pt x="64107" y="10074"/>
                </a:cubicBezTo>
                <a:lnTo>
                  <a:pt x="64107" y="10074"/>
                </a:lnTo>
                <a:cubicBezTo>
                  <a:pt x="64545" y="8273"/>
                  <a:pt x="63879" y="6276"/>
                  <a:pt x="62643" y="4867"/>
                </a:cubicBezTo>
                <a:cubicBezTo>
                  <a:pt x="61285" y="3315"/>
                  <a:pt x="59349" y="2384"/>
                  <a:pt x="57369" y="1794"/>
                </a:cubicBezTo>
                <a:cubicBezTo>
                  <a:pt x="56227" y="1454"/>
                  <a:pt x="55028" y="1216"/>
                  <a:pt x="53840" y="1216"/>
                </a:cubicBezTo>
                <a:cubicBezTo>
                  <a:pt x="53183" y="1216"/>
                  <a:pt x="52529" y="1289"/>
                  <a:pt x="51890" y="1459"/>
                </a:cubicBezTo>
                <a:cubicBezTo>
                  <a:pt x="50213" y="1900"/>
                  <a:pt x="48672" y="3121"/>
                  <a:pt x="48164" y="4764"/>
                </a:cubicBezTo>
                <a:lnTo>
                  <a:pt x="48164" y="4764"/>
                </a:lnTo>
                <a:cubicBezTo>
                  <a:pt x="48145" y="4329"/>
                  <a:pt x="47693" y="3901"/>
                  <a:pt x="47232" y="3901"/>
                </a:cubicBezTo>
                <a:cubicBezTo>
                  <a:pt x="47158" y="3901"/>
                  <a:pt x="47084" y="3912"/>
                  <a:pt x="47012" y="3936"/>
                </a:cubicBezTo>
                <a:cubicBezTo>
                  <a:pt x="46575" y="4077"/>
                  <a:pt x="46319" y="4519"/>
                  <a:pt x="46285" y="4982"/>
                </a:cubicBezTo>
                <a:lnTo>
                  <a:pt x="46285" y="4982"/>
                </a:lnTo>
                <a:cubicBezTo>
                  <a:pt x="45874" y="3115"/>
                  <a:pt x="44779" y="1356"/>
                  <a:pt x="43065" y="541"/>
                </a:cubicBezTo>
                <a:cubicBezTo>
                  <a:pt x="42235" y="147"/>
                  <a:pt x="41325" y="1"/>
                  <a:pt x="404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1727243" y="2228024"/>
            <a:ext cx="140696" cy="138227"/>
          </a:xfrm>
          <a:custGeom>
            <a:rect b="b" l="l" r="r" t="t"/>
            <a:pathLst>
              <a:path extrusionOk="0" h="9854" w="10030">
                <a:moveTo>
                  <a:pt x="4337" y="1"/>
                </a:moveTo>
                <a:cubicBezTo>
                  <a:pt x="3919" y="1"/>
                  <a:pt x="3490" y="85"/>
                  <a:pt x="3054" y="276"/>
                </a:cubicBezTo>
                <a:cubicBezTo>
                  <a:pt x="0" y="1612"/>
                  <a:pt x="2513" y="9853"/>
                  <a:pt x="6923" y="9853"/>
                </a:cubicBezTo>
                <a:cubicBezTo>
                  <a:pt x="7881" y="9853"/>
                  <a:pt x="8929" y="9464"/>
                  <a:pt x="10029" y="8530"/>
                </a:cubicBezTo>
                <a:lnTo>
                  <a:pt x="10029" y="4807"/>
                </a:lnTo>
                <a:cubicBezTo>
                  <a:pt x="10029" y="4807"/>
                  <a:pt x="7494" y="1"/>
                  <a:pt x="4337" y="1"/>
                </a:cubicBezTo>
                <a:close/>
              </a:path>
            </a:pathLst>
          </a:custGeom>
          <a:solidFill>
            <a:srgbClr val="B86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1820577" y="2244590"/>
            <a:ext cx="47357" cy="121534"/>
          </a:xfrm>
          <a:custGeom>
            <a:rect b="b" l="l" r="r" t="t"/>
            <a:pathLst>
              <a:path extrusionOk="0" h="8664" w="3376">
                <a:moveTo>
                  <a:pt x="484" y="0"/>
                </a:moveTo>
                <a:cubicBezTo>
                  <a:pt x="316" y="2018"/>
                  <a:pt x="31" y="5834"/>
                  <a:pt x="0" y="8652"/>
                </a:cubicBezTo>
                <a:cubicBezTo>
                  <a:pt x="92" y="8660"/>
                  <a:pt x="185" y="8663"/>
                  <a:pt x="278" y="8663"/>
                </a:cubicBezTo>
                <a:cubicBezTo>
                  <a:pt x="1234" y="8663"/>
                  <a:pt x="2279" y="8281"/>
                  <a:pt x="3375" y="7349"/>
                </a:cubicBezTo>
                <a:lnTo>
                  <a:pt x="3375" y="3626"/>
                </a:lnTo>
                <a:cubicBezTo>
                  <a:pt x="3375" y="3626"/>
                  <a:pt x="2215" y="1423"/>
                  <a:pt x="484" y="0"/>
                </a:cubicBezTo>
                <a:close/>
              </a:path>
            </a:pathLst>
          </a:custGeom>
          <a:solidFill>
            <a:srgbClr val="AC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26"/>
          <p:cNvGrpSpPr/>
          <p:nvPr/>
        </p:nvGrpSpPr>
        <p:grpSpPr>
          <a:xfrm>
            <a:off x="319500" y="957150"/>
            <a:ext cx="3558600" cy="2135250"/>
            <a:chOff x="319500" y="0"/>
            <a:chExt cx="3558600" cy="2135250"/>
          </a:xfrm>
        </p:grpSpPr>
        <p:sp>
          <p:nvSpPr>
            <p:cNvPr id="697" name="Google Shape;697;p26"/>
            <p:cNvSpPr/>
            <p:nvPr/>
          </p:nvSpPr>
          <p:spPr>
            <a:xfrm>
              <a:off x="319500" y="363150"/>
              <a:ext cx="3558600" cy="1772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0" name="Google Shape;700;p26"/>
            <p:cNvGrpSpPr/>
            <p:nvPr/>
          </p:nvGrpSpPr>
          <p:grpSpPr>
            <a:xfrm>
              <a:off x="3507500" y="0"/>
              <a:ext cx="46887" cy="641924"/>
              <a:chOff x="3708150" y="0"/>
              <a:chExt cx="46887" cy="641924"/>
            </a:xfrm>
          </p:grpSpPr>
          <p:sp>
            <p:nvSpPr>
              <p:cNvPr id="701" name="Google Shape;701;p26"/>
              <p:cNvSpPr/>
              <p:nvPr/>
            </p:nvSpPr>
            <p:spPr>
              <a:xfrm>
                <a:off x="37081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37278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3" name="Google Shape;703;p26"/>
          <p:cNvSpPr/>
          <p:nvPr/>
        </p:nvSpPr>
        <p:spPr>
          <a:xfrm>
            <a:off x="1788007" y="2282196"/>
            <a:ext cx="64877" cy="49110"/>
          </a:xfrm>
          <a:custGeom>
            <a:rect b="b" l="l" r="r" t="t"/>
            <a:pathLst>
              <a:path extrusionOk="0" h="3501" w="4625">
                <a:moveTo>
                  <a:pt x="0" y="0"/>
                </a:moveTo>
                <a:cubicBezTo>
                  <a:pt x="404" y="169"/>
                  <a:pt x="782" y="361"/>
                  <a:pt x="1162" y="553"/>
                </a:cubicBezTo>
                <a:cubicBezTo>
                  <a:pt x="1540" y="745"/>
                  <a:pt x="1907" y="956"/>
                  <a:pt x="2260" y="1180"/>
                </a:cubicBezTo>
                <a:cubicBezTo>
                  <a:pt x="2614" y="1403"/>
                  <a:pt x="2955" y="1652"/>
                  <a:pt x="3265" y="1919"/>
                </a:cubicBezTo>
                <a:cubicBezTo>
                  <a:pt x="3509" y="2120"/>
                  <a:pt x="3728" y="2340"/>
                  <a:pt x="3933" y="2574"/>
                </a:cubicBezTo>
                <a:lnTo>
                  <a:pt x="3933" y="2574"/>
                </a:lnTo>
                <a:cubicBezTo>
                  <a:pt x="3655" y="2648"/>
                  <a:pt x="3387" y="2738"/>
                  <a:pt x="3122" y="2850"/>
                </a:cubicBezTo>
                <a:cubicBezTo>
                  <a:pt x="2763" y="3004"/>
                  <a:pt x="2403" y="3203"/>
                  <a:pt x="2142" y="3500"/>
                </a:cubicBezTo>
                <a:cubicBezTo>
                  <a:pt x="2471" y="3290"/>
                  <a:pt x="2837" y="3185"/>
                  <a:pt x="3202" y="3091"/>
                </a:cubicBezTo>
                <a:cubicBezTo>
                  <a:pt x="3569" y="2999"/>
                  <a:pt x="3947" y="2930"/>
                  <a:pt x="4314" y="2881"/>
                </a:cubicBezTo>
                <a:lnTo>
                  <a:pt x="4625" y="2844"/>
                </a:lnTo>
                <a:lnTo>
                  <a:pt x="4445" y="2577"/>
                </a:lnTo>
                <a:cubicBezTo>
                  <a:pt x="4190" y="2211"/>
                  <a:pt x="3892" y="1875"/>
                  <a:pt x="3557" y="1584"/>
                </a:cubicBezTo>
                <a:cubicBezTo>
                  <a:pt x="3216" y="1298"/>
                  <a:pt x="2855" y="1037"/>
                  <a:pt x="2471" y="833"/>
                </a:cubicBezTo>
                <a:cubicBezTo>
                  <a:pt x="2085" y="621"/>
                  <a:pt x="1683" y="441"/>
                  <a:pt x="1266" y="298"/>
                </a:cubicBezTo>
                <a:cubicBezTo>
                  <a:pt x="857" y="163"/>
                  <a:pt x="435" y="57"/>
                  <a:pt x="0" y="0"/>
                </a:cubicBezTo>
                <a:close/>
              </a:path>
            </a:pathLst>
          </a:custGeom>
          <a:solidFill>
            <a:srgbClr val="A04B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2288555" y="2228024"/>
            <a:ext cx="140696" cy="138227"/>
          </a:xfrm>
          <a:custGeom>
            <a:rect b="b" l="l" r="r" t="t"/>
            <a:pathLst>
              <a:path extrusionOk="0" h="9854" w="10030">
                <a:moveTo>
                  <a:pt x="5693" y="1"/>
                </a:moveTo>
                <a:cubicBezTo>
                  <a:pt x="2536" y="1"/>
                  <a:pt x="0" y="4807"/>
                  <a:pt x="0" y="4807"/>
                </a:cubicBezTo>
                <a:lnTo>
                  <a:pt x="0" y="8530"/>
                </a:lnTo>
                <a:cubicBezTo>
                  <a:pt x="1100" y="9464"/>
                  <a:pt x="2148" y="9853"/>
                  <a:pt x="3107" y="9853"/>
                </a:cubicBezTo>
                <a:cubicBezTo>
                  <a:pt x="7517" y="9853"/>
                  <a:pt x="10029" y="1612"/>
                  <a:pt x="6975" y="276"/>
                </a:cubicBezTo>
                <a:cubicBezTo>
                  <a:pt x="6540" y="85"/>
                  <a:pt x="6111" y="1"/>
                  <a:pt x="5693" y="1"/>
                </a:cubicBezTo>
                <a:close/>
              </a:path>
            </a:pathLst>
          </a:custGeom>
          <a:solidFill>
            <a:srgbClr val="B86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2288555" y="2247297"/>
            <a:ext cx="45702" cy="118757"/>
          </a:xfrm>
          <a:custGeom>
            <a:rect b="b" l="l" r="r" t="t"/>
            <a:pathLst>
              <a:path extrusionOk="0" h="8466" w="3258">
                <a:moveTo>
                  <a:pt x="2668" y="1"/>
                </a:moveTo>
                <a:cubicBezTo>
                  <a:pt x="1061" y="1422"/>
                  <a:pt x="0" y="3433"/>
                  <a:pt x="0" y="3433"/>
                </a:cubicBezTo>
                <a:lnTo>
                  <a:pt x="0" y="7156"/>
                </a:lnTo>
                <a:cubicBezTo>
                  <a:pt x="1049" y="8050"/>
                  <a:pt x="2054" y="8434"/>
                  <a:pt x="2979" y="8465"/>
                </a:cubicBezTo>
                <a:cubicBezTo>
                  <a:pt x="3258" y="5326"/>
                  <a:pt x="2911" y="2024"/>
                  <a:pt x="2668" y="1"/>
                </a:cubicBezTo>
                <a:close/>
              </a:path>
            </a:pathLst>
          </a:custGeom>
          <a:solidFill>
            <a:srgbClr val="AC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2303620" y="2282196"/>
            <a:ext cx="64863" cy="49110"/>
          </a:xfrm>
          <a:custGeom>
            <a:rect b="b" l="l" r="r" t="t"/>
            <a:pathLst>
              <a:path extrusionOk="0" h="3501" w="4624">
                <a:moveTo>
                  <a:pt x="4624" y="0"/>
                </a:moveTo>
                <a:cubicBezTo>
                  <a:pt x="4189" y="57"/>
                  <a:pt x="3767" y="163"/>
                  <a:pt x="3358" y="298"/>
                </a:cubicBezTo>
                <a:cubicBezTo>
                  <a:pt x="2942" y="441"/>
                  <a:pt x="2538" y="621"/>
                  <a:pt x="2153" y="833"/>
                </a:cubicBezTo>
                <a:cubicBezTo>
                  <a:pt x="1768" y="1037"/>
                  <a:pt x="1408" y="1298"/>
                  <a:pt x="1067" y="1584"/>
                </a:cubicBezTo>
                <a:cubicBezTo>
                  <a:pt x="732" y="1875"/>
                  <a:pt x="434" y="2211"/>
                  <a:pt x="179" y="2577"/>
                </a:cubicBezTo>
                <a:lnTo>
                  <a:pt x="0" y="2844"/>
                </a:lnTo>
                <a:lnTo>
                  <a:pt x="310" y="2881"/>
                </a:lnTo>
                <a:cubicBezTo>
                  <a:pt x="677" y="2930"/>
                  <a:pt x="1055" y="2999"/>
                  <a:pt x="1421" y="3091"/>
                </a:cubicBezTo>
                <a:cubicBezTo>
                  <a:pt x="1788" y="3185"/>
                  <a:pt x="2153" y="3290"/>
                  <a:pt x="2482" y="3500"/>
                </a:cubicBezTo>
                <a:cubicBezTo>
                  <a:pt x="2221" y="3203"/>
                  <a:pt x="1862" y="3004"/>
                  <a:pt x="1502" y="2850"/>
                </a:cubicBezTo>
                <a:cubicBezTo>
                  <a:pt x="1237" y="2738"/>
                  <a:pt x="969" y="2648"/>
                  <a:pt x="691" y="2574"/>
                </a:cubicBezTo>
                <a:lnTo>
                  <a:pt x="691" y="2574"/>
                </a:lnTo>
                <a:cubicBezTo>
                  <a:pt x="896" y="2340"/>
                  <a:pt x="1114" y="2120"/>
                  <a:pt x="1359" y="1919"/>
                </a:cubicBezTo>
                <a:cubicBezTo>
                  <a:pt x="1676" y="1652"/>
                  <a:pt x="2011" y="1403"/>
                  <a:pt x="2364" y="1180"/>
                </a:cubicBezTo>
                <a:cubicBezTo>
                  <a:pt x="2719" y="956"/>
                  <a:pt x="3083" y="745"/>
                  <a:pt x="3463" y="553"/>
                </a:cubicBezTo>
                <a:cubicBezTo>
                  <a:pt x="3842" y="361"/>
                  <a:pt x="4220" y="169"/>
                  <a:pt x="4624" y="0"/>
                </a:cubicBezTo>
                <a:close/>
              </a:path>
            </a:pathLst>
          </a:custGeom>
          <a:solidFill>
            <a:srgbClr val="A04B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1776351" y="2457265"/>
            <a:ext cx="657371" cy="635165"/>
          </a:xfrm>
          <a:custGeom>
            <a:rect b="b" l="l" r="r" t="t"/>
            <a:pathLst>
              <a:path extrusionOk="0" h="45280" w="46863">
                <a:moveTo>
                  <a:pt x="21585" y="1"/>
                </a:moveTo>
                <a:cubicBezTo>
                  <a:pt x="21585" y="1"/>
                  <a:pt x="22808" y="14076"/>
                  <a:pt x="19406" y="26785"/>
                </a:cubicBezTo>
                <a:cubicBezTo>
                  <a:pt x="16000" y="39489"/>
                  <a:pt x="0" y="45280"/>
                  <a:pt x="0" y="45280"/>
                </a:cubicBezTo>
                <a:lnTo>
                  <a:pt x="46862" y="45280"/>
                </a:lnTo>
                <a:cubicBezTo>
                  <a:pt x="46862" y="45280"/>
                  <a:pt x="36311" y="41419"/>
                  <a:pt x="30639" y="32569"/>
                </a:cubicBezTo>
                <a:cubicBezTo>
                  <a:pt x="24967" y="23720"/>
                  <a:pt x="27462" y="5337"/>
                  <a:pt x="27462" y="5337"/>
                </a:cubicBezTo>
                <a:lnTo>
                  <a:pt x="21585" y="1"/>
                </a:lnTo>
                <a:close/>
              </a:path>
            </a:pathLst>
          </a:custGeom>
          <a:solidFill>
            <a:srgbClr val="B86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2074575" y="2457265"/>
            <a:ext cx="86999" cy="252116"/>
          </a:xfrm>
          <a:custGeom>
            <a:rect b="b" l="l" r="r" t="t"/>
            <a:pathLst>
              <a:path extrusionOk="0" h="17973" w="6202">
                <a:moveTo>
                  <a:pt x="324" y="1"/>
                </a:moveTo>
                <a:cubicBezTo>
                  <a:pt x="324" y="1"/>
                  <a:pt x="975" y="7509"/>
                  <a:pt x="1" y="16514"/>
                </a:cubicBezTo>
                <a:cubicBezTo>
                  <a:pt x="1496" y="17004"/>
                  <a:pt x="3581" y="17625"/>
                  <a:pt x="5735" y="17972"/>
                </a:cubicBezTo>
                <a:cubicBezTo>
                  <a:pt x="5400" y="11239"/>
                  <a:pt x="6201" y="5337"/>
                  <a:pt x="6201" y="5337"/>
                </a:cubicBezTo>
                <a:lnTo>
                  <a:pt x="324" y="1"/>
                </a:lnTo>
                <a:close/>
              </a:path>
            </a:pathLst>
          </a:custGeom>
          <a:solidFill>
            <a:srgbClr val="AC5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1845124" y="1955875"/>
            <a:ext cx="471310" cy="652714"/>
          </a:xfrm>
          <a:custGeom>
            <a:rect b="b" l="l" r="r" t="t"/>
            <a:pathLst>
              <a:path extrusionOk="0" h="46531" w="33599">
                <a:moveTo>
                  <a:pt x="18067" y="0"/>
                </a:moveTo>
                <a:cubicBezTo>
                  <a:pt x="10446" y="0"/>
                  <a:pt x="3651" y="5018"/>
                  <a:pt x="1980" y="10145"/>
                </a:cubicBezTo>
                <a:cubicBezTo>
                  <a:pt x="1980" y="10145"/>
                  <a:pt x="0" y="17581"/>
                  <a:pt x="236" y="27001"/>
                </a:cubicBezTo>
                <a:cubicBezTo>
                  <a:pt x="465" y="36416"/>
                  <a:pt x="12555" y="45253"/>
                  <a:pt x="15577" y="46531"/>
                </a:cubicBezTo>
                <a:cubicBezTo>
                  <a:pt x="22322" y="44322"/>
                  <a:pt x="33599" y="38513"/>
                  <a:pt x="33134" y="21887"/>
                </a:cubicBezTo>
                <a:cubicBezTo>
                  <a:pt x="32668" y="5261"/>
                  <a:pt x="27089" y="495"/>
                  <a:pt x="19065" y="29"/>
                </a:cubicBezTo>
                <a:cubicBezTo>
                  <a:pt x="18731" y="10"/>
                  <a:pt x="18398" y="0"/>
                  <a:pt x="18067" y="0"/>
                </a:cubicBezTo>
                <a:close/>
              </a:path>
            </a:pathLst>
          </a:custGeom>
          <a:solidFill>
            <a:srgbClr val="B86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2103737" y="2164202"/>
            <a:ext cx="124775" cy="58565"/>
          </a:xfrm>
          <a:custGeom>
            <a:rect b="b" l="l" r="r" t="t"/>
            <a:pathLst>
              <a:path extrusionOk="0" h="4175" w="8895">
                <a:moveTo>
                  <a:pt x="4822" y="1"/>
                </a:moveTo>
                <a:cubicBezTo>
                  <a:pt x="1897" y="1"/>
                  <a:pt x="1" y="4175"/>
                  <a:pt x="1" y="4175"/>
                </a:cubicBezTo>
                <a:lnTo>
                  <a:pt x="8894" y="2703"/>
                </a:lnTo>
                <a:cubicBezTo>
                  <a:pt x="7403" y="707"/>
                  <a:pt x="6025" y="1"/>
                  <a:pt x="48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1919200" y="2160288"/>
            <a:ext cx="127889" cy="62478"/>
          </a:xfrm>
          <a:custGeom>
            <a:rect b="b" l="l" r="r" t="t"/>
            <a:pathLst>
              <a:path extrusionOk="0" h="4454" w="9117">
                <a:moveTo>
                  <a:pt x="4097" y="0"/>
                </a:moveTo>
                <a:cubicBezTo>
                  <a:pt x="2864" y="0"/>
                  <a:pt x="1472" y="766"/>
                  <a:pt x="1" y="2933"/>
                </a:cubicBezTo>
                <a:lnTo>
                  <a:pt x="9116" y="4454"/>
                </a:lnTo>
                <a:cubicBezTo>
                  <a:pt x="9116" y="4454"/>
                  <a:pt x="7069" y="0"/>
                  <a:pt x="40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1979964" y="3000356"/>
            <a:ext cx="248553" cy="52519"/>
          </a:xfrm>
          <a:custGeom>
            <a:rect b="b" l="l" r="r" t="t"/>
            <a:pathLst>
              <a:path extrusionOk="0" h="3744" w="17719">
                <a:moveTo>
                  <a:pt x="0" y="1"/>
                </a:moveTo>
                <a:cubicBezTo>
                  <a:pt x="1105" y="306"/>
                  <a:pt x="2215" y="596"/>
                  <a:pt x="3326" y="864"/>
                </a:cubicBezTo>
                <a:cubicBezTo>
                  <a:pt x="4411" y="1129"/>
                  <a:pt x="5490" y="1400"/>
                  <a:pt x="6575" y="1643"/>
                </a:cubicBezTo>
                <a:lnTo>
                  <a:pt x="6575" y="1643"/>
                </a:lnTo>
                <a:cubicBezTo>
                  <a:pt x="6785" y="2098"/>
                  <a:pt x="7040" y="2515"/>
                  <a:pt x="7367" y="2905"/>
                </a:cubicBezTo>
                <a:cubicBezTo>
                  <a:pt x="7540" y="3111"/>
                  <a:pt x="7739" y="3309"/>
                  <a:pt x="7974" y="3464"/>
                </a:cubicBezTo>
                <a:cubicBezTo>
                  <a:pt x="8210" y="3620"/>
                  <a:pt x="8496" y="3744"/>
                  <a:pt x="8806" y="3744"/>
                </a:cubicBezTo>
                <a:cubicBezTo>
                  <a:pt x="8814" y="3744"/>
                  <a:pt x="8821" y="3744"/>
                  <a:pt x="8829" y="3744"/>
                </a:cubicBezTo>
                <a:cubicBezTo>
                  <a:pt x="9132" y="3744"/>
                  <a:pt x="9415" y="3634"/>
                  <a:pt x="9644" y="3477"/>
                </a:cubicBezTo>
                <a:cubicBezTo>
                  <a:pt x="9893" y="3328"/>
                  <a:pt x="10079" y="3116"/>
                  <a:pt x="10252" y="2912"/>
                </a:cubicBezTo>
                <a:cubicBezTo>
                  <a:pt x="10564" y="2519"/>
                  <a:pt x="10806" y="2094"/>
                  <a:pt x="11018" y="1656"/>
                </a:cubicBezTo>
                <a:lnTo>
                  <a:pt x="11018" y="1656"/>
                </a:lnTo>
                <a:cubicBezTo>
                  <a:pt x="12124" y="1510"/>
                  <a:pt x="13217" y="1330"/>
                  <a:pt x="14316" y="1162"/>
                </a:cubicBezTo>
                <a:cubicBezTo>
                  <a:pt x="15453" y="994"/>
                  <a:pt x="16582" y="796"/>
                  <a:pt x="17718" y="590"/>
                </a:cubicBezTo>
                <a:lnTo>
                  <a:pt x="17718" y="590"/>
                </a:lnTo>
                <a:cubicBezTo>
                  <a:pt x="16570" y="684"/>
                  <a:pt x="15428" y="777"/>
                  <a:pt x="14287" y="902"/>
                </a:cubicBezTo>
                <a:cubicBezTo>
                  <a:pt x="13144" y="1019"/>
                  <a:pt x="12002" y="1131"/>
                  <a:pt x="10861" y="1274"/>
                </a:cubicBezTo>
                <a:lnTo>
                  <a:pt x="10755" y="1292"/>
                </a:lnTo>
                <a:lnTo>
                  <a:pt x="10712" y="1386"/>
                </a:lnTo>
                <a:cubicBezTo>
                  <a:pt x="10489" y="1839"/>
                  <a:pt x="10240" y="2272"/>
                  <a:pt x="9930" y="2644"/>
                </a:cubicBezTo>
                <a:cubicBezTo>
                  <a:pt x="9631" y="3004"/>
                  <a:pt x="9244" y="3303"/>
                  <a:pt x="8837" y="3303"/>
                </a:cubicBezTo>
                <a:cubicBezTo>
                  <a:pt x="8829" y="3303"/>
                  <a:pt x="8821" y="3303"/>
                  <a:pt x="8813" y="3303"/>
                </a:cubicBezTo>
                <a:cubicBezTo>
                  <a:pt x="8396" y="3303"/>
                  <a:pt x="7994" y="2993"/>
                  <a:pt x="7683" y="2632"/>
                </a:cubicBezTo>
                <a:cubicBezTo>
                  <a:pt x="7367" y="2272"/>
                  <a:pt x="7100" y="1833"/>
                  <a:pt x="6895" y="1398"/>
                </a:cubicBezTo>
                <a:lnTo>
                  <a:pt x="6851" y="1298"/>
                </a:lnTo>
                <a:lnTo>
                  <a:pt x="6758" y="1280"/>
                </a:lnTo>
                <a:cubicBezTo>
                  <a:pt x="5635" y="1037"/>
                  <a:pt x="4512" y="827"/>
                  <a:pt x="3383" y="610"/>
                </a:cubicBezTo>
                <a:cubicBezTo>
                  <a:pt x="2260" y="386"/>
                  <a:pt x="1129" y="187"/>
                  <a:pt x="0" y="1"/>
                </a:cubicBezTo>
                <a:close/>
              </a:path>
            </a:pathLst>
          </a:custGeom>
          <a:solidFill>
            <a:srgbClr val="A04B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1986992" y="2375965"/>
            <a:ext cx="118069" cy="39431"/>
          </a:xfrm>
          <a:custGeom>
            <a:rect b="b" l="l" r="r" t="t"/>
            <a:pathLst>
              <a:path extrusionOk="0" h="2811" w="8417">
                <a:moveTo>
                  <a:pt x="5257" y="0"/>
                </a:moveTo>
                <a:cubicBezTo>
                  <a:pt x="3971" y="0"/>
                  <a:pt x="2246" y="679"/>
                  <a:pt x="1" y="2810"/>
                </a:cubicBezTo>
                <a:lnTo>
                  <a:pt x="8416" y="2079"/>
                </a:lnTo>
                <a:cubicBezTo>
                  <a:pt x="8416" y="2079"/>
                  <a:pt x="7509" y="0"/>
                  <a:pt x="5257" y="0"/>
                </a:cubicBezTo>
                <a:close/>
              </a:path>
            </a:pathLst>
          </a:custGeom>
          <a:solidFill>
            <a:srgbClr val="A04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2083623" y="2347925"/>
            <a:ext cx="21434" cy="57218"/>
          </a:xfrm>
          <a:custGeom>
            <a:rect b="b" l="l" r="r" t="t"/>
            <a:pathLst>
              <a:path extrusionOk="0" h="4079" w="1528">
                <a:moveTo>
                  <a:pt x="796" y="0"/>
                </a:moveTo>
                <a:lnTo>
                  <a:pt x="1" y="3408"/>
                </a:lnTo>
                <a:lnTo>
                  <a:pt x="1527" y="4078"/>
                </a:lnTo>
                <a:lnTo>
                  <a:pt x="796" y="0"/>
                </a:lnTo>
                <a:close/>
              </a:path>
            </a:pathLst>
          </a:custGeom>
          <a:solidFill>
            <a:srgbClr val="A04C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2074575" y="2424175"/>
            <a:ext cx="111098" cy="43443"/>
          </a:xfrm>
          <a:custGeom>
            <a:rect b="b" l="l" r="r" t="t"/>
            <a:pathLst>
              <a:path extrusionOk="0" h="3097" w="7920">
                <a:moveTo>
                  <a:pt x="7920" y="0"/>
                </a:moveTo>
                <a:cubicBezTo>
                  <a:pt x="7411" y="590"/>
                  <a:pt x="6834" y="1100"/>
                  <a:pt x="6231" y="1547"/>
                </a:cubicBezTo>
                <a:cubicBezTo>
                  <a:pt x="5623" y="1987"/>
                  <a:pt x="4953" y="2346"/>
                  <a:pt x="4246" y="2527"/>
                </a:cubicBezTo>
                <a:cubicBezTo>
                  <a:pt x="4065" y="2564"/>
                  <a:pt x="3893" y="2626"/>
                  <a:pt x="3706" y="2638"/>
                </a:cubicBezTo>
                <a:lnTo>
                  <a:pt x="3160" y="2681"/>
                </a:lnTo>
                <a:cubicBezTo>
                  <a:pt x="2793" y="2650"/>
                  <a:pt x="2427" y="2638"/>
                  <a:pt x="2068" y="2527"/>
                </a:cubicBezTo>
                <a:cubicBezTo>
                  <a:pt x="1702" y="2458"/>
                  <a:pt x="1366" y="2285"/>
                  <a:pt x="1012" y="2148"/>
                </a:cubicBezTo>
                <a:cubicBezTo>
                  <a:pt x="659" y="1999"/>
                  <a:pt x="348" y="1770"/>
                  <a:pt x="1" y="1596"/>
                </a:cubicBezTo>
                <a:lnTo>
                  <a:pt x="1" y="1596"/>
                </a:lnTo>
                <a:cubicBezTo>
                  <a:pt x="287" y="1850"/>
                  <a:pt x="579" y="2117"/>
                  <a:pt x="906" y="2334"/>
                </a:cubicBezTo>
                <a:cubicBezTo>
                  <a:pt x="1249" y="2533"/>
                  <a:pt x="1576" y="2756"/>
                  <a:pt x="1968" y="2856"/>
                </a:cubicBezTo>
                <a:cubicBezTo>
                  <a:pt x="2341" y="3023"/>
                  <a:pt x="2750" y="3042"/>
                  <a:pt x="3154" y="3097"/>
                </a:cubicBezTo>
                <a:lnTo>
                  <a:pt x="3761" y="3067"/>
                </a:lnTo>
                <a:cubicBezTo>
                  <a:pt x="3960" y="3060"/>
                  <a:pt x="4159" y="2993"/>
                  <a:pt x="4357" y="2956"/>
                </a:cubicBezTo>
                <a:cubicBezTo>
                  <a:pt x="5139" y="2750"/>
                  <a:pt x="5853" y="2340"/>
                  <a:pt x="6448" y="1819"/>
                </a:cubicBezTo>
                <a:cubicBezTo>
                  <a:pt x="7044" y="1304"/>
                  <a:pt x="7548" y="690"/>
                  <a:pt x="7920" y="0"/>
                </a:cubicBezTo>
                <a:close/>
              </a:path>
            </a:pathLst>
          </a:custGeom>
          <a:solidFill>
            <a:srgbClr val="A04B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1854957" y="1955875"/>
            <a:ext cx="454168" cy="285516"/>
          </a:xfrm>
          <a:custGeom>
            <a:rect b="b" l="l" r="r" t="t"/>
            <a:pathLst>
              <a:path extrusionOk="0" h="20354" w="32377">
                <a:moveTo>
                  <a:pt x="17366" y="0"/>
                </a:moveTo>
                <a:cubicBezTo>
                  <a:pt x="9745" y="0"/>
                  <a:pt x="2950" y="5018"/>
                  <a:pt x="1279" y="10145"/>
                </a:cubicBezTo>
                <a:cubicBezTo>
                  <a:pt x="1279" y="10145"/>
                  <a:pt x="522" y="12995"/>
                  <a:pt x="1" y="17394"/>
                </a:cubicBezTo>
                <a:cubicBezTo>
                  <a:pt x="1714" y="13926"/>
                  <a:pt x="5790" y="8452"/>
                  <a:pt x="14615" y="7774"/>
                </a:cubicBezTo>
                <a:cubicBezTo>
                  <a:pt x="15064" y="7740"/>
                  <a:pt x="15503" y="7723"/>
                  <a:pt x="15934" y="7723"/>
                </a:cubicBezTo>
                <a:cubicBezTo>
                  <a:pt x="25688" y="7723"/>
                  <a:pt x="30760" y="16247"/>
                  <a:pt x="32377" y="20354"/>
                </a:cubicBezTo>
                <a:cubicBezTo>
                  <a:pt x="31620" y="4964"/>
                  <a:pt x="26140" y="476"/>
                  <a:pt x="18364" y="29"/>
                </a:cubicBezTo>
                <a:cubicBezTo>
                  <a:pt x="18030" y="10"/>
                  <a:pt x="17697" y="0"/>
                  <a:pt x="17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2248424" y="2978937"/>
            <a:ext cx="185275" cy="113468"/>
          </a:xfrm>
          <a:custGeom>
            <a:rect b="b" l="l" r="r" t="t"/>
            <a:pathLst>
              <a:path extrusionOk="0" h="8089" w="13208">
                <a:moveTo>
                  <a:pt x="751" y="1"/>
                </a:moveTo>
                <a:lnTo>
                  <a:pt x="0" y="8089"/>
                </a:lnTo>
                <a:lnTo>
                  <a:pt x="13207" y="8089"/>
                </a:lnTo>
                <a:cubicBezTo>
                  <a:pt x="13207" y="8089"/>
                  <a:pt x="6379" y="5586"/>
                  <a:pt x="7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1776351" y="2973382"/>
            <a:ext cx="200411" cy="119023"/>
          </a:xfrm>
          <a:custGeom>
            <a:rect b="b" l="l" r="r" t="t"/>
            <a:pathLst>
              <a:path extrusionOk="0" h="8485" w="14287">
                <a:moveTo>
                  <a:pt x="13299" y="1"/>
                </a:moveTo>
                <a:cubicBezTo>
                  <a:pt x="7478" y="5778"/>
                  <a:pt x="0" y="8485"/>
                  <a:pt x="0" y="8485"/>
                </a:cubicBezTo>
                <a:lnTo>
                  <a:pt x="14287" y="8485"/>
                </a:lnTo>
                <a:cubicBezTo>
                  <a:pt x="13989" y="5964"/>
                  <a:pt x="13610" y="2676"/>
                  <a:pt x="132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1986992" y="2862823"/>
            <a:ext cx="215406" cy="106763"/>
          </a:xfrm>
          <a:custGeom>
            <a:rect b="b" l="l" r="r" t="t"/>
            <a:pathLst>
              <a:path extrusionOk="0" h="7611" w="15356">
                <a:moveTo>
                  <a:pt x="13815" y="1"/>
                </a:moveTo>
                <a:cubicBezTo>
                  <a:pt x="12274" y="1798"/>
                  <a:pt x="9894" y="3618"/>
                  <a:pt x="6581" y="3618"/>
                </a:cubicBezTo>
                <a:cubicBezTo>
                  <a:pt x="5296" y="3618"/>
                  <a:pt x="3870" y="3343"/>
                  <a:pt x="2298" y="2688"/>
                </a:cubicBezTo>
                <a:cubicBezTo>
                  <a:pt x="1621" y="3855"/>
                  <a:pt x="840" y="4935"/>
                  <a:pt x="1" y="5946"/>
                </a:cubicBezTo>
                <a:cubicBezTo>
                  <a:pt x="2423" y="7139"/>
                  <a:pt x="4579" y="7611"/>
                  <a:pt x="6474" y="7611"/>
                </a:cubicBezTo>
                <a:cubicBezTo>
                  <a:pt x="10715" y="7611"/>
                  <a:pt x="13653" y="5249"/>
                  <a:pt x="15356" y="3303"/>
                </a:cubicBezTo>
                <a:cubicBezTo>
                  <a:pt x="14746" y="2297"/>
                  <a:pt x="14238" y="1192"/>
                  <a:pt x="138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26"/>
          <p:cNvGrpSpPr/>
          <p:nvPr/>
        </p:nvGrpSpPr>
        <p:grpSpPr>
          <a:xfrm>
            <a:off x="2022197" y="2244601"/>
            <a:ext cx="112079" cy="44704"/>
            <a:chOff x="6933059" y="2062026"/>
            <a:chExt cx="112079" cy="44704"/>
          </a:xfrm>
        </p:grpSpPr>
        <p:sp>
          <p:nvSpPr>
            <p:cNvPr id="721" name="Google Shape;721;p26"/>
            <p:cNvSpPr/>
            <p:nvPr/>
          </p:nvSpPr>
          <p:spPr>
            <a:xfrm>
              <a:off x="7014427" y="2062026"/>
              <a:ext cx="30711" cy="44704"/>
            </a:xfrm>
            <a:custGeom>
              <a:rect b="b" l="l" r="r" t="t"/>
              <a:pathLst>
                <a:path extrusionOk="0" h="2837" w="1949">
                  <a:moveTo>
                    <a:pt x="974" y="0"/>
                  </a:moveTo>
                  <a:cubicBezTo>
                    <a:pt x="434" y="0"/>
                    <a:pt x="0" y="633"/>
                    <a:pt x="0" y="1415"/>
                  </a:cubicBezTo>
                  <a:cubicBezTo>
                    <a:pt x="0" y="2197"/>
                    <a:pt x="434" y="2836"/>
                    <a:pt x="974" y="2836"/>
                  </a:cubicBezTo>
                  <a:cubicBezTo>
                    <a:pt x="1513" y="2836"/>
                    <a:pt x="1948" y="2197"/>
                    <a:pt x="1948" y="1415"/>
                  </a:cubicBezTo>
                  <a:cubicBezTo>
                    <a:pt x="1948" y="633"/>
                    <a:pt x="1513"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6933059" y="2062026"/>
              <a:ext cx="30711" cy="44704"/>
            </a:xfrm>
            <a:custGeom>
              <a:rect b="b" l="l" r="r" t="t"/>
              <a:pathLst>
                <a:path extrusionOk="0" h="2837" w="1949">
                  <a:moveTo>
                    <a:pt x="974" y="0"/>
                  </a:moveTo>
                  <a:cubicBezTo>
                    <a:pt x="435" y="0"/>
                    <a:pt x="0" y="633"/>
                    <a:pt x="0" y="1415"/>
                  </a:cubicBezTo>
                  <a:cubicBezTo>
                    <a:pt x="0" y="2197"/>
                    <a:pt x="435" y="2836"/>
                    <a:pt x="974" y="2836"/>
                  </a:cubicBezTo>
                  <a:cubicBezTo>
                    <a:pt x="1515" y="2836"/>
                    <a:pt x="1948" y="2197"/>
                    <a:pt x="1948" y="1415"/>
                  </a:cubicBezTo>
                  <a:cubicBezTo>
                    <a:pt x="1948" y="633"/>
                    <a:pt x="1515" y="0"/>
                    <a:pt x="9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26"/>
          <p:cNvSpPr txBox="1"/>
          <p:nvPr/>
        </p:nvSpPr>
        <p:spPr>
          <a:xfrm>
            <a:off x="5415350" y="3383250"/>
            <a:ext cx="3002100" cy="476700"/>
          </a:xfrm>
          <a:prstGeom prst="rect">
            <a:avLst/>
          </a:prstGeom>
          <a:noFill/>
          <a:ln>
            <a:noFill/>
          </a:ln>
        </p:spPr>
        <p:txBody>
          <a:bodyPr anchorCtr="0" anchor="ctr" bIns="274300" lIns="91425" spcFirstLastPara="1" rIns="91425" wrap="square" tIns="0">
            <a:noAutofit/>
          </a:bodyPr>
          <a:lstStyle/>
          <a:p>
            <a:pPr indent="0" lvl="0" marL="0" rtl="0" algn="ctr">
              <a:spcBef>
                <a:spcPts val="0"/>
              </a:spcBef>
              <a:spcAft>
                <a:spcPts val="0"/>
              </a:spcAft>
              <a:buNone/>
            </a:pPr>
            <a:r>
              <a:t/>
            </a:r>
            <a:endParaRPr sz="2400">
              <a:solidFill>
                <a:srgbClr val="092329"/>
              </a:solidFill>
              <a:latin typeface="Fjalla One"/>
              <a:ea typeface="Fjalla One"/>
              <a:cs typeface="Fjalla One"/>
              <a:sym typeface="Fjalla One"/>
            </a:endParaRPr>
          </a:p>
          <a:p>
            <a:pPr indent="0" lvl="0" marL="0" rtl="0" algn="ctr">
              <a:spcBef>
                <a:spcPts val="0"/>
              </a:spcBef>
              <a:spcAft>
                <a:spcPts val="0"/>
              </a:spcAft>
              <a:buNone/>
            </a:pPr>
            <a:r>
              <a:rPr lang="en" sz="2400">
                <a:solidFill>
                  <a:srgbClr val="092329"/>
                </a:solidFill>
                <a:latin typeface="Fjalla One"/>
                <a:ea typeface="Fjalla One"/>
                <a:cs typeface="Fjalla One"/>
                <a:sym typeface="Fjalla One"/>
              </a:rPr>
              <a:t>To travel between the start/end and items</a:t>
            </a:r>
            <a:endParaRPr sz="2400">
              <a:solidFill>
                <a:srgbClr val="092329"/>
              </a:solidFill>
              <a:latin typeface="Fjalla One"/>
              <a:ea typeface="Fjalla One"/>
              <a:cs typeface="Fjalla One"/>
              <a:sym typeface="Fjalla One"/>
            </a:endParaRPr>
          </a:p>
        </p:txBody>
      </p:sp>
      <p:sp>
        <p:nvSpPr>
          <p:cNvPr id="724" name="Google Shape;724;p26"/>
          <p:cNvSpPr txBox="1"/>
          <p:nvPr/>
        </p:nvSpPr>
        <p:spPr>
          <a:xfrm>
            <a:off x="5948200" y="4230075"/>
            <a:ext cx="19464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92329"/>
              </a:solidFill>
              <a:latin typeface="Barlow"/>
              <a:ea typeface="Barlow"/>
              <a:cs typeface="Barlow"/>
              <a:sym typeface="Barlow"/>
            </a:endParaRPr>
          </a:p>
        </p:txBody>
      </p:sp>
      <p:pic>
        <p:nvPicPr>
          <p:cNvPr id="725" name="Google Shape;725;p26"/>
          <p:cNvPicPr preferRelativeResize="0"/>
          <p:nvPr/>
        </p:nvPicPr>
        <p:blipFill>
          <a:blip r:embed="rId3">
            <a:alphaModFix/>
          </a:blip>
          <a:stretch>
            <a:fillRect/>
          </a:stretch>
        </p:blipFill>
        <p:spPr>
          <a:xfrm>
            <a:off x="319500" y="1678638"/>
            <a:ext cx="8505001" cy="14340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9" name="Shape 729"/>
        <p:cNvGrpSpPr/>
        <p:nvPr/>
      </p:nvGrpSpPr>
      <p:grpSpPr>
        <a:xfrm>
          <a:off x="0" y="0"/>
          <a:ext cx="0" cy="0"/>
          <a:chOff x="0" y="0"/>
          <a:chExt cx="0" cy="0"/>
        </a:xfrm>
      </p:grpSpPr>
      <p:grpSp>
        <p:nvGrpSpPr>
          <p:cNvPr id="730" name="Google Shape;730;p27"/>
          <p:cNvGrpSpPr/>
          <p:nvPr/>
        </p:nvGrpSpPr>
        <p:grpSpPr>
          <a:xfrm>
            <a:off x="2001575" y="1865051"/>
            <a:ext cx="6822775" cy="2991600"/>
            <a:chOff x="2001575" y="1865051"/>
            <a:chExt cx="6822775" cy="2991600"/>
          </a:xfrm>
        </p:grpSpPr>
        <p:sp>
          <p:nvSpPr>
            <p:cNvPr id="731" name="Google Shape;731;p27"/>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7"/>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UNIQUE DECISION VARIABLES</a:t>
            </a:r>
            <a:endParaRPr b="0">
              <a:solidFill>
                <a:srgbClr val="2A2929"/>
              </a:solidFill>
            </a:endParaRPr>
          </a:p>
        </p:txBody>
      </p:sp>
      <p:grpSp>
        <p:nvGrpSpPr>
          <p:cNvPr id="734" name="Google Shape;734;p27"/>
          <p:cNvGrpSpPr/>
          <p:nvPr/>
        </p:nvGrpSpPr>
        <p:grpSpPr>
          <a:xfrm>
            <a:off x="166463" y="1837275"/>
            <a:ext cx="1826182" cy="3019429"/>
            <a:chOff x="6589688" y="2066700"/>
            <a:chExt cx="1826182" cy="3019429"/>
          </a:xfrm>
        </p:grpSpPr>
        <p:sp>
          <p:nvSpPr>
            <p:cNvPr id="735" name="Google Shape;735;p27"/>
            <p:cNvSpPr/>
            <p:nvPr/>
          </p:nvSpPr>
          <p:spPr>
            <a:xfrm>
              <a:off x="6589688" y="4822085"/>
              <a:ext cx="1682084"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7"/>
            <p:cNvSpPr/>
            <p:nvPr/>
          </p:nvSpPr>
          <p:spPr>
            <a:xfrm>
              <a:off x="7811880" y="4006533"/>
              <a:ext cx="290752" cy="254623"/>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7"/>
            <p:cNvSpPr/>
            <p:nvPr/>
          </p:nvSpPr>
          <p:spPr>
            <a:xfrm>
              <a:off x="7494586" y="3872342"/>
              <a:ext cx="364075" cy="454069"/>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8082026" y="3749005"/>
              <a:ext cx="216364" cy="497162"/>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7"/>
            <p:cNvSpPr/>
            <p:nvPr/>
          </p:nvSpPr>
          <p:spPr>
            <a:xfrm>
              <a:off x="8166244" y="3863453"/>
              <a:ext cx="88807" cy="29698"/>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a:off x="8144903" y="3974173"/>
              <a:ext cx="100604" cy="33548"/>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a:off x="8122578" y="4078380"/>
              <a:ext cx="122437" cy="40799"/>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a:off x="7815280" y="3035326"/>
              <a:ext cx="345519" cy="1007063"/>
            </a:xfrm>
            <a:custGeom>
              <a:rect b="b" l="l" r="r" t="t"/>
              <a:pathLst>
                <a:path extrusionOk="0" h="24585" w="8435">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a:off x="8044545" y="3924650"/>
              <a:ext cx="64680" cy="46861"/>
            </a:xfrm>
            <a:custGeom>
              <a:rect b="b" l="l" r="r" t="t"/>
              <a:pathLst>
                <a:path extrusionOk="0" h="1144" w="1579">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7"/>
            <p:cNvSpPr/>
            <p:nvPr/>
          </p:nvSpPr>
          <p:spPr>
            <a:xfrm>
              <a:off x="7473409" y="2137318"/>
              <a:ext cx="421135" cy="679404"/>
            </a:xfrm>
            <a:custGeom>
              <a:rect b="b" l="l" r="r" t="t"/>
              <a:pathLst>
                <a:path extrusionOk="0" h="16586" w="10281">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7"/>
            <p:cNvSpPr/>
            <p:nvPr/>
          </p:nvSpPr>
          <p:spPr>
            <a:xfrm>
              <a:off x="7621774" y="2339424"/>
              <a:ext cx="241433" cy="204321"/>
            </a:xfrm>
            <a:custGeom>
              <a:rect b="b" l="l" r="r" t="t"/>
              <a:pathLst>
                <a:path extrusionOk="0" h="4988" w="5894">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7"/>
            <p:cNvSpPr/>
            <p:nvPr/>
          </p:nvSpPr>
          <p:spPr>
            <a:xfrm>
              <a:off x="7585400" y="2066700"/>
              <a:ext cx="369932" cy="285017"/>
            </a:xfrm>
            <a:custGeom>
              <a:rect b="b" l="l" r="r" t="t"/>
              <a:pathLst>
                <a:path extrusionOk="0" h="6958" w="9031">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7"/>
            <p:cNvSpPr/>
            <p:nvPr/>
          </p:nvSpPr>
          <p:spPr>
            <a:xfrm>
              <a:off x="7537105" y="2278719"/>
              <a:ext cx="111213" cy="102324"/>
            </a:xfrm>
            <a:custGeom>
              <a:rect b="b" l="l" r="r" t="t"/>
              <a:pathLst>
                <a:path extrusionOk="0" h="2498" w="2715">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7"/>
            <p:cNvSpPr/>
            <p:nvPr/>
          </p:nvSpPr>
          <p:spPr>
            <a:xfrm>
              <a:off x="7102701" y="3488447"/>
              <a:ext cx="768702" cy="1254640"/>
            </a:xfrm>
            <a:custGeom>
              <a:rect b="b" l="l" r="r" t="t"/>
              <a:pathLst>
                <a:path extrusionOk="0" h="30629" w="18766">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7"/>
            <p:cNvSpPr/>
            <p:nvPr/>
          </p:nvSpPr>
          <p:spPr>
            <a:xfrm>
              <a:off x="7274046" y="2735936"/>
              <a:ext cx="673546" cy="818595"/>
            </a:xfrm>
            <a:custGeom>
              <a:rect b="b" l="l" r="r" t="t"/>
              <a:pathLst>
                <a:path extrusionOk="0" h="19984" w="16443">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7"/>
            <p:cNvSpPr/>
            <p:nvPr/>
          </p:nvSpPr>
          <p:spPr>
            <a:xfrm>
              <a:off x="7828551" y="2880122"/>
              <a:ext cx="24782" cy="166513"/>
            </a:xfrm>
            <a:custGeom>
              <a:rect b="b" l="l" r="r" t="t"/>
              <a:pathLst>
                <a:path extrusionOk="0" h="4065" w="605">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7"/>
            <p:cNvSpPr/>
            <p:nvPr/>
          </p:nvSpPr>
          <p:spPr>
            <a:xfrm>
              <a:off x="6802653" y="4652994"/>
              <a:ext cx="393854" cy="338227"/>
            </a:xfrm>
            <a:custGeom>
              <a:rect b="b" l="l" r="r" t="t"/>
              <a:pathLst>
                <a:path extrusionOk="0" h="8257" w="9615">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7452518" y="4648939"/>
              <a:ext cx="380624" cy="265601"/>
            </a:xfrm>
            <a:custGeom>
              <a:rect b="b" l="l" r="r" t="t"/>
              <a:pathLst>
                <a:path extrusionOk="0" h="6484" w="9292">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p:nvPr/>
          </p:nvSpPr>
          <p:spPr>
            <a:xfrm>
              <a:off x="7646720" y="2837603"/>
              <a:ext cx="119774" cy="173968"/>
            </a:xfrm>
            <a:custGeom>
              <a:rect b="b" l="l" r="r" t="t"/>
              <a:pathLst>
                <a:path extrusionOk="0" h="4247" w="2924">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7"/>
            <p:cNvSpPr/>
            <p:nvPr/>
          </p:nvSpPr>
          <p:spPr>
            <a:xfrm>
              <a:off x="7667365" y="2857306"/>
              <a:ext cx="85857" cy="134562"/>
            </a:xfrm>
            <a:custGeom>
              <a:rect b="b" l="l" r="r" t="t"/>
              <a:pathLst>
                <a:path extrusionOk="0" h="3285" w="2096">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7"/>
            <p:cNvSpPr/>
            <p:nvPr/>
          </p:nvSpPr>
          <p:spPr>
            <a:xfrm>
              <a:off x="7693048" y="2982936"/>
              <a:ext cx="240941" cy="264986"/>
            </a:xfrm>
            <a:custGeom>
              <a:rect b="b" l="l" r="r" t="t"/>
              <a:pathLst>
                <a:path extrusionOk="0" h="6469" w="5882">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7"/>
            <p:cNvSpPr/>
            <p:nvPr/>
          </p:nvSpPr>
          <p:spPr>
            <a:xfrm>
              <a:off x="7721558" y="3041552"/>
              <a:ext cx="197562" cy="45059"/>
            </a:xfrm>
            <a:custGeom>
              <a:rect b="b" l="l" r="r" t="t"/>
              <a:pathLst>
                <a:path extrusionOk="0" h="1100" w="4823">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7"/>
            <p:cNvSpPr/>
            <p:nvPr/>
          </p:nvSpPr>
          <p:spPr>
            <a:xfrm>
              <a:off x="7243816" y="3011527"/>
              <a:ext cx="606859" cy="295585"/>
            </a:xfrm>
            <a:custGeom>
              <a:rect b="b" l="l" r="r" t="t"/>
              <a:pathLst>
                <a:path extrusionOk="0" h="7216" w="14815">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7"/>
            <p:cNvSpPr/>
            <p:nvPr/>
          </p:nvSpPr>
          <p:spPr>
            <a:xfrm>
              <a:off x="7410491" y="2895974"/>
              <a:ext cx="40471" cy="187526"/>
            </a:xfrm>
            <a:custGeom>
              <a:rect b="b" l="l" r="r" t="t"/>
              <a:pathLst>
                <a:path extrusionOk="0" h="4578" w="988">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7"/>
            <p:cNvSpPr/>
            <p:nvPr/>
          </p:nvSpPr>
          <p:spPr>
            <a:xfrm>
              <a:off x="7754000" y="2240419"/>
              <a:ext cx="51613" cy="169339"/>
            </a:xfrm>
            <a:custGeom>
              <a:rect b="b" l="l" r="r" t="t"/>
              <a:pathLst>
                <a:path extrusionOk="0" h="4134" w="1260">
                  <a:moveTo>
                    <a:pt x="857" y="1"/>
                  </a:moveTo>
                  <a:lnTo>
                    <a:pt x="1" y="2188"/>
                  </a:lnTo>
                  <a:lnTo>
                    <a:pt x="1260" y="4133"/>
                  </a:lnTo>
                  <a:lnTo>
                    <a:pt x="857"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7"/>
            <p:cNvSpPr/>
            <p:nvPr/>
          </p:nvSpPr>
          <p:spPr>
            <a:xfrm>
              <a:off x="7754000" y="2240419"/>
              <a:ext cx="56160" cy="183225"/>
            </a:xfrm>
            <a:custGeom>
              <a:rect b="b" l="l" r="r" t="t"/>
              <a:pathLst>
                <a:path extrusionOk="0" h="4473" w="1371">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7"/>
            <p:cNvSpPr/>
            <p:nvPr/>
          </p:nvSpPr>
          <p:spPr>
            <a:xfrm>
              <a:off x="7690673" y="2392265"/>
              <a:ext cx="51736" cy="31295"/>
            </a:xfrm>
            <a:custGeom>
              <a:rect b="b" l="l" r="r" t="t"/>
              <a:pathLst>
                <a:path extrusionOk="0" h="764" w="1263">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a:off x="7585400" y="2298913"/>
              <a:ext cx="51449" cy="58781"/>
            </a:xfrm>
            <a:custGeom>
              <a:rect b="b" l="l" r="r" t="t"/>
              <a:pathLst>
                <a:path extrusionOk="0" h="1435" w="1256">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a:off x="7742367" y="2244147"/>
              <a:ext cx="17860" cy="29452"/>
            </a:xfrm>
            <a:custGeom>
              <a:rect b="b" l="l" r="r" t="t"/>
              <a:pathLst>
                <a:path extrusionOk="0" h="719" w="436">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a:off x="7802499" y="2253404"/>
              <a:ext cx="17860" cy="29452"/>
            </a:xfrm>
            <a:custGeom>
              <a:rect b="b" l="l" r="r" t="t"/>
              <a:pathLst>
                <a:path extrusionOk="0" h="719" w="436">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a:off x="7705501" y="2187742"/>
              <a:ext cx="64229" cy="21546"/>
            </a:xfrm>
            <a:custGeom>
              <a:rect b="b" l="l" r="r" t="t"/>
              <a:pathLst>
                <a:path extrusionOk="0" h="526" w="1568">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a:off x="7802499" y="2197409"/>
              <a:ext cx="53743" cy="37767"/>
            </a:xfrm>
            <a:custGeom>
              <a:rect b="b" l="l" r="r" t="t"/>
              <a:pathLst>
                <a:path extrusionOk="0" h="922" w="1312">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a:off x="7890445" y="3941608"/>
              <a:ext cx="288458" cy="262365"/>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a:off x="8142650" y="3856367"/>
              <a:ext cx="273220" cy="469471"/>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8280856" y="3966759"/>
              <a:ext cx="88151" cy="30804"/>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242556" y="4073629"/>
              <a:ext cx="99621" cy="34941"/>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8203765" y="4174723"/>
              <a:ext cx="121290" cy="42437"/>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7953199" y="3926985"/>
              <a:ext cx="144557" cy="102898"/>
            </a:xfrm>
            <a:custGeom>
              <a:rect b="b" l="l" r="r" t="t"/>
              <a:pathLst>
                <a:path extrusionOk="0" h="2512" w="3529">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a:off x="7960286" y="3923421"/>
              <a:ext cx="137265" cy="100153"/>
            </a:xfrm>
            <a:custGeom>
              <a:rect b="b" l="l" r="r" t="t"/>
              <a:pathLst>
                <a:path extrusionOk="0" h="2445" w="3351">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a:off x="7752075" y="4192869"/>
              <a:ext cx="638769" cy="53955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a:off x="8054212" y="3945131"/>
              <a:ext cx="21055" cy="75822"/>
            </a:xfrm>
            <a:custGeom>
              <a:rect b="b" l="l" r="r" t="t"/>
              <a:pathLst>
                <a:path extrusionOk="0" h="1851" w="514">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a:off x="8020132" y="3942346"/>
              <a:ext cx="11183" cy="88479"/>
            </a:xfrm>
            <a:custGeom>
              <a:rect b="b" l="l" r="r" t="t"/>
              <a:pathLst>
                <a:path extrusionOk="0" h="2160" w="273">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a:off x="7986788" y="3956232"/>
              <a:ext cx="8479" cy="77993"/>
            </a:xfrm>
            <a:custGeom>
              <a:rect b="b" l="l" r="r" t="t"/>
              <a:pathLst>
                <a:path extrusionOk="0" h="1904" w="207">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7707631" y="3023529"/>
              <a:ext cx="118873" cy="26380"/>
            </a:xfrm>
            <a:custGeom>
              <a:rect b="b" l="l" r="r" t="t"/>
              <a:pathLst>
                <a:path extrusionOk="0" h="644" w="2902">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7714758" y="3046591"/>
              <a:ext cx="111746" cy="28838"/>
            </a:xfrm>
            <a:custGeom>
              <a:rect b="b" l="l" r="r" t="t"/>
              <a:pathLst>
                <a:path extrusionOk="0" h="704" w="2728">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7724753" y="3072028"/>
              <a:ext cx="95402" cy="33303"/>
            </a:xfrm>
            <a:custGeom>
              <a:rect b="b" l="l" r="r" t="t"/>
              <a:pathLst>
                <a:path extrusionOk="0" h="813" w="2329">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7"/>
            <p:cNvSpPr/>
            <p:nvPr/>
          </p:nvSpPr>
          <p:spPr>
            <a:xfrm>
              <a:off x="8341644" y="3914533"/>
              <a:ext cx="4424" cy="348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7"/>
            <p:cNvSpPr/>
            <p:nvPr/>
          </p:nvSpPr>
          <p:spPr>
            <a:xfrm>
              <a:off x="8334844" y="3937635"/>
              <a:ext cx="7824" cy="5940"/>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8306580" y="3935956"/>
              <a:ext cx="6800" cy="7250"/>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8334844" y="4044669"/>
              <a:ext cx="7332" cy="7087"/>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8262751" y="4006082"/>
              <a:ext cx="6677" cy="766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8302034" y="4014643"/>
              <a:ext cx="7332" cy="655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8280692" y="4038852"/>
              <a:ext cx="4752" cy="5284"/>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8307031" y="4034920"/>
              <a:ext cx="4588" cy="446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8330994" y="4085917"/>
              <a:ext cx="6636" cy="55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8301870" y="4132450"/>
              <a:ext cx="6185" cy="6185"/>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8249807" y="4121308"/>
              <a:ext cx="7988" cy="6677"/>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8304041" y="4143960"/>
              <a:ext cx="6308" cy="6431"/>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8335664" y="4118605"/>
              <a:ext cx="6677" cy="6349"/>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8324481" y="4169152"/>
              <a:ext cx="7005" cy="4588"/>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8278603" y="4145066"/>
              <a:ext cx="4875" cy="55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8270820" y="4126388"/>
              <a:ext cx="4915" cy="5202"/>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8225762" y="4150227"/>
              <a:ext cx="6964" cy="7168"/>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8245301" y="4160591"/>
              <a:ext cx="5694" cy="3810"/>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8275982" y="4044873"/>
              <a:ext cx="4137" cy="4670"/>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8271967" y="4051509"/>
              <a:ext cx="6677" cy="4383"/>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8317886" y="4072031"/>
              <a:ext cx="2130" cy="1639"/>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8342463" y="3905234"/>
              <a:ext cx="14787" cy="4875"/>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8337261" y="3892536"/>
              <a:ext cx="5530" cy="5899"/>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8211343" y="4162475"/>
              <a:ext cx="4752" cy="4055"/>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7"/>
            <p:cNvSpPr/>
            <p:nvPr/>
          </p:nvSpPr>
          <p:spPr>
            <a:xfrm>
              <a:off x="8275367" y="4197538"/>
              <a:ext cx="7824" cy="5284"/>
            </a:xfrm>
            <a:custGeom>
              <a:rect b="b" l="l" r="r" t="t"/>
              <a:pathLst>
                <a:path extrusionOk="0" h="129" w="191">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7"/>
            <p:cNvSpPr/>
            <p:nvPr/>
          </p:nvSpPr>
          <p:spPr>
            <a:xfrm>
              <a:off x="8308915" y="3897779"/>
              <a:ext cx="20481" cy="19908"/>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8302197" y="3935382"/>
              <a:ext cx="2622" cy="1679"/>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8293309" y="3948654"/>
              <a:ext cx="1352" cy="983"/>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8282167" y="3963277"/>
              <a:ext cx="5079" cy="2540"/>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8249643" y="4043235"/>
              <a:ext cx="4260" cy="4055"/>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8238706" y="4066419"/>
              <a:ext cx="5325" cy="6636"/>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8327594" y="3938782"/>
              <a:ext cx="655" cy="69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8329847" y="3934030"/>
              <a:ext cx="5858" cy="4219"/>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8326447" y="3935259"/>
              <a:ext cx="6021" cy="6308"/>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8325833" y="3943656"/>
              <a:ext cx="6308" cy="5038"/>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8312233" y="3960246"/>
              <a:ext cx="57348" cy="35474"/>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8314773" y="3989534"/>
              <a:ext cx="50507" cy="9626"/>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8336524" y="3980727"/>
              <a:ext cx="4915" cy="2663"/>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8280856" y="4058923"/>
              <a:ext cx="52186" cy="46861"/>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8284748" y="4104883"/>
              <a:ext cx="49032" cy="9995"/>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8281430" y="4039876"/>
              <a:ext cx="14501" cy="8233"/>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8340006" y="4062282"/>
              <a:ext cx="3932" cy="3318"/>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8343037" y="4041310"/>
              <a:ext cx="4834" cy="4260"/>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8325300" y="4028366"/>
              <a:ext cx="3318" cy="4915"/>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8236576" y="4165056"/>
              <a:ext cx="60911" cy="2744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8310759" y="4163335"/>
              <a:ext cx="2499" cy="4055"/>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8330175" y="4141789"/>
              <a:ext cx="4260" cy="3523"/>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8316043" y="4191107"/>
              <a:ext cx="8725" cy="7250"/>
            </a:xfrm>
            <a:custGeom>
              <a:rect b="b" l="l" r="r" t="t"/>
              <a:pathLst>
                <a:path extrusionOk="0" h="177" w="213">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8279422" y="4162844"/>
              <a:ext cx="5038" cy="6882"/>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8308956" y="4149080"/>
              <a:ext cx="6554" cy="4915"/>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8200202" y="3936529"/>
              <a:ext cx="4260" cy="3277"/>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8227687" y="3941240"/>
              <a:ext cx="5038" cy="3932"/>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8238501" y="3917523"/>
              <a:ext cx="11347" cy="11306"/>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8248209" y="3945746"/>
              <a:ext cx="6021" cy="4711"/>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8200202" y="3836500"/>
              <a:ext cx="4547" cy="4014"/>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8233340" y="3845512"/>
              <a:ext cx="3891" cy="376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8227851" y="3795825"/>
              <a:ext cx="4055" cy="3400"/>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8224123" y="3804468"/>
              <a:ext cx="205" cy="205"/>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8236207" y="3851779"/>
              <a:ext cx="6431" cy="4588"/>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8192787" y="3837278"/>
              <a:ext cx="3113" cy="2458"/>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8204871" y="3837033"/>
              <a:ext cx="3605" cy="27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8200939" y="3800331"/>
              <a:ext cx="5448" cy="8193"/>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8236617" y="3839245"/>
              <a:ext cx="8152" cy="3277"/>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8166244" y="3890898"/>
              <a:ext cx="3605" cy="2867"/>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8152358" y="3930221"/>
              <a:ext cx="2294" cy="2622"/>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8165261" y="3958198"/>
              <a:ext cx="2335" cy="4055"/>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8186971" y="3917154"/>
              <a:ext cx="2744" cy="3400"/>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8197129" y="3927149"/>
              <a:ext cx="4219" cy="2826"/>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8219741" y="3964834"/>
              <a:ext cx="9135" cy="2622"/>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8170258" y="3948982"/>
              <a:ext cx="246" cy="205"/>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8200898" y="3901466"/>
              <a:ext cx="17450" cy="27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8246284" y="3912566"/>
              <a:ext cx="2581" cy="4383"/>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8234118" y="4014521"/>
              <a:ext cx="4752" cy="5243"/>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8178696" y="4039466"/>
              <a:ext cx="8766" cy="5284"/>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8163008" y="4046676"/>
              <a:ext cx="5735" cy="3072"/>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201799" y="4054336"/>
              <a:ext cx="11388" cy="7005"/>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8150064" y="4021607"/>
              <a:ext cx="4915" cy="4301"/>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8161124" y="4052165"/>
              <a:ext cx="8070" cy="2622"/>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8214866" y="4023204"/>
              <a:ext cx="14869" cy="12985"/>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8151702" y="4056670"/>
              <a:ext cx="3113" cy="3769"/>
            </a:xfrm>
            <a:custGeom>
              <a:rect b="b" l="l" r="r" t="t"/>
              <a:pathLst>
                <a:path extrusionOk="0" h="92" w="76">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8170463" y="4144902"/>
              <a:ext cx="5530" cy="5202"/>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8104964" y="4163909"/>
              <a:ext cx="3932" cy="3195"/>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8181441" y="3850468"/>
              <a:ext cx="36211" cy="9626"/>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8242106" y="3862675"/>
              <a:ext cx="3728" cy="3318"/>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8214784" y="3952832"/>
              <a:ext cx="11756" cy="5448"/>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8215235" y="3837442"/>
              <a:ext cx="2949" cy="2867"/>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8258081" y="3863289"/>
              <a:ext cx="4875" cy="4875"/>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8232848" y="3801805"/>
              <a:ext cx="4096" cy="3400"/>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8213596" y="3831912"/>
              <a:ext cx="4096" cy="3154"/>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8229367" y="3848666"/>
              <a:ext cx="5325" cy="4096"/>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8213473" y="3803321"/>
              <a:ext cx="3236" cy="3113"/>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8174150" y="3864108"/>
              <a:ext cx="3932" cy="3850"/>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8170135" y="3936775"/>
              <a:ext cx="4547" cy="5612"/>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8200038" y="3923913"/>
              <a:ext cx="2622" cy="3154"/>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8212490" y="3947671"/>
              <a:ext cx="3605" cy="27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8227155" y="3952299"/>
              <a:ext cx="4629" cy="9176"/>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8227687" y="3916171"/>
              <a:ext cx="5038" cy="4055"/>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8245915" y="3969012"/>
              <a:ext cx="4915" cy="4588"/>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8207943" y="3955126"/>
              <a:ext cx="4588" cy="4752"/>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8171282" y="3952013"/>
              <a:ext cx="9585" cy="6718"/>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8199546" y="3925428"/>
              <a:ext cx="5694" cy="4260"/>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8196146" y="4020132"/>
              <a:ext cx="3932" cy="3605"/>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8174150" y="4006041"/>
              <a:ext cx="65991" cy="6595"/>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8220437" y="3989370"/>
              <a:ext cx="9995" cy="2499"/>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8211220" y="3923135"/>
              <a:ext cx="3236" cy="164"/>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8183694" y="4072482"/>
              <a:ext cx="18474" cy="3973"/>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8165670" y="4118523"/>
              <a:ext cx="20235" cy="4629"/>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7787343" y="3085627"/>
              <a:ext cx="127721" cy="140870"/>
            </a:xfrm>
            <a:custGeom>
              <a:rect b="b" l="l" r="r" t="t"/>
              <a:pathLst>
                <a:path extrusionOk="0" h="3439" w="3118">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27"/>
          <p:cNvSpPr txBox="1"/>
          <p:nvPr/>
        </p:nvSpPr>
        <p:spPr>
          <a:xfrm>
            <a:off x="4131725" y="4010425"/>
            <a:ext cx="1425000" cy="57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pic>
        <p:nvPicPr>
          <p:cNvPr id="890" name="Google Shape;890;p27"/>
          <p:cNvPicPr preferRelativeResize="0"/>
          <p:nvPr/>
        </p:nvPicPr>
        <p:blipFill>
          <a:blip r:embed="rId3">
            <a:alphaModFix/>
          </a:blip>
          <a:stretch>
            <a:fillRect/>
          </a:stretch>
        </p:blipFill>
        <p:spPr>
          <a:xfrm>
            <a:off x="2723199" y="2134212"/>
            <a:ext cx="6239273" cy="751537"/>
          </a:xfrm>
          <a:prstGeom prst="rect">
            <a:avLst/>
          </a:prstGeom>
          <a:noFill/>
          <a:ln>
            <a:noFill/>
          </a:ln>
        </p:spPr>
      </p:pic>
      <p:pic>
        <p:nvPicPr>
          <p:cNvPr id="891" name="Google Shape;891;p27"/>
          <p:cNvPicPr preferRelativeResize="0"/>
          <p:nvPr/>
        </p:nvPicPr>
        <p:blipFill>
          <a:blip r:embed="rId4">
            <a:alphaModFix/>
          </a:blip>
          <a:stretch>
            <a:fillRect/>
          </a:stretch>
        </p:blipFill>
        <p:spPr>
          <a:xfrm>
            <a:off x="2723200" y="3725625"/>
            <a:ext cx="4238450" cy="38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95" name="Shape 895"/>
        <p:cNvGrpSpPr/>
        <p:nvPr/>
      </p:nvGrpSpPr>
      <p:grpSpPr>
        <a:xfrm>
          <a:off x="0" y="0"/>
          <a:ext cx="0" cy="0"/>
          <a:chOff x="0" y="0"/>
          <a:chExt cx="0" cy="0"/>
        </a:xfrm>
      </p:grpSpPr>
      <p:grpSp>
        <p:nvGrpSpPr>
          <p:cNvPr id="896" name="Google Shape;896;p28"/>
          <p:cNvGrpSpPr/>
          <p:nvPr/>
        </p:nvGrpSpPr>
        <p:grpSpPr>
          <a:xfrm>
            <a:off x="2001575" y="1865051"/>
            <a:ext cx="6822775" cy="2991600"/>
            <a:chOff x="2001575" y="1865051"/>
            <a:chExt cx="6822775" cy="2991600"/>
          </a:xfrm>
        </p:grpSpPr>
        <p:sp>
          <p:nvSpPr>
            <p:cNvPr id="897" name="Google Shape;897;p28"/>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28"/>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A2929"/>
                </a:solidFill>
              </a:rPr>
              <a:t>STANDARD TSP </a:t>
            </a:r>
            <a:r>
              <a:rPr lang="en">
                <a:solidFill>
                  <a:srgbClr val="2A2929"/>
                </a:solidFill>
              </a:rPr>
              <a:t>DECISION VARIABLES</a:t>
            </a:r>
            <a:endParaRPr b="0">
              <a:solidFill>
                <a:srgbClr val="2A2929"/>
              </a:solidFill>
            </a:endParaRPr>
          </a:p>
        </p:txBody>
      </p:sp>
      <p:sp>
        <p:nvSpPr>
          <p:cNvPr id="900" name="Google Shape;900;p28"/>
          <p:cNvSpPr txBox="1"/>
          <p:nvPr/>
        </p:nvSpPr>
        <p:spPr>
          <a:xfrm>
            <a:off x="4131725" y="4010425"/>
            <a:ext cx="1425000" cy="57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lt1"/>
              </a:solidFill>
              <a:latin typeface="Barlow"/>
              <a:ea typeface="Barlow"/>
              <a:cs typeface="Barlow"/>
              <a:sym typeface="Barlow"/>
            </a:endParaRPr>
          </a:p>
        </p:txBody>
      </p:sp>
      <p:pic>
        <p:nvPicPr>
          <p:cNvPr id="901" name="Google Shape;901;p28"/>
          <p:cNvPicPr preferRelativeResize="0"/>
          <p:nvPr/>
        </p:nvPicPr>
        <p:blipFill>
          <a:blip r:embed="rId3">
            <a:alphaModFix/>
          </a:blip>
          <a:stretch>
            <a:fillRect/>
          </a:stretch>
        </p:blipFill>
        <p:spPr>
          <a:xfrm>
            <a:off x="2695172" y="2241872"/>
            <a:ext cx="5976501" cy="359325"/>
          </a:xfrm>
          <a:prstGeom prst="rect">
            <a:avLst/>
          </a:prstGeom>
          <a:noFill/>
          <a:ln>
            <a:noFill/>
          </a:ln>
        </p:spPr>
      </p:pic>
      <p:pic>
        <p:nvPicPr>
          <p:cNvPr id="902" name="Google Shape;902;p28"/>
          <p:cNvPicPr preferRelativeResize="0"/>
          <p:nvPr/>
        </p:nvPicPr>
        <p:blipFill>
          <a:blip r:embed="rId4">
            <a:alphaModFix/>
          </a:blip>
          <a:stretch>
            <a:fillRect/>
          </a:stretch>
        </p:blipFill>
        <p:spPr>
          <a:xfrm>
            <a:off x="2695175" y="2771225"/>
            <a:ext cx="3426275" cy="914900"/>
          </a:xfrm>
          <a:prstGeom prst="rect">
            <a:avLst/>
          </a:prstGeom>
          <a:noFill/>
          <a:ln>
            <a:noFill/>
          </a:ln>
        </p:spPr>
      </p:pic>
      <p:pic>
        <p:nvPicPr>
          <p:cNvPr id="903" name="Google Shape;903;p28"/>
          <p:cNvPicPr preferRelativeResize="0"/>
          <p:nvPr/>
        </p:nvPicPr>
        <p:blipFill>
          <a:blip r:embed="rId5">
            <a:alphaModFix/>
          </a:blip>
          <a:stretch>
            <a:fillRect/>
          </a:stretch>
        </p:blipFill>
        <p:spPr>
          <a:xfrm>
            <a:off x="2695175" y="3916025"/>
            <a:ext cx="5705127" cy="359325"/>
          </a:xfrm>
          <a:prstGeom prst="rect">
            <a:avLst/>
          </a:prstGeom>
          <a:noFill/>
          <a:ln>
            <a:noFill/>
          </a:ln>
        </p:spPr>
      </p:pic>
      <p:grpSp>
        <p:nvGrpSpPr>
          <p:cNvPr id="904" name="Google Shape;904;p28"/>
          <p:cNvGrpSpPr/>
          <p:nvPr/>
        </p:nvGrpSpPr>
        <p:grpSpPr>
          <a:xfrm>
            <a:off x="588713" y="1813619"/>
            <a:ext cx="1029419" cy="2830108"/>
            <a:chOff x="3492988" y="1847857"/>
            <a:chExt cx="1029419" cy="2830108"/>
          </a:xfrm>
        </p:grpSpPr>
        <p:sp>
          <p:nvSpPr>
            <p:cNvPr id="905" name="Google Shape;905;p28"/>
            <p:cNvSpPr/>
            <p:nvPr/>
          </p:nvSpPr>
          <p:spPr>
            <a:xfrm>
              <a:off x="3492988" y="4535229"/>
              <a:ext cx="245316" cy="52170"/>
            </a:xfrm>
            <a:custGeom>
              <a:rect b="b" l="l" r="r" t="t"/>
              <a:pathLst>
                <a:path extrusionOk="0" h="1246" w="5859">
                  <a:moveTo>
                    <a:pt x="3117" y="1"/>
                  </a:moveTo>
                  <a:cubicBezTo>
                    <a:pt x="3117" y="1"/>
                    <a:pt x="512" y="631"/>
                    <a:pt x="128" y="1058"/>
                  </a:cubicBezTo>
                  <a:cubicBezTo>
                    <a:pt x="1" y="1198"/>
                    <a:pt x="595" y="1245"/>
                    <a:pt x="1444" y="1245"/>
                  </a:cubicBezTo>
                  <a:cubicBezTo>
                    <a:pt x="3142" y="1245"/>
                    <a:pt x="5859" y="1058"/>
                    <a:pt x="5859" y="1058"/>
                  </a:cubicBezTo>
                  <a:lnTo>
                    <a:pt x="3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4045810" y="4587107"/>
              <a:ext cx="189587" cy="90858"/>
            </a:xfrm>
            <a:custGeom>
              <a:rect b="b" l="l" r="r" t="t"/>
              <a:pathLst>
                <a:path extrusionOk="0" h="2170" w="4528">
                  <a:moveTo>
                    <a:pt x="4527" y="0"/>
                  </a:moveTo>
                  <a:lnTo>
                    <a:pt x="1" y="924"/>
                  </a:lnTo>
                  <a:cubicBezTo>
                    <a:pt x="1" y="924"/>
                    <a:pt x="541" y="2170"/>
                    <a:pt x="1661" y="2170"/>
                  </a:cubicBezTo>
                  <a:cubicBezTo>
                    <a:pt x="2377" y="2170"/>
                    <a:pt x="3328" y="1662"/>
                    <a:pt x="4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3825736" y="2228752"/>
              <a:ext cx="356439" cy="506878"/>
            </a:xfrm>
            <a:custGeom>
              <a:rect b="b" l="l" r="r" t="t"/>
              <a:pathLst>
                <a:path extrusionOk="0" h="12106" w="8513">
                  <a:moveTo>
                    <a:pt x="8315" y="1"/>
                  </a:moveTo>
                  <a:lnTo>
                    <a:pt x="5552" y="2361"/>
                  </a:lnTo>
                  <a:lnTo>
                    <a:pt x="5055" y="6785"/>
                  </a:lnTo>
                  <a:cubicBezTo>
                    <a:pt x="5055" y="6785"/>
                    <a:pt x="2596" y="5286"/>
                    <a:pt x="1629" y="4922"/>
                  </a:cubicBezTo>
                  <a:cubicBezTo>
                    <a:pt x="1601" y="4911"/>
                    <a:pt x="1572" y="4906"/>
                    <a:pt x="1544" y="4906"/>
                  </a:cubicBezTo>
                  <a:cubicBezTo>
                    <a:pt x="628" y="4906"/>
                    <a:pt x="0" y="10507"/>
                    <a:pt x="0" y="10507"/>
                  </a:cubicBezTo>
                  <a:lnTo>
                    <a:pt x="4689" y="12106"/>
                  </a:lnTo>
                  <a:lnTo>
                    <a:pt x="6851" y="11474"/>
                  </a:lnTo>
                  <a:lnTo>
                    <a:pt x="8512" y="3790"/>
                  </a:lnTo>
                  <a:lnTo>
                    <a:pt x="8315"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8"/>
            <p:cNvSpPr/>
            <p:nvPr/>
          </p:nvSpPr>
          <p:spPr>
            <a:xfrm>
              <a:off x="3814640" y="2430401"/>
              <a:ext cx="434946" cy="457388"/>
            </a:xfrm>
            <a:custGeom>
              <a:rect b="b" l="l" r="r" t="t"/>
              <a:pathLst>
                <a:path extrusionOk="0" h="10924" w="10388">
                  <a:moveTo>
                    <a:pt x="10388" y="0"/>
                  </a:moveTo>
                  <a:lnTo>
                    <a:pt x="9784" y="383"/>
                  </a:lnTo>
                  <a:cubicBezTo>
                    <a:pt x="9784" y="383"/>
                    <a:pt x="9220" y="1878"/>
                    <a:pt x="8470" y="3445"/>
                  </a:cubicBezTo>
                  <a:cubicBezTo>
                    <a:pt x="6826" y="3977"/>
                    <a:pt x="5665" y="4147"/>
                    <a:pt x="4854" y="4147"/>
                  </a:cubicBezTo>
                  <a:cubicBezTo>
                    <a:pt x="3433" y="4147"/>
                    <a:pt x="3083" y="3627"/>
                    <a:pt x="3083" y="3627"/>
                  </a:cubicBezTo>
                  <a:lnTo>
                    <a:pt x="4078" y="1235"/>
                  </a:lnTo>
                  <a:lnTo>
                    <a:pt x="3774" y="1062"/>
                  </a:lnTo>
                  <a:lnTo>
                    <a:pt x="2089" y="4851"/>
                  </a:lnTo>
                  <a:cubicBezTo>
                    <a:pt x="0" y="5955"/>
                    <a:pt x="1539" y="7991"/>
                    <a:pt x="1539" y="7991"/>
                  </a:cubicBezTo>
                  <a:lnTo>
                    <a:pt x="7056" y="10924"/>
                  </a:lnTo>
                  <a:lnTo>
                    <a:pt x="9097" y="4254"/>
                  </a:lnTo>
                  <a:lnTo>
                    <a:pt x="8777" y="3627"/>
                  </a:lnTo>
                  <a:lnTo>
                    <a:pt x="10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8"/>
            <p:cNvSpPr/>
            <p:nvPr/>
          </p:nvSpPr>
          <p:spPr>
            <a:xfrm>
              <a:off x="3856093" y="1847857"/>
              <a:ext cx="489502" cy="496620"/>
            </a:xfrm>
            <a:custGeom>
              <a:rect b="b" l="l" r="r" t="t"/>
              <a:pathLst>
                <a:path extrusionOk="0" h="11861" w="11691">
                  <a:moveTo>
                    <a:pt x="2930" y="1"/>
                  </a:moveTo>
                  <a:cubicBezTo>
                    <a:pt x="2587" y="1"/>
                    <a:pt x="2214" y="277"/>
                    <a:pt x="1880" y="1127"/>
                  </a:cubicBezTo>
                  <a:cubicBezTo>
                    <a:pt x="920" y="3553"/>
                    <a:pt x="1" y="7721"/>
                    <a:pt x="1161" y="9500"/>
                  </a:cubicBezTo>
                  <a:cubicBezTo>
                    <a:pt x="1161" y="9500"/>
                    <a:pt x="920" y="8269"/>
                    <a:pt x="1023" y="7618"/>
                  </a:cubicBezTo>
                  <a:lnTo>
                    <a:pt x="1023" y="7618"/>
                  </a:lnTo>
                  <a:cubicBezTo>
                    <a:pt x="1023" y="7619"/>
                    <a:pt x="1023" y="9501"/>
                    <a:pt x="2188" y="10456"/>
                  </a:cubicBezTo>
                  <a:cubicBezTo>
                    <a:pt x="3348" y="11415"/>
                    <a:pt x="5574" y="11861"/>
                    <a:pt x="5574" y="11861"/>
                  </a:cubicBezTo>
                  <a:lnTo>
                    <a:pt x="6966" y="11218"/>
                  </a:lnTo>
                  <a:cubicBezTo>
                    <a:pt x="6966" y="11218"/>
                    <a:pt x="9434" y="10183"/>
                    <a:pt x="10562" y="8542"/>
                  </a:cubicBezTo>
                  <a:cubicBezTo>
                    <a:pt x="11691" y="6900"/>
                    <a:pt x="11347" y="5535"/>
                    <a:pt x="9469" y="3210"/>
                  </a:cubicBezTo>
                  <a:cubicBezTo>
                    <a:pt x="8126" y="1549"/>
                    <a:pt x="6223" y="307"/>
                    <a:pt x="5059" y="307"/>
                  </a:cubicBezTo>
                  <a:cubicBezTo>
                    <a:pt x="4594" y="307"/>
                    <a:pt x="4247" y="504"/>
                    <a:pt x="4101" y="952"/>
                  </a:cubicBezTo>
                  <a:cubicBezTo>
                    <a:pt x="4101" y="952"/>
                    <a:pt x="3566"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8"/>
            <p:cNvSpPr/>
            <p:nvPr/>
          </p:nvSpPr>
          <p:spPr>
            <a:xfrm>
              <a:off x="3906798" y="2183532"/>
              <a:ext cx="69672" cy="86001"/>
            </a:xfrm>
            <a:custGeom>
              <a:rect b="b" l="l" r="r" t="t"/>
              <a:pathLst>
                <a:path extrusionOk="0" h="2054" w="1664">
                  <a:moveTo>
                    <a:pt x="628" y="0"/>
                  </a:moveTo>
                  <a:cubicBezTo>
                    <a:pt x="526" y="0"/>
                    <a:pt x="421" y="37"/>
                    <a:pt x="321" y="134"/>
                  </a:cubicBezTo>
                  <a:cubicBezTo>
                    <a:pt x="0" y="446"/>
                    <a:pt x="682" y="2054"/>
                    <a:pt x="1279" y="2054"/>
                  </a:cubicBezTo>
                  <a:cubicBezTo>
                    <a:pt x="1416" y="2054"/>
                    <a:pt x="1548" y="1969"/>
                    <a:pt x="1663" y="1764"/>
                  </a:cubicBezTo>
                  <a:lnTo>
                    <a:pt x="1205" y="323"/>
                  </a:lnTo>
                  <a:cubicBezTo>
                    <a:pt x="1205" y="323"/>
                    <a:pt x="931" y="0"/>
                    <a:pt x="628" y="0"/>
                  </a:cubicBezTo>
                  <a:close/>
                </a:path>
              </a:pathLst>
            </a:custGeom>
            <a:solidFill>
              <a:srgbClr val="F0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8"/>
            <p:cNvSpPr/>
            <p:nvPr/>
          </p:nvSpPr>
          <p:spPr>
            <a:xfrm>
              <a:off x="3939918" y="1941521"/>
              <a:ext cx="277096" cy="433396"/>
            </a:xfrm>
            <a:custGeom>
              <a:rect b="b" l="l" r="r" t="t"/>
              <a:pathLst>
                <a:path extrusionOk="0" h="10351" w="6618">
                  <a:moveTo>
                    <a:pt x="2055" y="1"/>
                  </a:moveTo>
                  <a:cubicBezTo>
                    <a:pt x="1909" y="1"/>
                    <a:pt x="1823" y="10"/>
                    <a:pt x="1823" y="10"/>
                  </a:cubicBezTo>
                  <a:lnTo>
                    <a:pt x="465" y="1573"/>
                  </a:lnTo>
                  <a:cubicBezTo>
                    <a:pt x="465" y="1573"/>
                    <a:pt x="0" y="4766"/>
                    <a:pt x="268" y="6629"/>
                  </a:cubicBezTo>
                  <a:cubicBezTo>
                    <a:pt x="532" y="8491"/>
                    <a:pt x="2359" y="9987"/>
                    <a:pt x="3457" y="10350"/>
                  </a:cubicBezTo>
                  <a:cubicBezTo>
                    <a:pt x="5253" y="9055"/>
                    <a:pt x="6618" y="7425"/>
                    <a:pt x="5920" y="3534"/>
                  </a:cubicBezTo>
                  <a:cubicBezTo>
                    <a:pt x="5332" y="260"/>
                    <a:pt x="2833" y="1"/>
                    <a:pt x="2055"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8"/>
            <p:cNvSpPr/>
            <p:nvPr/>
          </p:nvSpPr>
          <p:spPr>
            <a:xfrm>
              <a:off x="3623458" y="2870585"/>
              <a:ext cx="898949" cy="1753641"/>
            </a:xfrm>
            <a:custGeom>
              <a:rect b="b" l="l" r="r" t="t"/>
              <a:pathLst>
                <a:path extrusionOk="0" h="41883" w="21470">
                  <a:moveTo>
                    <a:pt x="8533" y="1"/>
                  </a:moveTo>
                  <a:cubicBezTo>
                    <a:pt x="8533" y="1"/>
                    <a:pt x="7298" y="2657"/>
                    <a:pt x="6172" y="6741"/>
                  </a:cubicBezTo>
                  <a:cubicBezTo>
                    <a:pt x="5052" y="10822"/>
                    <a:pt x="1" y="39758"/>
                    <a:pt x="1" y="39758"/>
                  </a:cubicBezTo>
                  <a:cubicBezTo>
                    <a:pt x="1182" y="41163"/>
                    <a:pt x="5214" y="41882"/>
                    <a:pt x="9230" y="41882"/>
                  </a:cubicBezTo>
                  <a:cubicBezTo>
                    <a:pt x="11935" y="41882"/>
                    <a:pt x="14633" y="41556"/>
                    <a:pt x="16449" y="40894"/>
                  </a:cubicBezTo>
                  <a:cubicBezTo>
                    <a:pt x="17250" y="38838"/>
                    <a:pt x="16765" y="14531"/>
                    <a:pt x="16765" y="14531"/>
                  </a:cubicBezTo>
                  <a:cubicBezTo>
                    <a:pt x="21469" y="7298"/>
                    <a:pt x="13663" y="411"/>
                    <a:pt x="13663" y="411"/>
                  </a:cubicBezTo>
                  <a:lnTo>
                    <a:pt x="8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3907677" y="2870585"/>
              <a:ext cx="375951" cy="198924"/>
            </a:xfrm>
            <a:custGeom>
              <a:rect b="b" l="l" r="r" t="t"/>
              <a:pathLst>
                <a:path extrusionOk="0" h="4751" w="8979">
                  <a:moveTo>
                    <a:pt x="1745" y="1"/>
                  </a:moveTo>
                  <a:cubicBezTo>
                    <a:pt x="1745" y="1"/>
                    <a:pt x="916" y="1780"/>
                    <a:pt x="0" y="4669"/>
                  </a:cubicBezTo>
                  <a:cubicBezTo>
                    <a:pt x="510" y="4725"/>
                    <a:pt x="1010" y="4750"/>
                    <a:pt x="1498" y="4750"/>
                  </a:cubicBezTo>
                  <a:cubicBezTo>
                    <a:pt x="4746" y="4750"/>
                    <a:pt x="7441" y="3623"/>
                    <a:pt x="8978" y="2806"/>
                  </a:cubicBezTo>
                  <a:cubicBezTo>
                    <a:pt x="7897" y="1311"/>
                    <a:pt x="6875" y="411"/>
                    <a:pt x="6875" y="411"/>
                  </a:cubicBezTo>
                  <a:lnTo>
                    <a:pt x="17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p:nvPr/>
          </p:nvSpPr>
          <p:spPr>
            <a:xfrm>
              <a:off x="3742915" y="2216694"/>
              <a:ext cx="85457" cy="520109"/>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8"/>
            <p:cNvSpPr/>
            <p:nvPr/>
          </p:nvSpPr>
          <p:spPr>
            <a:xfrm>
              <a:off x="3824061" y="2577575"/>
              <a:ext cx="127243" cy="92114"/>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8"/>
            <p:cNvSpPr/>
            <p:nvPr/>
          </p:nvSpPr>
          <p:spPr>
            <a:xfrm>
              <a:off x="3819916" y="2479682"/>
              <a:ext cx="86964" cy="107397"/>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8"/>
            <p:cNvSpPr/>
            <p:nvPr/>
          </p:nvSpPr>
          <p:spPr>
            <a:xfrm>
              <a:off x="3809030" y="2394224"/>
              <a:ext cx="86252" cy="98520"/>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8"/>
            <p:cNvSpPr/>
            <p:nvPr/>
          </p:nvSpPr>
          <p:spPr>
            <a:xfrm>
              <a:off x="3799106" y="2311823"/>
              <a:ext cx="63224" cy="114808"/>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8"/>
            <p:cNvSpPr/>
            <p:nvPr/>
          </p:nvSpPr>
          <p:spPr>
            <a:xfrm>
              <a:off x="3779929" y="2243030"/>
              <a:ext cx="52672" cy="92868"/>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3758952" y="2190525"/>
              <a:ext cx="36678" cy="7318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p:nvPr/>
          </p:nvSpPr>
          <p:spPr>
            <a:xfrm>
              <a:off x="3678267" y="2194879"/>
              <a:ext cx="69337" cy="38269"/>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8"/>
            <p:cNvSpPr/>
            <p:nvPr/>
          </p:nvSpPr>
          <p:spPr>
            <a:xfrm>
              <a:off x="3677681" y="2261369"/>
              <a:ext cx="93705" cy="40781"/>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8"/>
            <p:cNvSpPr/>
            <p:nvPr/>
          </p:nvSpPr>
          <p:spPr>
            <a:xfrm>
              <a:off x="3693633" y="2331670"/>
              <a:ext cx="94249" cy="50328"/>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8"/>
            <p:cNvSpPr/>
            <p:nvPr/>
          </p:nvSpPr>
          <p:spPr>
            <a:xfrm>
              <a:off x="3678016" y="2401007"/>
              <a:ext cx="125945" cy="59330"/>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8"/>
            <p:cNvSpPr/>
            <p:nvPr/>
          </p:nvSpPr>
          <p:spPr>
            <a:xfrm>
              <a:off x="3698867" y="2488852"/>
              <a:ext cx="115980" cy="58744"/>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8"/>
            <p:cNvSpPr/>
            <p:nvPr/>
          </p:nvSpPr>
          <p:spPr>
            <a:xfrm>
              <a:off x="3655656" y="2563591"/>
              <a:ext cx="165135" cy="59665"/>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3678685" y="2623130"/>
              <a:ext cx="146880" cy="57153"/>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p:nvPr/>
          </p:nvSpPr>
          <p:spPr>
            <a:xfrm>
              <a:off x="3591385" y="2374880"/>
              <a:ext cx="190927" cy="24971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8"/>
            <p:cNvSpPr/>
            <p:nvPr/>
          </p:nvSpPr>
          <p:spPr>
            <a:xfrm>
              <a:off x="3814808" y="2555928"/>
              <a:ext cx="124480" cy="124354"/>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8"/>
            <p:cNvSpPr/>
            <p:nvPr/>
          </p:nvSpPr>
          <p:spPr>
            <a:xfrm>
              <a:off x="3907677" y="2587038"/>
              <a:ext cx="134403" cy="13419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8"/>
            <p:cNvSpPr/>
            <p:nvPr/>
          </p:nvSpPr>
          <p:spPr>
            <a:xfrm>
              <a:off x="3665119" y="2608141"/>
              <a:ext cx="428330" cy="608329"/>
            </a:xfrm>
            <a:custGeom>
              <a:rect b="b" l="l" r="r" t="t"/>
              <a:pathLst>
                <a:path extrusionOk="0" h="14529" w="10230">
                  <a:moveTo>
                    <a:pt x="3604" y="1"/>
                  </a:moveTo>
                  <a:cubicBezTo>
                    <a:pt x="2404" y="1"/>
                    <a:pt x="1574" y="100"/>
                    <a:pt x="1574" y="100"/>
                  </a:cubicBezTo>
                  <a:cubicBezTo>
                    <a:pt x="1574" y="100"/>
                    <a:pt x="2174" y="2145"/>
                    <a:pt x="3035" y="4816"/>
                  </a:cubicBezTo>
                  <a:cubicBezTo>
                    <a:pt x="1824" y="6312"/>
                    <a:pt x="0" y="13316"/>
                    <a:pt x="0" y="13316"/>
                  </a:cubicBezTo>
                  <a:cubicBezTo>
                    <a:pt x="2289" y="14391"/>
                    <a:pt x="7427" y="14529"/>
                    <a:pt x="7427" y="14529"/>
                  </a:cubicBezTo>
                  <a:lnTo>
                    <a:pt x="8686" y="14205"/>
                  </a:lnTo>
                  <a:lnTo>
                    <a:pt x="9709" y="14529"/>
                  </a:lnTo>
                  <a:lnTo>
                    <a:pt x="8359" y="6679"/>
                  </a:lnTo>
                  <a:lnTo>
                    <a:pt x="8501" y="6269"/>
                  </a:lnTo>
                  <a:cubicBezTo>
                    <a:pt x="8501" y="6269"/>
                    <a:pt x="9108" y="4536"/>
                    <a:pt x="10230" y="1501"/>
                  </a:cubicBezTo>
                  <a:cubicBezTo>
                    <a:pt x="8288" y="245"/>
                    <a:pt x="5489" y="1"/>
                    <a:pt x="36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8"/>
            <p:cNvSpPr/>
            <p:nvPr/>
          </p:nvSpPr>
          <p:spPr>
            <a:xfrm>
              <a:off x="3987651" y="2887752"/>
              <a:ext cx="40028" cy="310047"/>
            </a:xfrm>
            <a:custGeom>
              <a:rect b="b" l="l" r="r" t="t"/>
              <a:pathLst>
                <a:path extrusionOk="0" h="7405" w="956">
                  <a:moveTo>
                    <a:pt x="0" y="1"/>
                  </a:moveTo>
                  <a:cubicBezTo>
                    <a:pt x="48" y="620"/>
                    <a:pt x="111" y="1240"/>
                    <a:pt x="174" y="1860"/>
                  </a:cubicBezTo>
                  <a:cubicBezTo>
                    <a:pt x="241" y="2480"/>
                    <a:pt x="320" y="3095"/>
                    <a:pt x="395" y="3715"/>
                  </a:cubicBezTo>
                  <a:cubicBezTo>
                    <a:pt x="482" y="4330"/>
                    <a:pt x="561" y="4946"/>
                    <a:pt x="651" y="5562"/>
                  </a:cubicBezTo>
                  <a:cubicBezTo>
                    <a:pt x="746" y="6177"/>
                    <a:pt x="841" y="6793"/>
                    <a:pt x="955" y="7405"/>
                  </a:cubicBezTo>
                  <a:cubicBezTo>
                    <a:pt x="912" y="6785"/>
                    <a:pt x="849" y="6165"/>
                    <a:pt x="782" y="5545"/>
                  </a:cubicBezTo>
                  <a:cubicBezTo>
                    <a:pt x="718" y="4926"/>
                    <a:pt x="636" y="4310"/>
                    <a:pt x="565" y="3691"/>
                  </a:cubicBezTo>
                  <a:cubicBezTo>
                    <a:pt x="478" y="3075"/>
                    <a:pt x="399" y="2460"/>
                    <a:pt x="308" y="1844"/>
                  </a:cubicBezTo>
                  <a:cubicBezTo>
                    <a:pt x="214" y="1228"/>
                    <a:pt x="119" y="61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8"/>
            <p:cNvSpPr/>
            <p:nvPr/>
          </p:nvSpPr>
          <p:spPr>
            <a:xfrm>
              <a:off x="3935564" y="2631504"/>
              <a:ext cx="79720" cy="584966"/>
            </a:xfrm>
            <a:custGeom>
              <a:rect b="b" l="l" r="r" t="t"/>
              <a:pathLst>
                <a:path extrusionOk="0" h="13971" w="1904">
                  <a:moveTo>
                    <a:pt x="1904" y="0"/>
                  </a:moveTo>
                  <a:lnTo>
                    <a:pt x="1880" y="79"/>
                  </a:lnTo>
                  <a:cubicBezTo>
                    <a:pt x="1552" y="1152"/>
                    <a:pt x="1237" y="2230"/>
                    <a:pt x="924" y="3307"/>
                  </a:cubicBezTo>
                  <a:cubicBezTo>
                    <a:pt x="763" y="3844"/>
                    <a:pt x="617" y="4385"/>
                    <a:pt x="463" y="4925"/>
                  </a:cubicBezTo>
                  <a:lnTo>
                    <a:pt x="6" y="6543"/>
                  </a:lnTo>
                  <a:lnTo>
                    <a:pt x="1" y="6559"/>
                  </a:lnTo>
                  <a:lnTo>
                    <a:pt x="1" y="6578"/>
                  </a:lnTo>
                  <a:lnTo>
                    <a:pt x="226" y="8425"/>
                  </a:lnTo>
                  <a:cubicBezTo>
                    <a:pt x="305" y="9046"/>
                    <a:pt x="376" y="9661"/>
                    <a:pt x="459" y="10277"/>
                  </a:cubicBezTo>
                  <a:lnTo>
                    <a:pt x="704" y="12128"/>
                  </a:lnTo>
                  <a:cubicBezTo>
                    <a:pt x="791" y="12743"/>
                    <a:pt x="873" y="13359"/>
                    <a:pt x="968" y="13971"/>
                  </a:cubicBezTo>
                  <a:cubicBezTo>
                    <a:pt x="913" y="13350"/>
                    <a:pt x="850" y="12735"/>
                    <a:pt x="791" y="12115"/>
                  </a:cubicBezTo>
                  <a:lnTo>
                    <a:pt x="593" y="10261"/>
                  </a:lnTo>
                  <a:cubicBezTo>
                    <a:pt x="530" y="9645"/>
                    <a:pt x="456" y="9026"/>
                    <a:pt x="384" y="8410"/>
                  </a:cubicBezTo>
                  <a:lnTo>
                    <a:pt x="173" y="6568"/>
                  </a:lnTo>
                  <a:lnTo>
                    <a:pt x="173" y="6568"/>
                  </a:lnTo>
                  <a:lnTo>
                    <a:pt x="613" y="4968"/>
                  </a:lnTo>
                  <a:cubicBezTo>
                    <a:pt x="759" y="4423"/>
                    <a:pt x="913" y="3887"/>
                    <a:pt x="1055" y="3343"/>
                  </a:cubicBezTo>
                  <a:cubicBezTo>
                    <a:pt x="1336" y="2285"/>
                    <a:pt x="1613" y="1231"/>
                    <a:pt x="1883" y="170"/>
                  </a:cubicBezTo>
                  <a:lnTo>
                    <a:pt x="1883" y="170"/>
                  </a:lnTo>
                  <a:lnTo>
                    <a:pt x="1891" y="481"/>
                  </a:lnTo>
                  <a:lnTo>
                    <a:pt x="1904" y="87"/>
                  </a:lnTo>
                  <a:lnTo>
                    <a:pt x="1904" y="87"/>
                  </a:lnTo>
                  <a:cubicBezTo>
                    <a:pt x="1904" y="87"/>
                    <a:pt x="1904" y="87"/>
                    <a:pt x="1904" y="86"/>
                  </a:cubicBezTo>
                  <a:lnTo>
                    <a:pt x="1904" y="86"/>
                  </a:lnTo>
                  <a:lnTo>
                    <a:pt x="1904" y="86"/>
                  </a:lnTo>
                  <a:lnTo>
                    <a:pt x="1904" y="83"/>
                  </a:lnTo>
                  <a:lnTo>
                    <a:pt x="19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8"/>
            <p:cNvSpPr/>
            <p:nvPr/>
          </p:nvSpPr>
          <p:spPr>
            <a:xfrm>
              <a:off x="4154381" y="2944444"/>
              <a:ext cx="75073" cy="431303"/>
            </a:xfrm>
            <a:custGeom>
              <a:rect b="b" l="l" r="r" t="t"/>
              <a:pathLst>
                <a:path extrusionOk="0" h="10301" w="1793">
                  <a:moveTo>
                    <a:pt x="356" y="0"/>
                  </a:moveTo>
                  <a:lnTo>
                    <a:pt x="0" y="198"/>
                  </a:lnTo>
                  <a:cubicBezTo>
                    <a:pt x="87" y="446"/>
                    <a:pt x="1015" y="8221"/>
                    <a:pt x="1220" y="10301"/>
                  </a:cubicBezTo>
                  <a:lnTo>
                    <a:pt x="1792" y="10301"/>
                  </a:lnTo>
                  <a:cubicBezTo>
                    <a:pt x="1792" y="10301"/>
                    <a:pt x="723" y="1090"/>
                    <a:pt x="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8"/>
            <p:cNvSpPr/>
            <p:nvPr/>
          </p:nvSpPr>
          <p:spPr>
            <a:xfrm>
              <a:off x="3731024" y="2388698"/>
              <a:ext cx="671092" cy="657401"/>
            </a:xfrm>
            <a:custGeom>
              <a:rect b="b" l="l" r="r" t="t"/>
              <a:pathLst>
                <a:path extrusionOk="0" h="15701" w="16028">
                  <a:moveTo>
                    <a:pt x="14760" y="1"/>
                  </a:moveTo>
                  <a:cubicBezTo>
                    <a:pt x="13525" y="1"/>
                    <a:pt x="10541" y="2231"/>
                    <a:pt x="10541" y="2231"/>
                  </a:cubicBezTo>
                  <a:lnTo>
                    <a:pt x="10486" y="2334"/>
                  </a:lnTo>
                  <a:cubicBezTo>
                    <a:pt x="10486" y="2334"/>
                    <a:pt x="9827" y="5854"/>
                    <a:pt x="9894" y="5925"/>
                  </a:cubicBezTo>
                  <a:cubicBezTo>
                    <a:pt x="9962" y="5992"/>
                    <a:pt x="9053" y="11920"/>
                    <a:pt x="9053" y="11920"/>
                  </a:cubicBezTo>
                  <a:lnTo>
                    <a:pt x="3536" y="8987"/>
                  </a:lnTo>
                  <a:cubicBezTo>
                    <a:pt x="3536" y="8987"/>
                    <a:pt x="2787" y="7855"/>
                    <a:pt x="2467" y="7535"/>
                  </a:cubicBezTo>
                  <a:cubicBezTo>
                    <a:pt x="2229" y="7300"/>
                    <a:pt x="1879" y="6658"/>
                    <a:pt x="1716" y="6658"/>
                  </a:cubicBezTo>
                  <a:cubicBezTo>
                    <a:pt x="1660" y="6658"/>
                    <a:pt x="1627" y="6733"/>
                    <a:pt x="1627" y="6924"/>
                  </a:cubicBezTo>
                  <a:cubicBezTo>
                    <a:pt x="1627" y="7674"/>
                    <a:pt x="2262" y="8286"/>
                    <a:pt x="2262" y="8286"/>
                  </a:cubicBezTo>
                  <a:cubicBezTo>
                    <a:pt x="2262" y="8286"/>
                    <a:pt x="1200" y="7752"/>
                    <a:pt x="600" y="7386"/>
                  </a:cubicBezTo>
                  <a:cubicBezTo>
                    <a:pt x="454" y="7296"/>
                    <a:pt x="343" y="7262"/>
                    <a:pt x="259" y="7262"/>
                  </a:cubicBezTo>
                  <a:cubicBezTo>
                    <a:pt x="0" y="7262"/>
                    <a:pt x="0" y="7587"/>
                    <a:pt x="0" y="7587"/>
                  </a:cubicBezTo>
                  <a:lnTo>
                    <a:pt x="399" y="8286"/>
                  </a:lnTo>
                  <a:cubicBezTo>
                    <a:pt x="399" y="8286"/>
                    <a:pt x="170" y="10479"/>
                    <a:pt x="734" y="10779"/>
                  </a:cubicBezTo>
                  <a:cubicBezTo>
                    <a:pt x="805" y="10817"/>
                    <a:pt x="900" y="10833"/>
                    <a:pt x="1011" y="10833"/>
                  </a:cubicBezTo>
                  <a:cubicBezTo>
                    <a:pt x="1784" y="10833"/>
                    <a:pt x="3359" y="10045"/>
                    <a:pt x="3359" y="10045"/>
                  </a:cubicBezTo>
                  <a:cubicBezTo>
                    <a:pt x="3359" y="10045"/>
                    <a:pt x="6718" y="13140"/>
                    <a:pt x="9977" y="15701"/>
                  </a:cubicBezTo>
                  <a:cubicBezTo>
                    <a:pt x="12104" y="12606"/>
                    <a:pt x="16027" y="404"/>
                    <a:pt x="14997" y="37"/>
                  </a:cubicBezTo>
                  <a:cubicBezTo>
                    <a:pt x="14928" y="12"/>
                    <a:pt x="14849" y="1"/>
                    <a:pt x="1476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8"/>
            <p:cNvSpPr/>
            <p:nvPr/>
          </p:nvSpPr>
          <p:spPr>
            <a:xfrm>
              <a:off x="4059041" y="2430401"/>
              <a:ext cx="190550" cy="457388"/>
            </a:xfrm>
            <a:custGeom>
              <a:rect b="b" l="l" r="r" t="t"/>
              <a:pathLst>
                <a:path extrusionOk="0" h="10924" w="4551">
                  <a:moveTo>
                    <a:pt x="4551" y="0"/>
                  </a:moveTo>
                  <a:lnTo>
                    <a:pt x="3947" y="383"/>
                  </a:lnTo>
                  <a:cubicBezTo>
                    <a:pt x="3947" y="383"/>
                    <a:pt x="3383" y="1878"/>
                    <a:pt x="2633" y="3445"/>
                  </a:cubicBezTo>
                  <a:cubicBezTo>
                    <a:pt x="2321" y="3548"/>
                    <a:pt x="2029" y="3634"/>
                    <a:pt x="1753" y="3709"/>
                  </a:cubicBezTo>
                  <a:lnTo>
                    <a:pt x="0" y="10277"/>
                  </a:lnTo>
                  <a:lnTo>
                    <a:pt x="1219" y="10924"/>
                  </a:lnTo>
                  <a:lnTo>
                    <a:pt x="3228" y="4188"/>
                  </a:lnTo>
                  <a:lnTo>
                    <a:pt x="2940" y="3627"/>
                  </a:lnTo>
                  <a:lnTo>
                    <a:pt x="4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8"/>
            <p:cNvSpPr/>
            <p:nvPr/>
          </p:nvSpPr>
          <p:spPr>
            <a:xfrm>
              <a:off x="4003981" y="1906392"/>
              <a:ext cx="247117" cy="211904"/>
            </a:xfrm>
            <a:custGeom>
              <a:rect b="b" l="l" r="r" t="t"/>
              <a:pathLst>
                <a:path extrusionOk="0" h="5061" w="5902">
                  <a:moveTo>
                    <a:pt x="1" y="0"/>
                  </a:moveTo>
                  <a:lnTo>
                    <a:pt x="1" y="1184"/>
                  </a:lnTo>
                  <a:cubicBezTo>
                    <a:pt x="1" y="1184"/>
                    <a:pt x="1047" y="3485"/>
                    <a:pt x="2381" y="3998"/>
                  </a:cubicBezTo>
                  <a:cubicBezTo>
                    <a:pt x="1560" y="3044"/>
                    <a:pt x="1616" y="2905"/>
                    <a:pt x="1616" y="2905"/>
                  </a:cubicBezTo>
                  <a:lnTo>
                    <a:pt x="1616" y="2905"/>
                  </a:lnTo>
                  <a:cubicBezTo>
                    <a:pt x="1616" y="2905"/>
                    <a:pt x="3615" y="5061"/>
                    <a:pt x="4746" y="5061"/>
                  </a:cubicBezTo>
                  <a:cubicBezTo>
                    <a:pt x="4755" y="5061"/>
                    <a:pt x="4764" y="5060"/>
                    <a:pt x="4773" y="5060"/>
                  </a:cubicBezTo>
                  <a:cubicBezTo>
                    <a:pt x="5902" y="5024"/>
                    <a:pt x="5115" y="3351"/>
                    <a:pt x="5115" y="3351"/>
                  </a:cubicBezTo>
                  <a:lnTo>
                    <a:pt x="2756" y="58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8"/>
            <p:cNvSpPr/>
            <p:nvPr/>
          </p:nvSpPr>
          <p:spPr>
            <a:xfrm>
              <a:off x="3910483" y="1919288"/>
              <a:ext cx="104801" cy="197082"/>
            </a:xfrm>
            <a:custGeom>
              <a:rect b="b" l="l" r="r" t="t"/>
              <a:pathLst>
                <a:path extrusionOk="0" h="4707" w="2503">
                  <a:moveTo>
                    <a:pt x="1366" y="0"/>
                  </a:moveTo>
                  <a:lnTo>
                    <a:pt x="443" y="1093"/>
                  </a:lnTo>
                  <a:lnTo>
                    <a:pt x="0" y="3485"/>
                  </a:lnTo>
                  <a:cubicBezTo>
                    <a:pt x="0" y="3485"/>
                    <a:pt x="339" y="4706"/>
                    <a:pt x="625" y="4706"/>
                  </a:cubicBezTo>
                  <a:cubicBezTo>
                    <a:pt x="725" y="4706"/>
                    <a:pt x="818" y="4557"/>
                    <a:pt x="889" y="4156"/>
                  </a:cubicBezTo>
                  <a:cubicBezTo>
                    <a:pt x="1161" y="2601"/>
                    <a:pt x="2503" y="1406"/>
                    <a:pt x="2503" y="1406"/>
                  </a:cubicBezTo>
                  <a:lnTo>
                    <a:pt x="2503" y="135"/>
                  </a:lnTo>
                  <a:lnTo>
                    <a:pt x="1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8"/>
            <p:cNvSpPr/>
            <p:nvPr/>
          </p:nvSpPr>
          <p:spPr>
            <a:xfrm>
              <a:off x="4173893" y="2107328"/>
              <a:ext cx="92281" cy="102707"/>
            </a:xfrm>
            <a:custGeom>
              <a:rect b="b" l="l" r="r" t="t"/>
              <a:pathLst>
                <a:path extrusionOk="0" h="2453" w="2204">
                  <a:moveTo>
                    <a:pt x="900" y="1"/>
                  </a:moveTo>
                  <a:cubicBezTo>
                    <a:pt x="341" y="1"/>
                    <a:pt x="0" y="636"/>
                    <a:pt x="0" y="636"/>
                  </a:cubicBezTo>
                  <a:lnTo>
                    <a:pt x="0" y="2210"/>
                  </a:lnTo>
                  <a:cubicBezTo>
                    <a:pt x="234" y="2380"/>
                    <a:pt x="458" y="2453"/>
                    <a:pt x="662" y="2453"/>
                  </a:cubicBezTo>
                  <a:cubicBezTo>
                    <a:pt x="1650" y="2453"/>
                    <a:pt x="2204" y="763"/>
                    <a:pt x="1468" y="214"/>
                  </a:cubicBezTo>
                  <a:cubicBezTo>
                    <a:pt x="1261" y="60"/>
                    <a:pt x="1070" y="1"/>
                    <a:pt x="90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8"/>
            <p:cNvSpPr/>
            <p:nvPr/>
          </p:nvSpPr>
          <p:spPr>
            <a:xfrm>
              <a:off x="4042167" y="2244119"/>
              <a:ext cx="259133" cy="600751"/>
            </a:xfrm>
            <a:custGeom>
              <a:rect b="b" l="l" r="r" t="t"/>
              <a:pathLst>
                <a:path extrusionOk="0" h="14348" w="6189">
                  <a:moveTo>
                    <a:pt x="4761" y="1"/>
                  </a:moveTo>
                  <a:cubicBezTo>
                    <a:pt x="4007" y="1"/>
                    <a:pt x="2724" y="1489"/>
                    <a:pt x="2724" y="1489"/>
                  </a:cubicBezTo>
                  <a:cubicBezTo>
                    <a:pt x="2724" y="1489"/>
                    <a:pt x="924" y="3967"/>
                    <a:pt x="2187" y="5061"/>
                  </a:cubicBezTo>
                  <a:cubicBezTo>
                    <a:pt x="478" y="6327"/>
                    <a:pt x="1039" y="8442"/>
                    <a:pt x="1638" y="8478"/>
                  </a:cubicBezTo>
                  <a:cubicBezTo>
                    <a:pt x="1" y="10941"/>
                    <a:pt x="751" y="12413"/>
                    <a:pt x="1469" y="12582"/>
                  </a:cubicBezTo>
                  <a:lnTo>
                    <a:pt x="704" y="14225"/>
                  </a:lnTo>
                  <a:lnTo>
                    <a:pt x="1469" y="14225"/>
                  </a:lnTo>
                  <a:lnTo>
                    <a:pt x="1638" y="13404"/>
                  </a:lnTo>
                  <a:lnTo>
                    <a:pt x="1607" y="14347"/>
                  </a:lnTo>
                  <a:lnTo>
                    <a:pt x="1879" y="14347"/>
                  </a:lnTo>
                  <a:lnTo>
                    <a:pt x="1899" y="12618"/>
                  </a:lnTo>
                  <a:cubicBezTo>
                    <a:pt x="1899" y="12618"/>
                    <a:pt x="4551" y="9244"/>
                    <a:pt x="2602" y="8333"/>
                  </a:cubicBezTo>
                  <a:cubicBezTo>
                    <a:pt x="4137" y="6327"/>
                    <a:pt x="4259" y="5227"/>
                    <a:pt x="3146" y="5061"/>
                  </a:cubicBezTo>
                  <a:cubicBezTo>
                    <a:pt x="5061" y="3695"/>
                    <a:pt x="6189" y="684"/>
                    <a:pt x="4784" y="1"/>
                  </a:cubicBezTo>
                  <a:cubicBezTo>
                    <a:pt x="4776" y="1"/>
                    <a:pt x="4769" y="1"/>
                    <a:pt x="47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8"/>
            <p:cNvSpPr/>
            <p:nvPr/>
          </p:nvSpPr>
          <p:spPr>
            <a:xfrm>
              <a:off x="4008293" y="2133288"/>
              <a:ext cx="47816" cy="103000"/>
            </a:xfrm>
            <a:custGeom>
              <a:rect b="b" l="l" r="r" t="t"/>
              <a:pathLst>
                <a:path extrusionOk="0" h="2460" w="1142">
                  <a:moveTo>
                    <a:pt x="648" y="0"/>
                  </a:moveTo>
                  <a:cubicBezTo>
                    <a:pt x="648" y="575"/>
                    <a:pt x="692" y="1146"/>
                    <a:pt x="747" y="1717"/>
                  </a:cubicBezTo>
                  <a:lnTo>
                    <a:pt x="747" y="1717"/>
                  </a:lnTo>
                  <a:cubicBezTo>
                    <a:pt x="561" y="1668"/>
                    <a:pt x="375" y="1621"/>
                    <a:pt x="187" y="1575"/>
                  </a:cubicBezTo>
                  <a:lnTo>
                    <a:pt x="1" y="1532"/>
                  </a:lnTo>
                  <a:lnTo>
                    <a:pt x="99" y="1689"/>
                  </a:lnTo>
                  <a:cubicBezTo>
                    <a:pt x="222" y="1887"/>
                    <a:pt x="360" y="2060"/>
                    <a:pt x="529" y="2215"/>
                  </a:cubicBezTo>
                  <a:cubicBezTo>
                    <a:pt x="613" y="2289"/>
                    <a:pt x="708" y="2357"/>
                    <a:pt x="810" y="2404"/>
                  </a:cubicBezTo>
                  <a:cubicBezTo>
                    <a:pt x="880" y="2436"/>
                    <a:pt x="959" y="2459"/>
                    <a:pt x="1036" y="2459"/>
                  </a:cubicBezTo>
                  <a:cubicBezTo>
                    <a:pt x="1072" y="2459"/>
                    <a:pt x="1107" y="2454"/>
                    <a:pt x="1141" y="2443"/>
                  </a:cubicBezTo>
                  <a:lnTo>
                    <a:pt x="1141" y="2443"/>
                  </a:lnTo>
                  <a:cubicBezTo>
                    <a:pt x="1131" y="2444"/>
                    <a:pt x="1121" y="2444"/>
                    <a:pt x="1111" y="2444"/>
                  </a:cubicBezTo>
                  <a:cubicBezTo>
                    <a:pt x="1012" y="2444"/>
                    <a:pt x="920" y="2406"/>
                    <a:pt x="837" y="2352"/>
                  </a:cubicBezTo>
                  <a:cubicBezTo>
                    <a:pt x="750" y="2293"/>
                    <a:pt x="675" y="2218"/>
                    <a:pt x="604" y="2139"/>
                  </a:cubicBezTo>
                  <a:cubicBezTo>
                    <a:pt x="507" y="2028"/>
                    <a:pt x="419" y="1908"/>
                    <a:pt x="340" y="1785"/>
                  </a:cubicBezTo>
                  <a:lnTo>
                    <a:pt x="340" y="1785"/>
                  </a:lnTo>
                  <a:cubicBezTo>
                    <a:pt x="500" y="1830"/>
                    <a:pt x="661" y="1872"/>
                    <a:pt x="821" y="1914"/>
                  </a:cubicBezTo>
                  <a:lnTo>
                    <a:pt x="944" y="1946"/>
                  </a:lnTo>
                  <a:lnTo>
                    <a:pt x="928" y="1823"/>
                  </a:lnTo>
                  <a:cubicBezTo>
                    <a:pt x="861" y="1212"/>
                    <a:pt x="779" y="600"/>
                    <a:pt x="648"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8"/>
            <p:cNvSpPr/>
            <p:nvPr/>
          </p:nvSpPr>
          <p:spPr>
            <a:xfrm>
              <a:off x="4039696" y="2222807"/>
              <a:ext cx="72770" cy="45722"/>
            </a:xfrm>
            <a:custGeom>
              <a:rect b="b" l="l" r="r" t="t"/>
              <a:pathLst>
                <a:path extrusionOk="0" h="1092" w="1738">
                  <a:moveTo>
                    <a:pt x="1737" y="1"/>
                  </a:moveTo>
                  <a:lnTo>
                    <a:pt x="1737" y="1"/>
                  </a:lnTo>
                  <a:cubicBezTo>
                    <a:pt x="1634" y="159"/>
                    <a:pt x="1524" y="309"/>
                    <a:pt x="1406" y="447"/>
                  </a:cubicBezTo>
                  <a:cubicBezTo>
                    <a:pt x="1287" y="585"/>
                    <a:pt x="1160" y="711"/>
                    <a:pt x="1015" y="802"/>
                  </a:cubicBezTo>
                  <a:cubicBezTo>
                    <a:pt x="869" y="897"/>
                    <a:pt x="703" y="948"/>
                    <a:pt x="530" y="953"/>
                  </a:cubicBezTo>
                  <a:cubicBezTo>
                    <a:pt x="516" y="954"/>
                    <a:pt x="502" y="954"/>
                    <a:pt x="488" y="954"/>
                  </a:cubicBezTo>
                  <a:cubicBezTo>
                    <a:pt x="328" y="954"/>
                    <a:pt x="168" y="897"/>
                    <a:pt x="0" y="849"/>
                  </a:cubicBezTo>
                  <a:lnTo>
                    <a:pt x="0" y="849"/>
                  </a:lnTo>
                  <a:cubicBezTo>
                    <a:pt x="147" y="964"/>
                    <a:pt x="320" y="1071"/>
                    <a:pt x="526" y="1086"/>
                  </a:cubicBezTo>
                  <a:cubicBezTo>
                    <a:pt x="556" y="1090"/>
                    <a:pt x="587" y="1092"/>
                    <a:pt x="618" y="1092"/>
                  </a:cubicBezTo>
                  <a:cubicBezTo>
                    <a:pt x="788" y="1092"/>
                    <a:pt x="962" y="1038"/>
                    <a:pt x="1105" y="948"/>
                  </a:cubicBezTo>
                  <a:cubicBezTo>
                    <a:pt x="1275" y="838"/>
                    <a:pt x="1410" y="692"/>
                    <a:pt x="1516" y="526"/>
                  </a:cubicBezTo>
                  <a:cubicBezTo>
                    <a:pt x="1619" y="365"/>
                    <a:pt x="1697" y="186"/>
                    <a:pt x="17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8"/>
            <p:cNvSpPr/>
            <p:nvPr/>
          </p:nvSpPr>
          <p:spPr>
            <a:xfrm>
              <a:off x="4175526" y="2122862"/>
              <a:ext cx="53929" cy="67494"/>
            </a:xfrm>
            <a:custGeom>
              <a:rect b="b" l="l" r="r" t="t"/>
              <a:pathLst>
                <a:path extrusionOk="0" h="1612" w="1288">
                  <a:moveTo>
                    <a:pt x="983" y="0"/>
                  </a:moveTo>
                  <a:cubicBezTo>
                    <a:pt x="959" y="0"/>
                    <a:pt x="935" y="3"/>
                    <a:pt x="912" y="9"/>
                  </a:cubicBezTo>
                  <a:cubicBezTo>
                    <a:pt x="747" y="56"/>
                    <a:pt x="624" y="174"/>
                    <a:pt x="530" y="289"/>
                  </a:cubicBezTo>
                  <a:cubicBezTo>
                    <a:pt x="426" y="407"/>
                    <a:pt x="344" y="537"/>
                    <a:pt x="269" y="668"/>
                  </a:cubicBezTo>
                  <a:cubicBezTo>
                    <a:pt x="190" y="798"/>
                    <a:pt x="135" y="940"/>
                    <a:pt x="67" y="1074"/>
                  </a:cubicBezTo>
                  <a:lnTo>
                    <a:pt x="0" y="1220"/>
                  </a:lnTo>
                  <a:lnTo>
                    <a:pt x="158" y="1189"/>
                  </a:lnTo>
                  <a:cubicBezTo>
                    <a:pt x="237" y="1169"/>
                    <a:pt x="317" y="1157"/>
                    <a:pt x="391" y="1153"/>
                  </a:cubicBezTo>
                  <a:cubicBezTo>
                    <a:pt x="431" y="1153"/>
                    <a:pt x="466" y="1157"/>
                    <a:pt x="490" y="1165"/>
                  </a:cubicBezTo>
                  <a:cubicBezTo>
                    <a:pt x="510" y="1176"/>
                    <a:pt x="510" y="1173"/>
                    <a:pt x="514" y="1204"/>
                  </a:cubicBezTo>
                  <a:cubicBezTo>
                    <a:pt x="506" y="1267"/>
                    <a:pt x="455" y="1342"/>
                    <a:pt x="411" y="1409"/>
                  </a:cubicBezTo>
                  <a:cubicBezTo>
                    <a:pt x="364" y="1480"/>
                    <a:pt x="308" y="1544"/>
                    <a:pt x="253" y="1611"/>
                  </a:cubicBezTo>
                  <a:cubicBezTo>
                    <a:pt x="328" y="1568"/>
                    <a:pt x="395" y="1512"/>
                    <a:pt x="459" y="1453"/>
                  </a:cubicBezTo>
                  <a:cubicBezTo>
                    <a:pt x="521" y="1390"/>
                    <a:pt x="585" y="1331"/>
                    <a:pt x="621" y="1228"/>
                  </a:cubicBezTo>
                  <a:cubicBezTo>
                    <a:pt x="628" y="1200"/>
                    <a:pt x="628" y="1165"/>
                    <a:pt x="616" y="1129"/>
                  </a:cubicBezTo>
                  <a:cubicBezTo>
                    <a:pt x="604" y="1098"/>
                    <a:pt x="577" y="1070"/>
                    <a:pt x="550" y="1054"/>
                  </a:cubicBezTo>
                  <a:cubicBezTo>
                    <a:pt x="494" y="1023"/>
                    <a:pt x="446" y="1019"/>
                    <a:pt x="399" y="1014"/>
                  </a:cubicBezTo>
                  <a:cubicBezTo>
                    <a:pt x="379" y="1013"/>
                    <a:pt x="358" y="1012"/>
                    <a:pt x="338" y="1012"/>
                  </a:cubicBezTo>
                  <a:cubicBezTo>
                    <a:pt x="319" y="1012"/>
                    <a:pt x="299" y="1013"/>
                    <a:pt x="280" y="1014"/>
                  </a:cubicBezTo>
                  <a:lnTo>
                    <a:pt x="280" y="1014"/>
                  </a:lnTo>
                  <a:cubicBezTo>
                    <a:pt x="325" y="925"/>
                    <a:pt x="368" y="837"/>
                    <a:pt x="419" y="754"/>
                  </a:cubicBezTo>
                  <a:cubicBezTo>
                    <a:pt x="455" y="688"/>
                    <a:pt x="486" y="624"/>
                    <a:pt x="530" y="565"/>
                  </a:cubicBezTo>
                  <a:cubicBezTo>
                    <a:pt x="568" y="502"/>
                    <a:pt x="601" y="439"/>
                    <a:pt x="648" y="384"/>
                  </a:cubicBezTo>
                  <a:cubicBezTo>
                    <a:pt x="727" y="269"/>
                    <a:pt x="825" y="162"/>
                    <a:pt x="940" y="103"/>
                  </a:cubicBezTo>
                  <a:cubicBezTo>
                    <a:pt x="971" y="93"/>
                    <a:pt x="1003" y="86"/>
                    <a:pt x="1036" y="86"/>
                  </a:cubicBezTo>
                  <a:cubicBezTo>
                    <a:pt x="1066" y="86"/>
                    <a:pt x="1097" y="92"/>
                    <a:pt x="1125" y="107"/>
                  </a:cubicBezTo>
                  <a:cubicBezTo>
                    <a:pt x="1189" y="135"/>
                    <a:pt x="1244" y="186"/>
                    <a:pt x="1287" y="249"/>
                  </a:cubicBezTo>
                  <a:cubicBezTo>
                    <a:pt x="1264" y="174"/>
                    <a:pt x="1220" y="107"/>
                    <a:pt x="1157" y="56"/>
                  </a:cubicBezTo>
                  <a:cubicBezTo>
                    <a:pt x="1108" y="19"/>
                    <a:pt x="1045" y="0"/>
                    <a:pt x="983"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8"/>
            <p:cNvSpPr/>
            <p:nvPr/>
          </p:nvSpPr>
          <p:spPr>
            <a:xfrm>
              <a:off x="4008293" y="2136554"/>
              <a:ext cx="14110" cy="29142"/>
            </a:xfrm>
            <a:custGeom>
              <a:rect b="b" l="l" r="r" t="t"/>
              <a:pathLst>
                <a:path extrusionOk="0" h="696" w="337">
                  <a:moveTo>
                    <a:pt x="167" y="1"/>
                  </a:moveTo>
                  <a:cubicBezTo>
                    <a:pt x="76" y="1"/>
                    <a:pt x="1" y="159"/>
                    <a:pt x="1" y="348"/>
                  </a:cubicBezTo>
                  <a:cubicBezTo>
                    <a:pt x="1" y="542"/>
                    <a:pt x="76" y="696"/>
                    <a:pt x="167" y="696"/>
                  </a:cubicBezTo>
                  <a:cubicBezTo>
                    <a:pt x="261" y="696"/>
                    <a:pt x="336" y="542"/>
                    <a:pt x="336" y="348"/>
                  </a:cubicBezTo>
                  <a:cubicBezTo>
                    <a:pt x="336" y="159"/>
                    <a:pt x="26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8"/>
            <p:cNvSpPr/>
            <p:nvPr/>
          </p:nvSpPr>
          <p:spPr>
            <a:xfrm>
              <a:off x="4066284" y="2124662"/>
              <a:ext cx="14068" cy="29142"/>
            </a:xfrm>
            <a:custGeom>
              <a:rect b="b" l="l" r="r" t="t"/>
              <a:pathLst>
                <a:path extrusionOk="0" h="696" w="336">
                  <a:moveTo>
                    <a:pt x="170" y="1"/>
                  </a:moveTo>
                  <a:cubicBezTo>
                    <a:pt x="76" y="1"/>
                    <a:pt x="1" y="155"/>
                    <a:pt x="1" y="348"/>
                  </a:cubicBezTo>
                  <a:cubicBezTo>
                    <a:pt x="1" y="541"/>
                    <a:pt x="76" y="696"/>
                    <a:pt x="170" y="696"/>
                  </a:cubicBezTo>
                  <a:cubicBezTo>
                    <a:pt x="261" y="696"/>
                    <a:pt x="336" y="541"/>
                    <a:pt x="336" y="348"/>
                  </a:cubicBezTo>
                  <a:cubicBezTo>
                    <a:pt x="336" y="155"/>
                    <a:pt x="261"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8"/>
            <p:cNvSpPr/>
            <p:nvPr/>
          </p:nvSpPr>
          <p:spPr>
            <a:xfrm>
              <a:off x="4043004" y="2081033"/>
              <a:ext cx="60670" cy="26336"/>
            </a:xfrm>
            <a:custGeom>
              <a:rect b="b" l="l" r="r" t="t"/>
              <a:pathLst>
                <a:path extrusionOk="0" h="629" w="1449">
                  <a:moveTo>
                    <a:pt x="807" y="1"/>
                  </a:moveTo>
                  <a:cubicBezTo>
                    <a:pt x="378" y="1"/>
                    <a:pt x="1" y="629"/>
                    <a:pt x="1" y="629"/>
                  </a:cubicBezTo>
                  <a:lnTo>
                    <a:pt x="1449" y="629"/>
                  </a:lnTo>
                  <a:cubicBezTo>
                    <a:pt x="1249" y="158"/>
                    <a:pt x="1022" y="1"/>
                    <a:pt x="807" y="1"/>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8"/>
            <p:cNvSpPr/>
            <p:nvPr/>
          </p:nvSpPr>
          <p:spPr>
            <a:xfrm>
              <a:off x="3982836" y="2099959"/>
              <a:ext cx="39567" cy="36008"/>
            </a:xfrm>
            <a:custGeom>
              <a:rect b="b" l="l" r="r" t="t"/>
              <a:pathLst>
                <a:path extrusionOk="0" h="860" w="945">
                  <a:moveTo>
                    <a:pt x="500" y="0"/>
                  </a:moveTo>
                  <a:cubicBezTo>
                    <a:pt x="309" y="0"/>
                    <a:pt x="106" y="185"/>
                    <a:pt x="1" y="860"/>
                  </a:cubicBezTo>
                  <a:lnTo>
                    <a:pt x="944" y="271"/>
                  </a:lnTo>
                  <a:cubicBezTo>
                    <a:pt x="944" y="271"/>
                    <a:pt x="731" y="0"/>
                    <a:pt x="500"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8"/>
            <p:cNvSpPr/>
            <p:nvPr/>
          </p:nvSpPr>
          <p:spPr>
            <a:xfrm>
              <a:off x="3943519" y="3036643"/>
              <a:ext cx="238659" cy="1586036"/>
            </a:xfrm>
            <a:custGeom>
              <a:rect b="b" l="l" r="r" t="t"/>
              <a:pathLst>
                <a:path extrusionOk="0" h="37880" w="5700">
                  <a:moveTo>
                    <a:pt x="5392" y="0"/>
                  </a:moveTo>
                  <a:cubicBezTo>
                    <a:pt x="5356" y="3102"/>
                    <a:pt x="5340" y="6204"/>
                    <a:pt x="5337" y="9306"/>
                  </a:cubicBezTo>
                  <a:cubicBezTo>
                    <a:pt x="5320" y="12408"/>
                    <a:pt x="5340" y="15510"/>
                    <a:pt x="5340" y="18612"/>
                  </a:cubicBezTo>
                  <a:lnTo>
                    <a:pt x="5368" y="27914"/>
                  </a:lnTo>
                  <a:lnTo>
                    <a:pt x="5375" y="32567"/>
                  </a:lnTo>
                  <a:cubicBezTo>
                    <a:pt x="5368" y="34093"/>
                    <a:pt x="5391" y="35630"/>
                    <a:pt x="5308" y="37144"/>
                  </a:cubicBezTo>
                  <a:lnTo>
                    <a:pt x="5308" y="37144"/>
                  </a:lnTo>
                  <a:cubicBezTo>
                    <a:pt x="4442" y="37290"/>
                    <a:pt x="3565" y="37409"/>
                    <a:pt x="2692" y="37524"/>
                  </a:cubicBezTo>
                  <a:lnTo>
                    <a:pt x="0" y="37879"/>
                  </a:lnTo>
                  <a:cubicBezTo>
                    <a:pt x="900" y="37801"/>
                    <a:pt x="1805" y="37713"/>
                    <a:pt x="2704" y="37619"/>
                  </a:cubicBezTo>
                  <a:cubicBezTo>
                    <a:pt x="3604" y="37524"/>
                    <a:pt x="4504" y="37425"/>
                    <a:pt x="5404" y="37303"/>
                  </a:cubicBezTo>
                  <a:lnTo>
                    <a:pt x="5470" y="37291"/>
                  </a:lnTo>
                  <a:lnTo>
                    <a:pt x="5475" y="37227"/>
                  </a:lnTo>
                  <a:cubicBezTo>
                    <a:pt x="5593" y="35665"/>
                    <a:pt x="5593" y="34122"/>
                    <a:pt x="5628" y="32567"/>
                  </a:cubicBezTo>
                  <a:lnTo>
                    <a:pt x="5660" y="30242"/>
                  </a:lnTo>
                  <a:lnTo>
                    <a:pt x="5672" y="27914"/>
                  </a:lnTo>
                  <a:cubicBezTo>
                    <a:pt x="5679" y="24812"/>
                    <a:pt x="5699" y="21710"/>
                    <a:pt x="5668" y="18608"/>
                  </a:cubicBezTo>
                  <a:cubicBezTo>
                    <a:pt x="5644" y="15506"/>
                    <a:pt x="5632" y="12408"/>
                    <a:pt x="5577" y="9306"/>
                  </a:cubicBezTo>
                  <a:cubicBezTo>
                    <a:pt x="5534" y="6204"/>
                    <a:pt x="5475" y="3102"/>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8"/>
            <p:cNvSpPr/>
            <p:nvPr/>
          </p:nvSpPr>
          <p:spPr>
            <a:xfrm>
              <a:off x="3774151" y="3114271"/>
              <a:ext cx="187619" cy="123014"/>
            </a:xfrm>
            <a:custGeom>
              <a:rect b="b" l="l" r="r" t="t"/>
              <a:pathLst>
                <a:path extrusionOk="0" h="2938" w="4481">
                  <a:moveTo>
                    <a:pt x="3392" y="0"/>
                  </a:moveTo>
                  <a:cubicBezTo>
                    <a:pt x="2419" y="0"/>
                    <a:pt x="1074" y="2128"/>
                    <a:pt x="1074" y="2128"/>
                  </a:cubicBezTo>
                  <a:cubicBezTo>
                    <a:pt x="966" y="1857"/>
                    <a:pt x="788" y="1774"/>
                    <a:pt x="611" y="1774"/>
                  </a:cubicBezTo>
                  <a:cubicBezTo>
                    <a:pt x="336" y="1774"/>
                    <a:pt x="63" y="1975"/>
                    <a:pt x="63" y="1975"/>
                  </a:cubicBezTo>
                  <a:cubicBezTo>
                    <a:pt x="63" y="1975"/>
                    <a:pt x="63" y="1975"/>
                    <a:pt x="62" y="1975"/>
                  </a:cubicBezTo>
                  <a:cubicBezTo>
                    <a:pt x="51" y="1975"/>
                    <a:pt x="1" y="1992"/>
                    <a:pt x="533" y="2441"/>
                  </a:cubicBezTo>
                  <a:cubicBezTo>
                    <a:pt x="900" y="2750"/>
                    <a:pt x="1597" y="2937"/>
                    <a:pt x="2229" y="2937"/>
                  </a:cubicBezTo>
                  <a:cubicBezTo>
                    <a:pt x="2597" y="2937"/>
                    <a:pt x="2943" y="2873"/>
                    <a:pt x="3189" y="2733"/>
                  </a:cubicBezTo>
                  <a:cubicBezTo>
                    <a:pt x="3852" y="2346"/>
                    <a:pt x="4480" y="183"/>
                    <a:pt x="3501" y="9"/>
                  </a:cubicBezTo>
                  <a:cubicBezTo>
                    <a:pt x="3465" y="3"/>
                    <a:pt x="3429" y="0"/>
                    <a:pt x="3392"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8"/>
            <p:cNvSpPr/>
            <p:nvPr/>
          </p:nvSpPr>
          <p:spPr>
            <a:xfrm>
              <a:off x="3914963" y="2533360"/>
              <a:ext cx="26797" cy="45931"/>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8"/>
            <p:cNvSpPr/>
            <p:nvPr/>
          </p:nvSpPr>
          <p:spPr>
            <a:xfrm>
              <a:off x="3888208" y="2499780"/>
              <a:ext cx="50244" cy="5619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8"/>
            <p:cNvSpPr/>
            <p:nvPr/>
          </p:nvSpPr>
          <p:spPr>
            <a:xfrm>
              <a:off x="4110081" y="2512174"/>
              <a:ext cx="109909" cy="375616"/>
            </a:xfrm>
            <a:custGeom>
              <a:rect b="b" l="l" r="r" t="t"/>
              <a:pathLst>
                <a:path extrusionOk="0" h="8971" w="2625">
                  <a:moveTo>
                    <a:pt x="2625" y="0"/>
                  </a:moveTo>
                  <a:lnTo>
                    <a:pt x="2625" y="0"/>
                  </a:lnTo>
                  <a:cubicBezTo>
                    <a:pt x="2373" y="738"/>
                    <a:pt x="2140" y="1481"/>
                    <a:pt x="1907" y="2226"/>
                  </a:cubicBezTo>
                  <a:cubicBezTo>
                    <a:pt x="1674" y="2969"/>
                    <a:pt x="1457" y="3714"/>
                    <a:pt x="1232" y="4460"/>
                  </a:cubicBezTo>
                  <a:cubicBezTo>
                    <a:pt x="1019" y="5210"/>
                    <a:pt x="798" y="5960"/>
                    <a:pt x="592" y="6710"/>
                  </a:cubicBezTo>
                  <a:cubicBezTo>
                    <a:pt x="388" y="7459"/>
                    <a:pt x="186" y="8213"/>
                    <a:pt x="0" y="8971"/>
                  </a:cubicBezTo>
                  <a:cubicBezTo>
                    <a:pt x="253" y="8233"/>
                    <a:pt x="490" y="7491"/>
                    <a:pt x="723" y="6745"/>
                  </a:cubicBezTo>
                  <a:cubicBezTo>
                    <a:pt x="952" y="6003"/>
                    <a:pt x="1169" y="5253"/>
                    <a:pt x="1397" y="4512"/>
                  </a:cubicBezTo>
                  <a:cubicBezTo>
                    <a:pt x="1607" y="3761"/>
                    <a:pt x="1828" y="3011"/>
                    <a:pt x="2033" y="2262"/>
                  </a:cubicBezTo>
                  <a:cubicBezTo>
                    <a:pt x="2239" y="1512"/>
                    <a:pt x="2439" y="758"/>
                    <a:pt x="2625"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8"/>
            <p:cNvSpPr/>
            <p:nvPr/>
          </p:nvSpPr>
          <p:spPr>
            <a:xfrm>
              <a:off x="4005990" y="2887752"/>
              <a:ext cx="104131" cy="504031"/>
            </a:xfrm>
            <a:custGeom>
              <a:rect b="b" l="l" r="r" t="t"/>
              <a:pathLst>
                <a:path extrusionOk="0" h="12038" w="2487">
                  <a:moveTo>
                    <a:pt x="2486" y="1"/>
                  </a:moveTo>
                  <a:lnTo>
                    <a:pt x="2486" y="1"/>
                  </a:lnTo>
                  <a:cubicBezTo>
                    <a:pt x="1358" y="1438"/>
                    <a:pt x="0" y="12037"/>
                    <a:pt x="0" y="12037"/>
                  </a:cubicBezTo>
                  <a:lnTo>
                    <a:pt x="639" y="11911"/>
                  </a:lnTo>
                  <a:cubicBezTo>
                    <a:pt x="639" y="10246"/>
                    <a:pt x="2486" y="1"/>
                    <a:pt x="2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8"/>
            <p:cNvSpPr/>
            <p:nvPr/>
          </p:nvSpPr>
          <p:spPr>
            <a:xfrm>
              <a:off x="3919066" y="3371900"/>
              <a:ext cx="409530" cy="364981"/>
            </a:xfrm>
            <a:custGeom>
              <a:rect b="b" l="l" r="r" t="t"/>
              <a:pathLst>
                <a:path extrusionOk="0" h="8717" w="9781">
                  <a:moveTo>
                    <a:pt x="7412" y="1"/>
                  </a:moveTo>
                  <a:lnTo>
                    <a:pt x="2076" y="384"/>
                  </a:lnTo>
                  <a:cubicBezTo>
                    <a:pt x="2076" y="384"/>
                    <a:pt x="1" y="6292"/>
                    <a:pt x="1047" y="7630"/>
                  </a:cubicBezTo>
                  <a:cubicBezTo>
                    <a:pt x="1626" y="8372"/>
                    <a:pt x="3370" y="8717"/>
                    <a:pt x="5052" y="8717"/>
                  </a:cubicBezTo>
                  <a:cubicBezTo>
                    <a:pt x="6403" y="8717"/>
                    <a:pt x="7715" y="8494"/>
                    <a:pt x="8351" y="8075"/>
                  </a:cubicBezTo>
                  <a:cubicBezTo>
                    <a:pt x="9780" y="7133"/>
                    <a:pt x="8469" y="1438"/>
                    <a:pt x="7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8"/>
            <p:cNvSpPr/>
            <p:nvPr/>
          </p:nvSpPr>
          <p:spPr>
            <a:xfrm>
              <a:off x="4013737" y="3379688"/>
              <a:ext cx="211402" cy="24661"/>
            </a:xfrm>
            <a:custGeom>
              <a:rect b="b" l="l" r="r" t="t"/>
              <a:pathLst>
                <a:path extrusionOk="0" h="589" w="5049">
                  <a:moveTo>
                    <a:pt x="5037" y="0"/>
                  </a:moveTo>
                  <a:cubicBezTo>
                    <a:pt x="4855" y="13"/>
                    <a:pt x="589" y="257"/>
                    <a:pt x="1" y="423"/>
                  </a:cubicBezTo>
                  <a:lnTo>
                    <a:pt x="48" y="589"/>
                  </a:lnTo>
                  <a:cubicBezTo>
                    <a:pt x="620" y="427"/>
                    <a:pt x="5006" y="175"/>
                    <a:pt x="5048" y="170"/>
                  </a:cubicBezTo>
                  <a:lnTo>
                    <a:pt x="5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29"/>
          <p:cNvSpPr txBox="1"/>
          <p:nvPr>
            <p:ph type="ctrTitle"/>
          </p:nvPr>
        </p:nvSpPr>
        <p:spPr>
          <a:xfrm>
            <a:off x="1374925" y="4163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OUR OBJECTIVE FUNCTION</a:t>
            </a:r>
            <a:endParaRPr sz="2600"/>
          </a:p>
        </p:txBody>
      </p:sp>
      <p:grpSp>
        <p:nvGrpSpPr>
          <p:cNvPr id="961" name="Google Shape;961;p29"/>
          <p:cNvGrpSpPr/>
          <p:nvPr/>
        </p:nvGrpSpPr>
        <p:grpSpPr>
          <a:xfrm>
            <a:off x="-12" y="1837275"/>
            <a:ext cx="1826182" cy="3019429"/>
            <a:chOff x="6589688" y="2066700"/>
            <a:chExt cx="1826182" cy="3019429"/>
          </a:xfrm>
        </p:grpSpPr>
        <p:sp>
          <p:nvSpPr>
            <p:cNvPr id="962" name="Google Shape;962;p29"/>
            <p:cNvSpPr/>
            <p:nvPr/>
          </p:nvSpPr>
          <p:spPr>
            <a:xfrm>
              <a:off x="6589688" y="4822085"/>
              <a:ext cx="1682084"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9"/>
            <p:cNvSpPr/>
            <p:nvPr/>
          </p:nvSpPr>
          <p:spPr>
            <a:xfrm>
              <a:off x="7811880" y="4006533"/>
              <a:ext cx="290752" cy="254623"/>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9"/>
            <p:cNvSpPr/>
            <p:nvPr/>
          </p:nvSpPr>
          <p:spPr>
            <a:xfrm>
              <a:off x="7494586" y="3872342"/>
              <a:ext cx="364075" cy="454069"/>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9"/>
            <p:cNvSpPr/>
            <p:nvPr/>
          </p:nvSpPr>
          <p:spPr>
            <a:xfrm>
              <a:off x="8082026" y="3749005"/>
              <a:ext cx="216364" cy="497162"/>
            </a:xfrm>
            <a:custGeom>
              <a:rect b="b" l="l" r="r" t="t"/>
              <a:pathLst>
                <a:path extrusionOk="0" h="12137" w="5282">
                  <a:moveTo>
                    <a:pt x="3530" y="0"/>
                  </a:moveTo>
                  <a:cubicBezTo>
                    <a:pt x="3262" y="0"/>
                    <a:pt x="2975" y="216"/>
                    <a:pt x="2699" y="604"/>
                  </a:cubicBezTo>
                  <a:cubicBezTo>
                    <a:pt x="1393" y="2451"/>
                    <a:pt x="0" y="12136"/>
                    <a:pt x="0" y="12136"/>
                  </a:cubicBezTo>
                  <a:lnTo>
                    <a:pt x="4187" y="11489"/>
                  </a:lnTo>
                  <a:cubicBezTo>
                    <a:pt x="5282" y="3052"/>
                    <a:pt x="4537" y="0"/>
                    <a:pt x="3530" y="0"/>
                  </a:cubicBezTo>
                  <a:close/>
                </a:path>
              </a:pathLst>
            </a:custGeom>
            <a:solidFill>
              <a:srgbClr val="DC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9"/>
            <p:cNvSpPr/>
            <p:nvPr/>
          </p:nvSpPr>
          <p:spPr>
            <a:xfrm>
              <a:off x="8166244" y="3863453"/>
              <a:ext cx="88807" cy="29698"/>
            </a:xfrm>
            <a:custGeom>
              <a:rect b="b" l="l" r="r" t="t"/>
              <a:pathLst>
                <a:path extrusionOk="0" h="725" w="2168">
                  <a:moveTo>
                    <a:pt x="1073" y="1"/>
                  </a:moveTo>
                  <a:cubicBezTo>
                    <a:pt x="418" y="1"/>
                    <a:pt x="0" y="546"/>
                    <a:pt x="0" y="546"/>
                  </a:cubicBezTo>
                  <a:cubicBezTo>
                    <a:pt x="0" y="546"/>
                    <a:pt x="362" y="724"/>
                    <a:pt x="969" y="724"/>
                  </a:cubicBezTo>
                  <a:cubicBezTo>
                    <a:pt x="1302" y="724"/>
                    <a:pt x="1707" y="671"/>
                    <a:pt x="2167" y="506"/>
                  </a:cubicBezTo>
                  <a:cubicBezTo>
                    <a:pt x="1761" y="128"/>
                    <a:pt x="1389" y="1"/>
                    <a:pt x="10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9"/>
            <p:cNvSpPr/>
            <p:nvPr/>
          </p:nvSpPr>
          <p:spPr>
            <a:xfrm>
              <a:off x="8144903" y="3974173"/>
              <a:ext cx="100604" cy="33548"/>
            </a:xfrm>
            <a:custGeom>
              <a:rect b="b" l="l" r="r" t="t"/>
              <a:pathLst>
                <a:path extrusionOk="0" h="819" w="2456">
                  <a:moveTo>
                    <a:pt x="1213" y="0"/>
                  </a:moveTo>
                  <a:cubicBezTo>
                    <a:pt x="472" y="0"/>
                    <a:pt x="0" y="617"/>
                    <a:pt x="0" y="617"/>
                  </a:cubicBezTo>
                  <a:cubicBezTo>
                    <a:pt x="0" y="617"/>
                    <a:pt x="411" y="819"/>
                    <a:pt x="1100" y="819"/>
                  </a:cubicBezTo>
                  <a:cubicBezTo>
                    <a:pt x="1476" y="819"/>
                    <a:pt x="1935" y="759"/>
                    <a:pt x="2455" y="574"/>
                  </a:cubicBezTo>
                  <a:cubicBezTo>
                    <a:pt x="1993" y="145"/>
                    <a:pt x="1572" y="0"/>
                    <a:pt x="121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a:off x="8122578" y="4078380"/>
              <a:ext cx="122437" cy="40799"/>
            </a:xfrm>
            <a:custGeom>
              <a:rect b="b" l="l" r="r" t="t"/>
              <a:pathLst>
                <a:path extrusionOk="0" h="996" w="2989">
                  <a:moveTo>
                    <a:pt x="1477" y="0"/>
                  </a:moveTo>
                  <a:cubicBezTo>
                    <a:pt x="576" y="0"/>
                    <a:pt x="1" y="749"/>
                    <a:pt x="1" y="749"/>
                  </a:cubicBezTo>
                  <a:cubicBezTo>
                    <a:pt x="1" y="749"/>
                    <a:pt x="501" y="996"/>
                    <a:pt x="1342" y="996"/>
                  </a:cubicBezTo>
                  <a:cubicBezTo>
                    <a:pt x="1799" y="996"/>
                    <a:pt x="2356" y="923"/>
                    <a:pt x="2988" y="698"/>
                  </a:cubicBezTo>
                  <a:cubicBezTo>
                    <a:pt x="2427" y="176"/>
                    <a:pt x="1914" y="0"/>
                    <a:pt x="147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p:nvPr/>
          </p:nvSpPr>
          <p:spPr>
            <a:xfrm>
              <a:off x="7815280" y="3035326"/>
              <a:ext cx="345519" cy="1007063"/>
            </a:xfrm>
            <a:custGeom>
              <a:rect b="b" l="l" r="r" t="t"/>
              <a:pathLst>
                <a:path extrusionOk="0" h="24585" w="8435">
                  <a:moveTo>
                    <a:pt x="0" y="0"/>
                  </a:moveTo>
                  <a:lnTo>
                    <a:pt x="1370" y="10628"/>
                  </a:lnTo>
                  <a:lnTo>
                    <a:pt x="4579" y="20743"/>
                  </a:lnTo>
                  <a:cubicBezTo>
                    <a:pt x="3801" y="21066"/>
                    <a:pt x="3936" y="22645"/>
                    <a:pt x="3936" y="22645"/>
                  </a:cubicBezTo>
                  <a:cubicBezTo>
                    <a:pt x="3936" y="22645"/>
                    <a:pt x="3320" y="23126"/>
                    <a:pt x="3616" y="23876"/>
                  </a:cubicBezTo>
                  <a:cubicBezTo>
                    <a:pt x="3796" y="24333"/>
                    <a:pt x="4045" y="24422"/>
                    <a:pt x="4213" y="24422"/>
                  </a:cubicBezTo>
                  <a:cubicBezTo>
                    <a:pt x="4320" y="24422"/>
                    <a:pt x="4393" y="24386"/>
                    <a:pt x="4393" y="24386"/>
                  </a:cubicBezTo>
                  <a:cubicBezTo>
                    <a:pt x="4393" y="24386"/>
                    <a:pt x="4638" y="24577"/>
                    <a:pt x="4885" y="24577"/>
                  </a:cubicBezTo>
                  <a:cubicBezTo>
                    <a:pt x="5030" y="24577"/>
                    <a:pt x="5176" y="24511"/>
                    <a:pt x="5273" y="24302"/>
                  </a:cubicBezTo>
                  <a:cubicBezTo>
                    <a:pt x="5421" y="24451"/>
                    <a:pt x="5609" y="24585"/>
                    <a:pt x="5800" y="24585"/>
                  </a:cubicBezTo>
                  <a:cubicBezTo>
                    <a:pt x="5991" y="24585"/>
                    <a:pt x="6185" y="24451"/>
                    <a:pt x="6346" y="24062"/>
                  </a:cubicBezTo>
                  <a:cubicBezTo>
                    <a:pt x="6443" y="24098"/>
                    <a:pt x="6528" y="24115"/>
                    <a:pt x="6604" y="24115"/>
                  </a:cubicBezTo>
                  <a:cubicBezTo>
                    <a:pt x="7307" y="24115"/>
                    <a:pt x="7175" y="22696"/>
                    <a:pt x="7175" y="22696"/>
                  </a:cubicBezTo>
                  <a:cubicBezTo>
                    <a:pt x="7175" y="22696"/>
                    <a:pt x="8435" y="22242"/>
                    <a:pt x="7953" y="21572"/>
                  </a:cubicBezTo>
                  <a:cubicBezTo>
                    <a:pt x="7468" y="20905"/>
                    <a:pt x="5692" y="20707"/>
                    <a:pt x="5692" y="20707"/>
                  </a:cubicBezTo>
                  <a:lnTo>
                    <a:pt x="4007" y="10115"/>
                  </a:lnTo>
                  <a:lnTo>
                    <a:pt x="2779" y="296"/>
                  </a:lnTo>
                  <a:lnTo>
                    <a:pt x="0" y="0"/>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9"/>
            <p:cNvSpPr/>
            <p:nvPr/>
          </p:nvSpPr>
          <p:spPr>
            <a:xfrm>
              <a:off x="8044545" y="3924650"/>
              <a:ext cx="64680" cy="46861"/>
            </a:xfrm>
            <a:custGeom>
              <a:rect b="b" l="l" r="r" t="t"/>
              <a:pathLst>
                <a:path extrusionOk="0" h="1144" w="1579">
                  <a:moveTo>
                    <a:pt x="1134" y="0"/>
                  </a:moveTo>
                  <a:cubicBezTo>
                    <a:pt x="1093" y="0"/>
                    <a:pt x="1051" y="2"/>
                    <a:pt x="1010" y="7"/>
                  </a:cubicBezTo>
                  <a:cubicBezTo>
                    <a:pt x="876" y="23"/>
                    <a:pt x="738" y="54"/>
                    <a:pt x="607" y="105"/>
                  </a:cubicBezTo>
                  <a:cubicBezTo>
                    <a:pt x="478" y="156"/>
                    <a:pt x="355" y="227"/>
                    <a:pt x="241" y="318"/>
                  </a:cubicBezTo>
                  <a:cubicBezTo>
                    <a:pt x="186" y="366"/>
                    <a:pt x="138" y="421"/>
                    <a:pt x="91" y="476"/>
                  </a:cubicBezTo>
                  <a:cubicBezTo>
                    <a:pt x="44" y="539"/>
                    <a:pt x="0" y="634"/>
                    <a:pt x="20" y="733"/>
                  </a:cubicBezTo>
                  <a:cubicBezTo>
                    <a:pt x="39" y="832"/>
                    <a:pt x="106" y="894"/>
                    <a:pt x="170" y="941"/>
                  </a:cubicBezTo>
                  <a:cubicBezTo>
                    <a:pt x="233" y="989"/>
                    <a:pt x="299" y="1021"/>
                    <a:pt x="367" y="1048"/>
                  </a:cubicBezTo>
                  <a:cubicBezTo>
                    <a:pt x="501" y="1096"/>
                    <a:pt x="639" y="1127"/>
                    <a:pt x="778" y="1136"/>
                  </a:cubicBezTo>
                  <a:cubicBezTo>
                    <a:pt x="835" y="1141"/>
                    <a:pt x="894" y="1144"/>
                    <a:pt x="953" y="1144"/>
                  </a:cubicBezTo>
                  <a:cubicBezTo>
                    <a:pt x="1173" y="1144"/>
                    <a:pt x="1395" y="1104"/>
                    <a:pt x="1578" y="985"/>
                  </a:cubicBezTo>
                  <a:lnTo>
                    <a:pt x="1578" y="985"/>
                  </a:lnTo>
                  <a:cubicBezTo>
                    <a:pt x="1460" y="1025"/>
                    <a:pt x="1342" y="1041"/>
                    <a:pt x="1222" y="1041"/>
                  </a:cubicBezTo>
                  <a:cubicBezTo>
                    <a:pt x="1209" y="1041"/>
                    <a:pt x="1197" y="1041"/>
                    <a:pt x="1184" y="1041"/>
                  </a:cubicBezTo>
                  <a:cubicBezTo>
                    <a:pt x="1053" y="1041"/>
                    <a:pt x="924" y="1025"/>
                    <a:pt x="797" y="1005"/>
                  </a:cubicBezTo>
                  <a:cubicBezTo>
                    <a:pt x="667" y="977"/>
                    <a:pt x="541" y="946"/>
                    <a:pt x="426" y="894"/>
                  </a:cubicBezTo>
                  <a:cubicBezTo>
                    <a:pt x="316" y="851"/>
                    <a:pt x="201" y="772"/>
                    <a:pt x="190" y="697"/>
                  </a:cubicBezTo>
                  <a:cubicBezTo>
                    <a:pt x="181" y="666"/>
                    <a:pt x="190" y="622"/>
                    <a:pt x="225" y="579"/>
                  </a:cubicBezTo>
                  <a:cubicBezTo>
                    <a:pt x="261" y="528"/>
                    <a:pt x="304" y="484"/>
                    <a:pt x="347" y="440"/>
                  </a:cubicBezTo>
                  <a:cubicBezTo>
                    <a:pt x="438" y="358"/>
                    <a:pt x="549" y="287"/>
                    <a:pt x="663" y="227"/>
                  </a:cubicBezTo>
                  <a:cubicBezTo>
                    <a:pt x="778" y="172"/>
                    <a:pt x="900" y="121"/>
                    <a:pt x="1026" y="89"/>
                  </a:cubicBezTo>
                  <a:cubicBezTo>
                    <a:pt x="1113" y="65"/>
                    <a:pt x="1203" y="40"/>
                    <a:pt x="1294" y="40"/>
                  </a:cubicBezTo>
                  <a:cubicBezTo>
                    <a:pt x="1335" y="40"/>
                    <a:pt x="1376" y="45"/>
                    <a:pt x="1417" y="58"/>
                  </a:cubicBezTo>
                  <a:cubicBezTo>
                    <a:pt x="1361" y="14"/>
                    <a:pt x="1286" y="7"/>
                    <a:pt x="1219" y="3"/>
                  </a:cubicBezTo>
                  <a:cubicBezTo>
                    <a:pt x="1191" y="1"/>
                    <a:pt x="1163" y="0"/>
                    <a:pt x="113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9"/>
            <p:cNvSpPr/>
            <p:nvPr/>
          </p:nvSpPr>
          <p:spPr>
            <a:xfrm>
              <a:off x="7473409" y="2137318"/>
              <a:ext cx="421135" cy="679404"/>
            </a:xfrm>
            <a:custGeom>
              <a:rect b="b" l="l" r="r" t="t"/>
              <a:pathLst>
                <a:path extrusionOk="0" h="16586" w="10281">
                  <a:moveTo>
                    <a:pt x="3461" y="0"/>
                  </a:moveTo>
                  <a:lnTo>
                    <a:pt x="3559" y="3363"/>
                  </a:lnTo>
                  <a:lnTo>
                    <a:pt x="3757" y="13477"/>
                  </a:lnTo>
                  <a:lnTo>
                    <a:pt x="0" y="14729"/>
                  </a:lnTo>
                  <a:cubicBezTo>
                    <a:pt x="1942" y="16128"/>
                    <a:pt x="3490" y="16585"/>
                    <a:pt x="4685" y="16585"/>
                  </a:cubicBezTo>
                  <a:cubicBezTo>
                    <a:pt x="6890" y="16585"/>
                    <a:pt x="7890" y="15026"/>
                    <a:pt x="7940" y="14953"/>
                  </a:cubicBezTo>
                  <a:lnTo>
                    <a:pt x="7940" y="14953"/>
                  </a:lnTo>
                  <a:lnTo>
                    <a:pt x="7940" y="14953"/>
                  </a:lnTo>
                  <a:cubicBezTo>
                    <a:pt x="7941" y="14951"/>
                    <a:pt x="7942" y="14950"/>
                    <a:pt x="7941" y="14950"/>
                  </a:cubicBezTo>
                  <a:lnTo>
                    <a:pt x="7941" y="14950"/>
                  </a:lnTo>
                  <a:cubicBezTo>
                    <a:pt x="7941" y="14950"/>
                    <a:pt x="7941" y="14951"/>
                    <a:pt x="7940" y="14953"/>
                  </a:cubicBezTo>
                  <a:lnTo>
                    <a:pt x="7940" y="14953"/>
                  </a:lnTo>
                  <a:lnTo>
                    <a:pt x="5505" y="13655"/>
                  </a:lnTo>
                  <a:lnTo>
                    <a:pt x="4811" y="8801"/>
                  </a:lnTo>
                  <a:lnTo>
                    <a:pt x="8501" y="9922"/>
                  </a:lnTo>
                  <a:cubicBezTo>
                    <a:pt x="10280" y="7384"/>
                    <a:pt x="9559" y="332"/>
                    <a:pt x="9559" y="332"/>
                  </a:cubicBezTo>
                  <a:cubicBezTo>
                    <a:pt x="8304" y="35"/>
                    <a:pt x="3461" y="0"/>
                    <a:pt x="3461"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9"/>
            <p:cNvSpPr/>
            <p:nvPr/>
          </p:nvSpPr>
          <p:spPr>
            <a:xfrm>
              <a:off x="7621774" y="2339424"/>
              <a:ext cx="241433" cy="204321"/>
            </a:xfrm>
            <a:custGeom>
              <a:rect b="b" l="l" r="r" t="t"/>
              <a:pathLst>
                <a:path extrusionOk="0" h="4988" w="5894">
                  <a:moveTo>
                    <a:pt x="3300" y="0"/>
                  </a:moveTo>
                  <a:cubicBezTo>
                    <a:pt x="1683" y="0"/>
                    <a:pt x="502" y="1076"/>
                    <a:pt x="1" y="1633"/>
                  </a:cubicBezTo>
                  <a:lnTo>
                    <a:pt x="36" y="3504"/>
                  </a:lnTo>
                  <a:lnTo>
                    <a:pt x="1189" y="3867"/>
                  </a:lnTo>
                  <a:lnTo>
                    <a:pt x="4879" y="4988"/>
                  </a:lnTo>
                  <a:cubicBezTo>
                    <a:pt x="5416" y="4226"/>
                    <a:pt x="5724" y="3057"/>
                    <a:pt x="5893" y="1795"/>
                  </a:cubicBezTo>
                  <a:cubicBezTo>
                    <a:pt x="5487" y="978"/>
                    <a:pt x="4764" y="86"/>
                    <a:pt x="3533" y="8"/>
                  </a:cubicBezTo>
                  <a:cubicBezTo>
                    <a:pt x="3454" y="3"/>
                    <a:pt x="3376" y="0"/>
                    <a:pt x="3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9"/>
            <p:cNvSpPr/>
            <p:nvPr/>
          </p:nvSpPr>
          <p:spPr>
            <a:xfrm>
              <a:off x="7585400" y="2066700"/>
              <a:ext cx="369932" cy="285017"/>
            </a:xfrm>
            <a:custGeom>
              <a:rect b="b" l="l" r="r" t="t"/>
              <a:pathLst>
                <a:path extrusionOk="0" h="6958" w="9031">
                  <a:moveTo>
                    <a:pt x="3489" y="0"/>
                  </a:moveTo>
                  <a:cubicBezTo>
                    <a:pt x="2900" y="0"/>
                    <a:pt x="0" y="1890"/>
                    <a:pt x="0" y="1890"/>
                  </a:cubicBezTo>
                  <a:lnTo>
                    <a:pt x="498" y="6957"/>
                  </a:lnTo>
                  <a:lnTo>
                    <a:pt x="1220" y="6176"/>
                  </a:lnTo>
                  <a:lnTo>
                    <a:pt x="1023" y="1925"/>
                  </a:lnTo>
                  <a:lnTo>
                    <a:pt x="1023" y="1925"/>
                  </a:lnTo>
                  <a:cubicBezTo>
                    <a:pt x="1024" y="1925"/>
                    <a:pt x="5301" y="1989"/>
                    <a:pt x="6971" y="2186"/>
                  </a:cubicBezTo>
                  <a:cubicBezTo>
                    <a:pt x="7658" y="2267"/>
                    <a:pt x="8236" y="2327"/>
                    <a:pt x="8564" y="2327"/>
                  </a:cubicBezTo>
                  <a:cubicBezTo>
                    <a:pt x="9030" y="2327"/>
                    <a:pt x="8992" y="2206"/>
                    <a:pt x="8044" y="1859"/>
                  </a:cubicBezTo>
                  <a:cubicBezTo>
                    <a:pt x="6581" y="1323"/>
                    <a:pt x="6118" y="1298"/>
                    <a:pt x="6043" y="1298"/>
                  </a:cubicBezTo>
                  <a:cubicBezTo>
                    <a:pt x="6035" y="1298"/>
                    <a:pt x="6031" y="1298"/>
                    <a:pt x="6031" y="1298"/>
                  </a:cubicBezTo>
                  <a:cubicBezTo>
                    <a:pt x="6031" y="1298"/>
                    <a:pt x="7649" y="1101"/>
                    <a:pt x="5376" y="706"/>
                  </a:cubicBezTo>
                  <a:cubicBezTo>
                    <a:pt x="4990" y="651"/>
                    <a:pt x="4620" y="632"/>
                    <a:pt x="4297" y="632"/>
                  </a:cubicBezTo>
                  <a:cubicBezTo>
                    <a:pt x="3652" y="632"/>
                    <a:pt x="3197" y="706"/>
                    <a:pt x="3197" y="706"/>
                  </a:cubicBezTo>
                  <a:cubicBezTo>
                    <a:pt x="3197" y="706"/>
                    <a:pt x="3592" y="608"/>
                    <a:pt x="3592" y="78"/>
                  </a:cubicBezTo>
                  <a:cubicBezTo>
                    <a:pt x="3592" y="25"/>
                    <a:pt x="3555"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9"/>
            <p:cNvSpPr/>
            <p:nvPr/>
          </p:nvSpPr>
          <p:spPr>
            <a:xfrm>
              <a:off x="7537105" y="2278719"/>
              <a:ext cx="111213" cy="102324"/>
            </a:xfrm>
            <a:custGeom>
              <a:rect b="b" l="l" r="r" t="t"/>
              <a:pathLst>
                <a:path extrusionOk="0" h="2498" w="2715">
                  <a:moveTo>
                    <a:pt x="1550" y="1"/>
                  </a:moveTo>
                  <a:cubicBezTo>
                    <a:pt x="1327" y="1"/>
                    <a:pt x="1076" y="95"/>
                    <a:pt x="809" y="353"/>
                  </a:cubicBezTo>
                  <a:cubicBezTo>
                    <a:pt x="0" y="1135"/>
                    <a:pt x="1394" y="2497"/>
                    <a:pt x="2276" y="2497"/>
                  </a:cubicBezTo>
                  <a:cubicBezTo>
                    <a:pt x="2449" y="2497"/>
                    <a:pt x="2602" y="2445"/>
                    <a:pt x="2715" y="2326"/>
                  </a:cubicBezTo>
                  <a:lnTo>
                    <a:pt x="2529" y="736"/>
                  </a:lnTo>
                  <a:cubicBezTo>
                    <a:pt x="2529" y="658"/>
                    <a:pt x="2136" y="1"/>
                    <a:pt x="155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7102701" y="3488447"/>
              <a:ext cx="768702" cy="1254640"/>
            </a:xfrm>
            <a:custGeom>
              <a:rect b="b" l="l" r="r" t="t"/>
              <a:pathLst>
                <a:path extrusionOk="0" h="30629" w="18766">
                  <a:moveTo>
                    <a:pt x="18766" y="0"/>
                  </a:moveTo>
                  <a:lnTo>
                    <a:pt x="8864" y="474"/>
                  </a:lnTo>
                  <a:lnTo>
                    <a:pt x="1" y="29989"/>
                  </a:lnTo>
                  <a:lnTo>
                    <a:pt x="1034" y="30628"/>
                  </a:lnTo>
                  <a:lnTo>
                    <a:pt x="12405" y="3244"/>
                  </a:lnTo>
                  <a:lnTo>
                    <a:pt x="15119" y="2849"/>
                  </a:lnTo>
                  <a:lnTo>
                    <a:pt x="15119" y="2849"/>
                  </a:lnTo>
                  <a:lnTo>
                    <a:pt x="9405" y="29938"/>
                  </a:lnTo>
                  <a:lnTo>
                    <a:pt x="9405" y="29938"/>
                  </a:lnTo>
                  <a:lnTo>
                    <a:pt x="11032" y="29003"/>
                  </a:lnTo>
                  <a:lnTo>
                    <a:pt x="18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p:nvPr/>
          </p:nvSpPr>
          <p:spPr>
            <a:xfrm>
              <a:off x="7274046" y="2735936"/>
              <a:ext cx="673546" cy="818595"/>
            </a:xfrm>
            <a:custGeom>
              <a:rect b="b" l="l" r="r" t="t"/>
              <a:pathLst>
                <a:path extrusionOk="0" h="19984" w="16443">
                  <a:moveTo>
                    <a:pt x="5218" y="0"/>
                  </a:moveTo>
                  <a:cubicBezTo>
                    <a:pt x="4397" y="225"/>
                    <a:pt x="2720" y="841"/>
                    <a:pt x="2720" y="841"/>
                  </a:cubicBezTo>
                  <a:lnTo>
                    <a:pt x="1" y="8485"/>
                  </a:lnTo>
                  <a:cubicBezTo>
                    <a:pt x="1" y="8485"/>
                    <a:pt x="893" y="8236"/>
                    <a:pt x="1880" y="8236"/>
                  </a:cubicBezTo>
                  <a:cubicBezTo>
                    <a:pt x="2374" y="8236"/>
                    <a:pt x="2891" y="8298"/>
                    <a:pt x="3332" y="8485"/>
                  </a:cubicBezTo>
                  <a:cubicBezTo>
                    <a:pt x="3332" y="8485"/>
                    <a:pt x="2949" y="18075"/>
                    <a:pt x="2977" y="18845"/>
                  </a:cubicBezTo>
                  <a:cubicBezTo>
                    <a:pt x="4402" y="19643"/>
                    <a:pt x="6463" y="19984"/>
                    <a:pt x="8512" y="19984"/>
                  </a:cubicBezTo>
                  <a:cubicBezTo>
                    <a:pt x="11172" y="19984"/>
                    <a:pt x="13811" y="19410"/>
                    <a:pt x="15018" y="18521"/>
                  </a:cubicBezTo>
                  <a:cubicBezTo>
                    <a:pt x="14433" y="13107"/>
                    <a:pt x="13621" y="8280"/>
                    <a:pt x="13621" y="8280"/>
                  </a:cubicBezTo>
                  <a:cubicBezTo>
                    <a:pt x="13621" y="8280"/>
                    <a:pt x="15858" y="8051"/>
                    <a:pt x="16442" y="7215"/>
                  </a:cubicBezTo>
                  <a:lnTo>
                    <a:pt x="15069" y="1472"/>
                  </a:lnTo>
                  <a:lnTo>
                    <a:pt x="12314" y="40"/>
                  </a:lnTo>
                  <a:cubicBezTo>
                    <a:pt x="12314" y="40"/>
                    <a:pt x="11676" y="1637"/>
                    <a:pt x="9592" y="1637"/>
                  </a:cubicBezTo>
                  <a:cubicBezTo>
                    <a:pt x="8539" y="1637"/>
                    <a:pt x="7116" y="1229"/>
                    <a:pt x="52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9"/>
            <p:cNvSpPr/>
            <p:nvPr/>
          </p:nvSpPr>
          <p:spPr>
            <a:xfrm>
              <a:off x="7828551" y="2880122"/>
              <a:ext cx="24782" cy="166513"/>
            </a:xfrm>
            <a:custGeom>
              <a:rect b="b" l="l" r="r" t="t"/>
              <a:pathLst>
                <a:path extrusionOk="0" h="4065" w="605">
                  <a:moveTo>
                    <a:pt x="0" y="1"/>
                  </a:moveTo>
                  <a:cubicBezTo>
                    <a:pt x="32" y="687"/>
                    <a:pt x="115" y="1365"/>
                    <a:pt x="213" y="2045"/>
                  </a:cubicBezTo>
                  <a:cubicBezTo>
                    <a:pt x="316" y="2724"/>
                    <a:pt x="434" y="3398"/>
                    <a:pt x="605" y="4065"/>
                  </a:cubicBezTo>
                  <a:cubicBezTo>
                    <a:pt x="572" y="3378"/>
                    <a:pt x="490" y="2696"/>
                    <a:pt x="392" y="2021"/>
                  </a:cubicBezTo>
                  <a:cubicBezTo>
                    <a:pt x="288" y="1342"/>
                    <a:pt x="174" y="667"/>
                    <a:pt x="0"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9"/>
            <p:cNvSpPr/>
            <p:nvPr/>
          </p:nvSpPr>
          <p:spPr>
            <a:xfrm>
              <a:off x="6802653" y="4652994"/>
              <a:ext cx="393854" cy="338227"/>
            </a:xfrm>
            <a:custGeom>
              <a:rect b="b" l="l" r="r" t="t"/>
              <a:pathLst>
                <a:path extrusionOk="0" h="8257" w="9615">
                  <a:moveTo>
                    <a:pt x="6461" y="1"/>
                  </a:moveTo>
                  <a:lnTo>
                    <a:pt x="6461" y="1"/>
                  </a:lnTo>
                  <a:cubicBezTo>
                    <a:pt x="6694" y="1477"/>
                    <a:pt x="6991" y="2743"/>
                    <a:pt x="6991" y="2743"/>
                  </a:cubicBezTo>
                  <a:cubicBezTo>
                    <a:pt x="6991" y="2743"/>
                    <a:pt x="6689" y="2463"/>
                    <a:pt x="6561" y="2463"/>
                  </a:cubicBezTo>
                  <a:cubicBezTo>
                    <a:pt x="6478" y="2463"/>
                    <a:pt x="6468" y="2583"/>
                    <a:pt x="6667" y="2980"/>
                  </a:cubicBezTo>
                  <a:cubicBezTo>
                    <a:pt x="5810" y="3805"/>
                    <a:pt x="443" y="7491"/>
                    <a:pt x="1" y="8256"/>
                  </a:cubicBezTo>
                  <a:cubicBezTo>
                    <a:pt x="2124" y="8170"/>
                    <a:pt x="8643" y="5261"/>
                    <a:pt x="8643" y="5261"/>
                  </a:cubicBezTo>
                  <a:lnTo>
                    <a:pt x="8257" y="3864"/>
                  </a:lnTo>
                  <a:lnTo>
                    <a:pt x="9614" y="1828"/>
                  </a:lnTo>
                  <a:cubicBezTo>
                    <a:pt x="9614" y="1828"/>
                    <a:pt x="7583" y="533"/>
                    <a:pt x="64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9"/>
            <p:cNvSpPr/>
            <p:nvPr/>
          </p:nvSpPr>
          <p:spPr>
            <a:xfrm>
              <a:off x="7452518" y="4648939"/>
              <a:ext cx="380624" cy="265601"/>
            </a:xfrm>
            <a:custGeom>
              <a:rect b="b" l="l" r="r" t="t"/>
              <a:pathLst>
                <a:path extrusionOk="0" h="6484" w="9292">
                  <a:moveTo>
                    <a:pt x="4161" y="1"/>
                  </a:moveTo>
                  <a:cubicBezTo>
                    <a:pt x="2733" y="1"/>
                    <a:pt x="328" y="838"/>
                    <a:pt x="328" y="838"/>
                  </a:cubicBezTo>
                  <a:cubicBezTo>
                    <a:pt x="328" y="838"/>
                    <a:pt x="680" y="3344"/>
                    <a:pt x="842" y="3434"/>
                  </a:cubicBezTo>
                  <a:lnTo>
                    <a:pt x="0" y="5115"/>
                  </a:lnTo>
                  <a:cubicBezTo>
                    <a:pt x="4126" y="6294"/>
                    <a:pt x="6931" y="6484"/>
                    <a:pt x="8308" y="6484"/>
                  </a:cubicBezTo>
                  <a:cubicBezTo>
                    <a:pt x="8960" y="6484"/>
                    <a:pt x="9291" y="6441"/>
                    <a:pt x="9291" y="6441"/>
                  </a:cubicBezTo>
                  <a:cubicBezTo>
                    <a:pt x="9291" y="6441"/>
                    <a:pt x="5044" y="4228"/>
                    <a:pt x="2215" y="3107"/>
                  </a:cubicBezTo>
                  <a:cubicBezTo>
                    <a:pt x="2867" y="2577"/>
                    <a:pt x="2685" y="2471"/>
                    <a:pt x="2433" y="2471"/>
                  </a:cubicBezTo>
                  <a:cubicBezTo>
                    <a:pt x="2265" y="2471"/>
                    <a:pt x="2065" y="2519"/>
                    <a:pt x="2065" y="2519"/>
                  </a:cubicBezTo>
                  <a:cubicBezTo>
                    <a:pt x="2065" y="2519"/>
                    <a:pt x="2510" y="2195"/>
                    <a:pt x="4840" y="100"/>
                  </a:cubicBezTo>
                  <a:cubicBezTo>
                    <a:pt x="4663" y="30"/>
                    <a:pt x="4429" y="1"/>
                    <a:pt x="4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9"/>
            <p:cNvSpPr/>
            <p:nvPr/>
          </p:nvSpPr>
          <p:spPr>
            <a:xfrm>
              <a:off x="7646720" y="2837603"/>
              <a:ext cx="119774" cy="173968"/>
            </a:xfrm>
            <a:custGeom>
              <a:rect b="b" l="l" r="r" t="t"/>
              <a:pathLst>
                <a:path extrusionOk="0" h="4247" w="2924">
                  <a:moveTo>
                    <a:pt x="248" y="1"/>
                  </a:moveTo>
                  <a:lnTo>
                    <a:pt x="0" y="269"/>
                  </a:lnTo>
                  <a:lnTo>
                    <a:pt x="1160" y="1425"/>
                  </a:lnTo>
                  <a:lnTo>
                    <a:pt x="2332" y="4247"/>
                  </a:lnTo>
                  <a:lnTo>
                    <a:pt x="2789" y="4247"/>
                  </a:lnTo>
                  <a:lnTo>
                    <a:pt x="2924" y="4101"/>
                  </a:lnTo>
                  <a:lnTo>
                    <a:pt x="1499" y="1201"/>
                  </a:lnTo>
                  <a:lnTo>
                    <a:pt x="248" y="1"/>
                  </a:ln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9"/>
            <p:cNvSpPr/>
            <p:nvPr/>
          </p:nvSpPr>
          <p:spPr>
            <a:xfrm>
              <a:off x="7667365" y="2857306"/>
              <a:ext cx="85857" cy="134562"/>
            </a:xfrm>
            <a:custGeom>
              <a:rect b="b" l="l" r="r" t="t"/>
              <a:pathLst>
                <a:path extrusionOk="0" h="3285" w="2096">
                  <a:moveTo>
                    <a:pt x="1" y="1"/>
                  </a:moveTo>
                  <a:lnTo>
                    <a:pt x="817" y="798"/>
                  </a:lnTo>
                  <a:lnTo>
                    <a:pt x="817" y="798"/>
                  </a:lnTo>
                  <a:lnTo>
                    <a:pt x="1943" y="3284"/>
                  </a:lnTo>
                  <a:lnTo>
                    <a:pt x="2096" y="3210"/>
                  </a:lnTo>
                  <a:lnTo>
                    <a:pt x="857" y="767"/>
                  </a:lnTo>
                  <a:lnTo>
                    <a:pt x="857" y="762"/>
                  </a:lnTo>
                  <a:lnTo>
                    <a:pt x="853" y="75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9"/>
            <p:cNvSpPr/>
            <p:nvPr/>
          </p:nvSpPr>
          <p:spPr>
            <a:xfrm>
              <a:off x="7693048" y="2982936"/>
              <a:ext cx="240941" cy="264986"/>
            </a:xfrm>
            <a:custGeom>
              <a:rect b="b" l="l" r="r" t="t"/>
              <a:pathLst>
                <a:path extrusionOk="0" h="6469" w="5882">
                  <a:moveTo>
                    <a:pt x="3016" y="0"/>
                  </a:moveTo>
                  <a:cubicBezTo>
                    <a:pt x="1361" y="0"/>
                    <a:pt x="329" y="533"/>
                    <a:pt x="329" y="533"/>
                  </a:cubicBezTo>
                  <a:lnTo>
                    <a:pt x="1193" y="1646"/>
                  </a:lnTo>
                  <a:cubicBezTo>
                    <a:pt x="1193" y="1646"/>
                    <a:pt x="778" y="1749"/>
                    <a:pt x="388" y="3643"/>
                  </a:cubicBezTo>
                  <a:cubicBezTo>
                    <a:pt x="1" y="5538"/>
                    <a:pt x="1647" y="6469"/>
                    <a:pt x="2984" y="6469"/>
                  </a:cubicBezTo>
                  <a:cubicBezTo>
                    <a:pt x="4327" y="6469"/>
                    <a:pt x="5882" y="5881"/>
                    <a:pt x="5873" y="4053"/>
                  </a:cubicBezTo>
                  <a:cubicBezTo>
                    <a:pt x="5866" y="2230"/>
                    <a:pt x="4702" y="1646"/>
                    <a:pt x="4702" y="1646"/>
                  </a:cubicBezTo>
                  <a:lnTo>
                    <a:pt x="5396" y="360"/>
                  </a:lnTo>
                  <a:cubicBezTo>
                    <a:pt x="4513" y="94"/>
                    <a:pt x="3710" y="0"/>
                    <a:pt x="30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9"/>
            <p:cNvSpPr/>
            <p:nvPr/>
          </p:nvSpPr>
          <p:spPr>
            <a:xfrm>
              <a:off x="7721558" y="3041552"/>
              <a:ext cx="197562" cy="45059"/>
            </a:xfrm>
            <a:custGeom>
              <a:rect b="b" l="l" r="r" t="t"/>
              <a:pathLst>
                <a:path extrusionOk="0" h="1100" w="4823">
                  <a:moveTo>
                    <a:pt x="2049" y="1"/>
                  </a:moveTo>
                  <a:cubicBezTo>
                    <a:pt x="1529" y="1"/>
                    <a:pt x="979" y="54"/>
                    <a:pt x="497" y="215"/>
                  </a:cubicBezTo>
                  <a:cubicBezTo>
                    <a:pt x="465" y="235"/>
                    <a:pt x="438" y="258"/>
                    <a:pt x="406" y="278"/>
                  </a:cubicBezTo>
                  <a:cubicBezTo>
                    <a:pt x="315" y="369"/>
                    <a:pt x="166" y="578"/>
                    <a:pt x="0" y="1056"/>
                  </a:cubicBezTo>
                  <a:cubicBezTo>
                    <a:pt x="457" y="942"/>
                    <a:pt x="1310" y="776"/>
                    <a:pt x="2365" y="776"/>
                  </a:cubicBezTo>
                  <a:cubicBezTo>
                    <a:pt x="3107" y="776"/>
                    <a:pt x="3949" y="858"/>
                    <a:pt x="4822" y="1099"/>
                  </a:cubicBezTo>
                  <a:cubicBezTo>
                    <a:pt x="4581" y="650"/>
                    <a:pt x="4277" y="393"/>
                    <a:pt x="4116" y="282"/>
                  </a:cubicBezTo>
                  <a:lnTo>
                    <a:pt x="4006" y="215"/>
                  </a:lnTo>
                  <a:cubicBezTo>
                    <a:pt x="4006" y="215"/>
                    <a:pt x="3088" y="1"/>
                    <a:pt x="2049" y="1"/>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7243816" y="3011527"/>
              <a:ext cx="606859" cy="295585"/>
            </a:xfrm>
            <a:custGeom>
              <a:rect b="b" l="l" r="r" t="t"/>
              <a:pathLst>
                <a:path extrusionOk="0" h="7216" w="14815">
                  <a:moveTo>
                    <a:pt x="13964" y="0"/>
                  </a:moveTo>
                  <a:cubicBezTo>
                    <a:pt x="13960" y="0"/>
                    <a:pt x="13956" y="0"/>
                    <a:pt x="13951" y="1"/>
                  </a:cubicBezTo>
                  <a:cubicBezTo>
                    <a:pt x="13454" y="40"/>
                    <a:pt x="11020" y="348"/>
                    <a:pt x="10688" y="581"/>
                  </a:cubicBezTo>
                  <a:cubicBezTo>
                    <a:pt x="10352" y="818"/>
                    <a:pt x="10688" y="2973"/>
                    <a:pt x="10688" y="2973"/>
                  </a:cubicBezTo>
                  <a:lnTo>
                    <a:pt x="3430" y="3833"/>
                  </a:lnTo>
                  <a:lnTo>
                    <a:pt x="4070" y="1757"/>
                  </a:lnTo>
                  <a:cubicBezTo>
                    <a:pt x="3683" y="1579"/>
                    <a:pt x="3162" y="1524"/>
                    <a:pt x="2667" y="1524"/>
                  </a:cubicBezTo>
                  <a:cubicBezTo>
                    <a:pt x="1867" y="1524"/>
                    <a:pt x="1134" y="1667"/>
                    <a:pt x="1134" y="1667"/>
                  </a:cubicBezTo>
                  <a:lnTo>
                    <a:pt x="1" y="7215"/>
                  </a:lnTo>
                  <a:cubicBezTo>
                    <a:pt x="3012" y="7215"/>
                    <a:pt x="10882" y="3833"/>
                    <a:pt x="10882" y="3833"/>
                  </a:cubicBezTo>
                  <a:lnTo>
                    <a:pt x="11355" y="4062"/>
                  </a:lnTo>
                  <a:cubicBezTo>
                    <a:pt x="11355" y="4062"/>
                    <a:pt x="11383" y="3754"/>
                    <a:pt x="11355" y="2945"/>
                  </a:cubicBezTo>
                  <a:cubicBezTo>
                    <a:pt x="14815" y="2585"/>
                    <a:pt x="14460" y="0"/>
                    <a:pt x="13964"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p:nvPr/>
          </p:nvSpPr>
          <p:spPr>
            <a:xfrm>
              <a:off x="7410491" y="2895974"/>
              <a:ext cx="40471" cy="187526"/>
            </a:xfrm>
            <a:custGeom>
              <a:rect b="b" l="l" r="r" t="t"/>
              <a:pathLst>
                <a:path extrusionOk="0" h="4578" w="988">
                  <a:moveTo>
                    <a:pt x="988" y="0"/>
                  </a:moveTo>
                  <a:lnTo>
                    <a:pt x="988" y="0"/>
                  </a:lnTo>
                  <a:cubicBezTo>
                    <a:pt x="928" y="186"/>
                    <a:pt x="877" y="375"/>
                    <a:pt x="822" y="565"/>
                  </a:cubicBezTo>
                  <a:lnTo>
                    <a:pt x="671" y="1129"/>
                  </a:lnTo>
                  <a:cubicBezTo>
                    <a:pt x="577" y="1508"/>
                    <a:pt x="490" y="1891"/>
                    <a:pt x="407" y="2269"/>
                  </a:cubicBezTo>
                  <a:cubicBezTo>
                    <a:pt x="325" y="2652"/>
                    <a:pt x="245" y="3035"/>
                    <a:pt x="179" y="3417"/>
                  </a:cubicBezTo>
                  <a:cubicBezTo>
                    <a:pt x="112" y="3805"/>
                    <a:pt x="44" y="4187"/>
                    <a:pt x="1" y="4578"/>
                  </a:cubicBezTo>
                  <a:cubicBezTo>
                    <a:pt x="119" y="4204"/>
                    <a:pt x="218" y="3825"/>
                    <a:pt x="316" y="3450"/>
                  </a:cubicBezTo>
                  <a:cubicBezTo>
                    <a:pt x="416" y="3071"/>
                    <a:pt x="498" y="2688"/>
                    <a:pt x="585" y="2309"/>
                  </a:cubicBezTo>
                  <a:cubicBezTo>
                    <a:pt x="664" y="1926"/>
                    <a:pt x="742" y="1543"/>
                    <a:pt x="810" y="1160"/>
                  </a:cubicBezTo>
                  <a:lnTo>
                    <a:pt x="908" y="584"/>
                  </a:lnTo>
                  <a:cubicBezTo>
                    <a:pt x="937" y="386"/>
                    <a:pt x="968" y="197"/>
                    <a:pt x="988" y="0"/>
                  </a:cubicBezTo>
                  <a:close/>
                </a:path>
              </a:pathLst>
            </a:custGeom>
            <a:solidFill>
              <a:srgbClr val="D3D1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9"/>
            <p:cNvSpPr/>
            <p:nvPr/>
          </p:nvSpPr>
          <p:spPr>
            <a:xfrm>
              <a:off x="7754000" y="2240419"/>
              <a:ext cx="51613" cy="169339"/>
            </a:xfrm>
            <a:custGeom>
              <a:rect b="b" l="l" r="r" t="t"/>
              <a:pathLst>
                <a:path extrusionOk="0" h="4134" w="1260">
                  <a:moveTo>
                    <a:pt x="857" y="1"/>
                  </a:moveTo>
                  <a:lnTo>
                    <a:pt x="1" y="2188"/>
                  </a:lnTo>
                  <a:lnTo>
                    <a:pt x="1260" y="4133"/>
                  </a:lnTo>
                  <a:lnTo>
                    <a:pt x="857"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9"/>
            <p:cNvSpPr/>
            <p:nvPr/>
          </p:nvSpPr>
          <p:spPr>
            <a:xfrm>
              <a:off x="7754000" y="2240419"/>
              <a:ext cx="56160" cy="183225"/>
            </a:xfrm>
            <a:custGeom>
              <a:rect b="b" l="l" r="r" t="t"/>
              <a:pathLst>
                <a:path extrusionOk="0" h="4473" w="1371">
                  <a:moveTo>
                    <a:pt x="857" y="1"/>
                  </a:moveTo>
                  <a:cubicBezTo>
                    <a:pt x="866" y="348"/>
                    <a:pt x="881" y="691"/>
                    <a:pt x="904" y="1039"/>
                  </a:cubicBezTo>
                  <a:cubicBezTo>
                    <a:pt x="928" y="1383"/>
                    <a:pt x="948" y="1729"/>
                    <a:pt x="975" y="2073"/>
                  </a:cubicBezTo>
                  <a:cubicBezTo>
                    <a:pt x="1022" y="2649"/>
                    <a:pt x="1077" y="3225"/>
                    <a:pt x="1137" y="3799"/>
                  </a:cubicBezTo>
                  <a:lnTo>
                    <a:pt x="1137" y="3799"/>
                  </a:lnTo>
                  <a:cubicBezTo>
                    <a:pt x="985" y="3574"/>
                    <a:pt x="831" y="3352"/>
                    <a:pt x="676" y="3130"/>
                  </a:cubicBezTo>
                  <a:cubicBezTo>
                    <a:pt x="459" y="2811"/>
                    <a:pt x="234" y="2499"/>
                    <a:pt x="1" y="2188"/>
                  </a:cubicBezTo>
                  <a:lnTo>
                    <a:pt x="1" y="2188"/>
                  </a:lnTo>
                  <a:cubicBezTo>
                    <a:pt x="190" y="2523"/>
                    <a:pt x="383" y="2862"/>
                    <a:pt x="585" y="3190"/>
                  </a:cubicBezTo>
                  <a:cubicBezTo>
                    <a:pt x="782" y="3521"/>
                    <a:pt x="984" y="3853"/>
                    <a:pt x="1189" y="4181"/>
                  </a:cubicBezTo>
                  <a:lnTo>
                    <a:pt x="1370" y="4472"/>
                  </a:lnTo>
                  <a:lnTo>
                    <a:pt x="1343" y="4125"/>
                  </a:lnTo>
                  <a:cubicBezTo>
                    <a:pt x="1283" y="3434"/>
                    <a:pt x="1217" y="2748"/>
                    <a:pt x="1137" y="2057"/>
                  </a:cubicBezTo>
                  <a:cubicBezTo>
                    <a:pt x="1099" y="1714"/>
                    <a:pt x="1051" y="1370"/>
                    <a:pt x="1008" y="1028"/>
                  </a:cubicBezTo>
                  <a:cubicBezTo>
                    <a:pt x="964" y="684"/>
                    <a:pt x="913" y="341"/>
                    <a:pt x="85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9"/>
            <p:cNvSpPr/>
            <p:nvPr/>
          </p:nvSpPr>
          <p:spPr>
            <a:xfrm>
              <a:off x="7690673" y="2392265"/>
              <a:ext cx="51736" cy="31295"/>
            </a:xfrm>
            <a:custGeom>
              <a:rect b="b" l="l" r="r" t="t"/>
              <a:pathLst>
                <a:path extrusionOk="0" h="764" w="1263">
                  <a:moveTo>
                    <a:pt x="59" y="0"/>
                  </a:moveTo>
                  <a:cubicBezTo>
                    <a:pt x="16" y="150"/>
                    <a:pt x="0" y="308"/>
                    <a:pt x="47" y="474"/>
                  </a:cubicBezTo>
                  <a:cubicBezTo>
                    <a:pt x="71" y="556"/>
                    <a:pt x="122" y="643"/>
                    <a:pt x="201" y="698"/>
                  </a:cubicBezTo>
                  <a:cubicBezTo>
                    <a:pt x="273" y="747"/>
                    <a:pt x="355" y="764"/>
                    <a:pt x="430" y="764"/>
                  </a:cubicBezTo>
                  <a:cubicBezTo>
                    <a:pt x="446" y="764"/>
                    <a:pt x="462" y="763"/>
                    <a:pt x="477" y="762"/>
                  </a:cubicBezTo>
                  <a:cubicBezTo>
                    <a:pt x="656" y="742"/>
                    <a:pt x="798" y="663"/>
                    <a:pt x="927" y="572"/>
                  </a:cubicBezTo>
                  <a:cubicBezTo>
                    <a:pt x="1058" y="481"/>
                    <a:pt x="1172" y="375"/>
                    <a:pt x="1263" y="248"/>
                  </a:cubicBezTo>
                  <a:lnTo>
                    <a:pt x="1263" y="248"/>
                  </a:lnTo>
                  <a:cubicBezTo>
                    <a:pt x="1124" y="316"/>
                    <a:pt x="991" y="390"/>
                    <a:pt x="856" y="450"/>
                  </a:cubicBezTo>
                  <a:cubicBezTo>
                    <a:pt x="722" y="513"/>
                    <a:pt x="588" y="572"/>
                    <a:pt x="461" y="580"/>
                  </a:cubicBezTo>
                  <a:cubicBezTo>
                    <a:pt x="446" y="582"/>
                    <a:pt x="431" y="583"/>
                    <a:pt x="417" y="583"/>
                  </a:cubicBezTo>
                  <a:cubicBezTo>
                    <a:pt x="310" y="583"/>
                    <a:pt x="233" y="530"/>
                    <a:pt x="177" y="423"/>
                  </a:cubicBezTo>
                  <a:cubicBezTo>
                    <a:pt x="119" y="304"/>
                    <a:pt x="91" y="150"/>
                    <a:pt x="59"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9"/>
            <p:cNvSpPr/>
            <p:nvPr/>
          </p:nvSpPr>
          <p:spPr>
            <a:xfrm>
              <a:off x="7585400" y="2298913"/>
              <a:ext cx="51449" cy="58781"/>
            </a:xfrm>
            <a:custGeom>
              <a:rect b="b" l="l" r="r" t="t"/>
              <a:pathLst>
                <a:path extrusionOk="0" h="1435" w="1256">
                  <a:moveTo>
                    <a:pt x="422" y="1"/>
                  </a:moveTo>
                  <a:cubicBezTo>
                    <a:pt x="411" y="1"/>
                    <a:pt x="399" y="1"/>
                    <a:pt x="388" y="2"/>
                  </a:cubicBezTo>
                  <a:cubicBezTo>
                    <a:pt x="210" y="21"/>
                    <a:pt x="80" y="139"/>
                    <a:pt x="0" y="270"/>
                  </a:cubicBezTo>
                  <a:cubicBezTo>
                    <a:pt x="113" y="177"/>
                    <a:pt x="246" y="111"/>
                    <a:pt x="371" y="111"/>
                  </a:cubicBezTo>
                  <a:cubicBezTo>
                    <a:pt x="378" y="111"/>
                    <a:pt x="385" y="112"/>
                    <a:pt x="392" y="112"/>
                  </a:cubicBezTo>
                  <a:cubicBezTo>
                    <a:pt x="521" y="124"/>
                    <a:pt x="621" y="219"/>
                    <a:pt x="707" y="325"/>
                  </a:cubicBezTo>
                  <a:cubicBezTo>
                    <a:pt x="787" y="444"/>
                    <a:pt x="858" y="570"/>
                    <a:pt x="913" y="708"/>
                  </a:cubicBezTo>
                  <a:cubicBezTo>
                    <a:pt x="956" y="804"/>
                    <a:pt x="991" y="908"/>
                    <a:pt x="1028" y="1011"/>
                  </a:cubicBezTo>
                  <a:lnTo>
                    <a:pt x="1028" y="1011"/>
                  </a:lnTo>
                  <a:cubicBezTo>
                    <a:pt x="1003" y="1009"/>
                    <a:pt x="978" y="1008"/>
                    <a:pt x="952" y="1008"/>
                  </a:cubicBezTo>
                  <a:cubicBezTo>
                    <a:pt x="916" y="1008"/>
                    <a:pt x="877" y="1016"/>
                    <a:pt x="838" y="1020"/>
                  </a:cubicBezTo>
                  <a:cubicBezTo>
                    <a:pt x="818" y="1028"/>
                    <a:pt x="798" y="1035"/>
                    <a:pt x="778" y="1044"/>
                  </a:cubicBezTo>
                  <a:cubicBezTo>
                    <a:pt x="754" y="1063"/>
                    <a:pt x="727" y="1079"/>
                    <a:pt x="723" y="1115"/>
                  </a:cubicBezTo>
                  <a:cubicBezTo>
                    <a:pt x="711" y="1181"/>
                    <a:pt x="743" y="1217"/>
                    <a:pt x="763" y="1245"/>
                  </a:cubicBezTo>
                  <a:cubicBezTo>
                    <a:pt x="787" y="1272"/>
                    <a:pt x="810" y="1296"/>
                    <a:pt x="838" y="1320"/>
                  </a:cubicBezTo>
                  <a:cubicBezTo>
                    <a:pt x="893" y="1363"/>
                    <a:pt x="948" y="1403"/>
                    <a:pt x="1007" y="1434"/>
                  </a:cubicBezTo>
                  <a:cubicBezTo>
                    <a:pt x="964" y="1383"/>
                    <a:pt x="920" y="1332"/>
                    <a:pt x="881" y="1281"/>
                  </a:cubicBezTo>
                  <a:cubicBezTo>
                    <a:pt x="861" y="1252"/>
                    <a:pt x="845" y="1225"/>
                    <a:pt x="829" y="1201"/>
                  </a:cubicBezTo>
                  <a:cubicBezTo>
                    <a:pt x="818" y="1174"/>
                    <a:pt x="814" y="1146"/>
                    <a:pt x="822" y="1146"/>
                  </a:cubicBezTo>
                  <a:cubicBezTo>
                    <a:pt x="818" y="1146"/>
                    <a:pt x="825" y="1146"/>
                    <a:pt x="825" y="1143"/>
                  </a:cubicBezTo>
                  <a:cubicBezTo>
                    <a:pt x="838" y="1143"/>
                    <a:pt x="849" y="1143"/>
                    <a:pt x="861" y="1139"/>
                  </a:cubicBezTo>
                  <a:cubicBezTo>
                    <a:pt x="875" y="1141"/>
                    <a:pt x="888" y="1141"/>
                    <a:pt x="902" y="1141"/>
                  </a:cubicBezTo>
                  <a:cubicBezTo>
                    <a:pt x="915" y="1141"/>
                    <a:pt x="930" y="1141"/>
                    <a:pt x="948" y="1143"/>
                  </a:cubicBezTo>
                  <a:cubicBezTo>
                    <a:pt x="1007" y="1150"/>
                    <a:pt x="1071" y="1166"/>
                    <a:pt x="1133" y="1178"/>
                  </a:cubicBezTo>
                  <a:lnTo>
                    <a:pt x="1255" y="1197"/>
                  </a:lnTo>
                  <a:lnTo>
                    <a:pt x="1220" y="1079"/>
                  </a:lnTo>
                  <a:cubicBezTo>
                    <a:pt x="1181" y="929"/>
                    <a:pt x="1142" y="779"/>
                    <a:pt x="1075" y="637"/>
                  </a:cubicBezTo>
                  <a:cubicBezTo>
                    <a:pt x="1051" y="562"/>
                    <a:pt x="1011" y="491"/>
                    <a:pt x="971" y="424"/>
                  </a:cubicBezTo>
                  <a:cubicBezTo>
                    <a:pt x="936" y="353"/>
                    <a:pt x="885" y="286"/>
                    <a:pt x="834" y="223"/>
                  </a:cubicBezTo>
                  <a:cubicBezTo>
                    <a:pt x="737" y="108"/>
                    <a:pt x="589" y="1"/>
                    <a:pt x="422"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9"/>
            <p:cNvSpPr/>
            <p:nvPr/>
          </p:nvSpPr>
          <p:spPr>
            <a:xfrm>
              <a:off x="7742367" y="2244147"/>
              <a:ext cx="17860" cy="29452"/>
            </a:xfrm>
            <a:custGeom>
              <a:rect b="b" l="l" r="r" t="t"/>
              <a:pathLst>
                <a:path extrusionOk="0" h="719" w="436">
                  <a:moveTo>
                    <a:pt x="218" y="1"/>
                  </a:moveTo>
                  <a:cubicBezTo>
                    <a:pt x="99" y="1"/>
                    <a:pt x="1" y="163"/>
                    <a:pt x="1" y="360"/>
                  </a:cubicBezTo>
                  <a:cubicBezTo>
                    <a:pt x="1" y="558"/>
                    <a:pt x="99" y="719"/>
                    <a:pt x="218" y="719"/>
                  </a:cubicBezTo>
                  <a:cubicBezTo>
                    <a:pt x="336" y="719"/>
                    <a:pt x="435" y="558"/>
                    <a:pt x="435" y="360"/>
                  </a:cubicBezTo>
                  <a:cubicBezTo>
                    <a:pt x="435" y="163"/>
                    <a:pt x="336"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7802499" y="2253404"/>
              <a:ext cx="17860" cy="29452"/>
            </a:xfrm>
            <a:custGeom>
              <a:rect b="b" l="l" r="r" t="t"/>
              <a:pathLst>
                <a:path extrusionOk="0" h="719" w="436">
                  <a:moveTo>
                    <a:pt x="218" y="0"/>
                  </a:moveTo>
                  <a:cubicBezTo>
                    <a:pt x="99" y="0"/>
                    <a:pt x="1" y="161"/>
                    <a:pt x="1" y="359"/>
                  </a:cubicBezTo>
                  <a:cubicBezTo>
                    <a:pt x="1" y="556"/>
                    <a:pt x="99" y="718"/>
                    <a:pt x="218" y="718"/>
                  </a:cubicBezTo>
                  <a:cubicBezTo>
                    <a:pt x="336" y="718"/>
                    <a:pt x="436" y="556"/>
                    <a:pt x="436" y="359"/>
                  </a:cubicBezTo>
                  <a:cubicBezTo>
                    <a:pt x="436" y="161"/>
                    <a:pt x="336" y="0"/>
                    <a:pt x="2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p:nvPr/>
          </p:nvSpPr>
          <p:spPr>
            <a:xfrm>
              <a:off x="7705501" y="2187742"/>
              <a:ext cx="64229" cy="21546"/>
            </a:xfrm>
            <a:custGeom>
              <a:rect b="b" l="l" r="r" t="t"/>
              <a:pathLst>
                <a:path extrusionOk="0" h="526" w="1568">
                  <a:moveTo>
                    <a:pt x="816" y="1"/>
                  </a:moveTo>
                  <a:cubicBezTo>
                    <a:pt x="584" y="1"/>
                    <a:pt x="307" y="132"/>
                    <a:pt x="1" y="525"/>
                  </a:cubicBezTo>
                  <a:lnTo>
                    <a:pt x="1567" y="525"/>
                  </a:lnTo>
                  <a:cubicBezTo>
                    <a:pt x="1567" y="525"/>
                    <a:pt x="1280" y="1"/>
                    <a:pt x="8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9"/>
            <p:cNvSpPr/>
            <p:nvPr/>
          </p:nvSpPr>
          <p:spPr>
            <a:xfrm>
              <a:off x="7802499" y="2197409"/>
              <a:ext cx="53743" cy="37767"/>
            </a:xfrm>
            <a:custGeom>
              <a:rect b="b" l="l" r="r" t="t"/>
              <a:pathLst>
                <a:path extrusionOk="0" h="922" w="1312">
                  <a:moveTo>
                    <a:pt x="720" y="0"/>
                  </a:moveTo>
                  <a:cubicBezTo>
                    <a:pt x="369" y="0"/>
                    <a:pt x="1" y="388"/>
                    <a:pt x="1" y="388"/>
                  </a:cubicBezTo>
                  <a:lnTo>
                    <a:pt x="1312" y="921"/>
                  </a:lnTo>
                  <a:cubicBezTo>
                    <a:pt x="1223" y="207"/>
                    <a:pt x="976" y="0"/>
                    <a:pt x="7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9"/>
            <p:cNvSpPr/>
            <p:nvPr/>
          </p:nvSpPr>
          <p:spPr>
            <a:xfrm>
              <a:off x="7890445" y="3941608"/>
              <a:ext cx="288458" cy="262365"/>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9"/>
            <p:cNvSpPr/>
            <p:nvPr/>
          </p:nvSpPr>
          <p:spPr>
            <a:xfrm>
              <a:off x="8142650" y="3856367"/>
              <a:ext cx="273220" cy="469471"/>
            </a:xfrm>
            <a:custGeom>
              <a:rect b="b" l="l" r="r" t="t"/>
              <a:pathLst>
                <a:path extrusionOk="0" h="11461" w="6670">
                  <a:moveTo>
                    <a:pt x="5264" y="1"/>
                  </a:moveTo>
                  <a:cubicBezTo>
                    <a:pt x="5017" y="1"/>
                    <a:pt x="4731" y="169"/>
                    <a:pt x="4432" y="477"/>
                  </a:cubicBezTo>
                  <a:cubicBezTo>
                    <a:pt x="2858" y="2104"/>
                    <a:pt x="1" y="11461"/>
                    <a:pt x="1" y="11461"/>
                  </a:cubicBezTo>
                  <a:lnTo>
                    <a:pt x="4235" y="11461"/>
                  </a:lnTo>
                  <a:cubicBezTo>
                    <a:pt x="6669" y="3077"/>
                    <a:pt x="6322" y="1"/>
                    <a:pt x="5264" y="1"/>
                  </a:cubicBezTo>
                  <a:close/>
                </a:path>
              </a:pathLst>
            </a:custGeom>
            <a:solidFill>
              <a:srgbClr val="FF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9"/>
            <p:cNvSpPr/>
            <p:nvPr/>
          </p:nvSpPr>
          <p:spPr>
            <a:xfrm>
              <a:off x="8280856" y="3966759"/>
              <a:ext cx="88151" cy="30804"/>
            </a:xfrm>
            <a:custGeom>
              <a:rect b="b" l="l" r="r" t="t"/>
              <a:pathLst>
                <a:path extrusionOk="0" h="752" w="2152">
                  <a:moveTo>
                    <a:pt x="962" y="1"/>
                  </a:moveTo>
                  <a:cubicBezTo>
                    <a:pt x="406" y="1"/>
                    <a:pt x="0" y="387"/>
                    <a:pt x="0" y="387"/>
                  </a:cubicBezTo>
                  <a:cubicBezTo>
                    <a:pt x="0" y="387"/>
                    <a:pt x="521" y="751"/>
                    <a:pt x="1445" y="751"/>
                  </a:cubicBezTo>
                  <a:cubicBezTo>
                    <a:pt x="1659" y="751"/>
                    <a:pt x="1895" y="732"/>
                    <a:pt x="2151" y="683"/>
                  </a:cubicBezTo>
                  <a:cubicBezTo>
                    <a:pt x="1738" y="160"/>
                    <a:pt x="1319" y="1"/>
                    <a:pt x="962"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9"/>
            <p:cNvSpPr/>
            <p:nvPr/>
          </p:nvSpPr>
          <p:spPr>
            <a:xfrm>
              <a:off x="8242556" y="4073629"/>
              <a:ext cx="99621" cy="34941"/>
            </a:xfrm>
            <a:custGeom>
              <a:rect b="b" l="l" r="r" t="t"/>
              <a:pathLst>
                <a:path extrusionOk="0" h="853" w="2432">
                  <a:moveTo>
                    <a:pt x="1087" y="1"/>
                  </a:moveTo>
                  <a:cubicBezTo>
                    <a:pt x="459" y="1"/>
                    <a:pt x="0" y="439"/>
                    <a:pt x="0" y="439"/>
                  </a:cubicBezTo>
                  <a:cubicBezTo>
                    <a:pt x="0" y="439"/>
                    <a:pt x="586" y="853"/>
                    <a:pt x="1627" y="853"/>
                  </a:cubicBezTo>
                  <a:cubicBezTo>
                    <a:pt x="1871" y="853"/>
                    <a:pt x="2140" y="830"/>
                    <a:pt x="2432" y="774"/>
                  </a:cubicBezTo>
                  <a:cubicBezTo>
                    <a:pt x="1964" y="181"/>
                    <a:pt x="1490" y="1"/>
                    <a:pt x="108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8203765" y="4174723"/>
              <a:ext cx="121290" cy="42437"/>
            </a:xfrm>
            <a:custGeom>
              <a:rect b="b" l="l" r="r" t="t"/>
              <a:pathLst>
                <a:path extrusionOk="0" h="1036" w="2961">
                  <a:moveTo>
                    <a:pt x="1320" y="1"/>
                  </a:moveTo>
                  <a:cubicBezTo>
                    <a:pt x="556" y="1"/>
                    <a:pt x="0" y="532"/>
                    <a:pt x="0" y="532"/>
                  </a:cubicBezTo>
                  <a:cubicBezTo>
                    <a:pt x="0" y="532"/>
                    <a:pt x="715" y="1036"/>
                    <a:pt x="1987" y="1036"/>
                  </a:cubicBezTo>
                  <a:cubicBezTo>
                    <a:pt x="2282" y="1036"/>
                    <a:pt x="2607" y="1009"/>
                    <a:pt x="2960" y="942"/>
                  </a:cubicBezTo>
                  <a:cubicBezTo>
                    <a:pt x="2389" y="220"/>
                    <a:pt x="1811" y="1"/>
                    <a:pt x="132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p:nvPr/>
          </p:nvSpPr>
          <p:spPr>
            <a:xfrm>
              <a:off x="7953199" y="3926985"/>
              <a:ext cx="144557" cy="102898"/>
            </a:xfrm>
            <a:custGeom>
              <a:rect b="b" l="l" r="r" t="t"/>
              <a:pathLst>
                <a:path extrusionOk="0" h="2512" w="3529">
                  <a:moveTo>
                    <a:pt x="2011" y="1"/>
                  </a:moveTo>
                  <a:cubicBezTo>
                    <a:pt x="1895" y="1"/>
                    <a:pt x="1787" y="97"/>
                    <a:pt x="1721" y="380"/>
                  </a:cubicBezTo>
                  <a:cubicBezTo>
                    <a:pt x="1543" y="224"/>
                    <a:pt x="1401" y="165"/>
                    <a:pt x="1289" y="165"/>
                  </a:cubicBezTo>
                  <a:cubicBezTo>
                    <a:pt x="1003" y="165"/>
                    <a:pt x="910" y="552"/>
                    <a:pt x="904" y="719"/>
                  </a:cubicBezTo>
                  <a:cubicBezTo>
                    <a:pt x="877" y="704"/>
                    <a:pt x="848" y="697"/>
                    <a:pt x="820" y="697"/>
                  </a:cubicBezTo>
                  <a:cubicBezTo>
                    <a:pt x="601" y="697"/>
                    <a:pt x="375" y="1090"/>
                    <a:pt x="375" y="1090"/>
                  </a:cubicBezTo>
                  <a:cubicBezTo>
                    <a:pt x="375" y="1090"/>
                    <a:pt x="1" y="1895"/>
                    <a:pt x="375" y="2357"/>
                  </a:cubicBezTo>
                  <a:cubicBezTo>
                    <a:pt x="465" y="2469"/>
                    <a:pt x="559" y="2511"/>
                    <a:pt x="649" y="2511"/>
                  </a:cubicBezTo>
                  <a:cubicBezTo>
                    <a:pt x="930" y="2511"/>
                    <a:pt x="1172" y="2097"/>
                    <a:pt x="1172" y="2097"/>
                  </a:cubicBezTo>
                  <a:lnTo>
                    <a:pt x="3513" y="2017"/>
                  </a:lnTo>
                  <a:cubicBezTo>
                    <a:pt x="3513" y="2017"/>
                    <a:pt x="3529" y="826"/>
                    <a:pt x="3169" y="463"/>
                  </a:cubicBezTo>
                  <a:cubicBezTo>
                    <a:pt x="3045" y="340"/>
                    <a:pt x="2934" y="300"/>
                    <a:pt x="2842" y="300"/>
                  </a:cubicBezTo>
                  <a:cubicBezTo>
                    <a:pt x="2663" y="300"/>
                    <a:pt x="2553" y="451"/>
                    <a:pt x="2553" y="451"/>
                  </a:cubicBezTo>
                  <a:cubicBezTo>
                    <a:pt x="2553" y="451"/>
                    <a:pt x="2262" y="1"/>
                    <a:pt x="2011"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9"/>
            <p:cNvSpPr/>
            <p:nvPr/>
          </p:nvSpPr>
          <p:spPr>
            <a:xfrm>
              <a:off x="7960286" y="3923421"/>
              <a:ext cx="137265" cy="100153"/>
            </a:xfrm>
            <a:custGeom>
              <a:rect b="b" l="l" r="r" t="t"/>
              <a:pathLst>
                <a:path extrusionOk="0" h="2445" w="3351">
                  <a:moveTo>
                    <a:pt x="1837" y="1"/>
                  </a:moveTo>
                  <a:cubicBezTo>
                    <a:pt x="1815" y="1"/>
                    <a:pt x="1793" y="4"/>
                    <a:pt x="1769" y="9"/>
                  </a:cubicBezTo>
                  <a:cubicBezTo>
                    <a:pt x="1698" y="24"/>
                    <a:pt x="1635" y="76"/>
                    <a:pt x="1599" y="128"/>
                  </a:cubicBezTo>
                  <a:cubicBezTo>
                    <a:pt x="1551" y="179"/>
                    <a:pt x="1540" y="234"/>
                    <a:pt x="1509" y="285"/>
                  </a:cubicBezTo>
                  <a:lnTo>
                    <a:pt x="1500" y="314"/>
                  </a:lnTo>
                  <a:lnTo>
                    <a:pt x="1500" y="314"/>
                  </a:lnTo>
                  <a:cubicBezTo>
                    <a:pt x="1448" y="276"/>
                    <a:pt x="1393" y="241"/>
                    <a:pt x="1331" y="214"/>
                  </a:cubicBezTo>
                  <a:cubicBezTo>
                    <a:pt x="1270" y="186"/>
                    <a:pt x="1195" y="164"/>
                    <a:pt x="1118" y="164"/>
                  </a:cubicBezTo>
                  <a:cubicBezTo>
                    <a:pt x="1065" y="164"/>
                    <a:pt x="1011" y="174"/>
                    <a:pt x="959" y="199"/>
                  </a:cubicBezTo>
                  <a:cubicBezTo>
                    <a:pt x="837" y="257"/>
                    <a:pt x="766" y="372"/>
                    <a:pt x="723" y="474"/>
                  </a:cubicBezTo>
                  <a:cubicBezTo>
                    <a:pt x="695" y="552"/>
                    <a:pt x="674" y="628"/>
                    <a:pt x="664" y="708"/>
                  </a:cubicBezTo>
                  <a:lnTo>
                    <a:pt x="664" y="708"/>
                  </a:lnTo>
                  <a:cubicBezTo>
                    <a:pt x="661" y="708"/>
                    <a:pt x="657" y="708"/>
                    <a:pt x="654" y="708"/>
                  </a:cubicBezTo>
                  <a:cubicBezTo>
                    <a:pt x="611" y="708"/>
                    <a:pt x="569" y="718"/>
                    <a:pt x="533" y="735"/>
                  </a:cubicBezTo>
                  <a:cubicBezTo>
                    <a:pt x="471" y="767"/>
                    <a:pt x="415" y="806"/>
                    <a:pt x="372" y="853"/>
                  </a:cubicBezTo>
                  <a:cubicBezTo>
                    <a:pt x="281" y="944"/>
                    <a:pt x="214" y="1039"/>
                    <a:pt x="151" y="1150"/>
                  </a:cubicBezTo>
                  <a:lnTo>
                    <a:pt x="147" y="1153"/>
                  </a:lnTo>
                  <a:cubicBezTo>
                    <a:pt x="103" y="1260"/>
                    <a:pt x="72" y="1366"/>
                    <a:pt x="48" y="1477"/>
                  </a:cubicBezTo>
                  <a:cubicBezTo>
                    <a:pt x="21" y="1587"/>
                    <a:pt x="5" y="1702"/>
                    <a:pt x="5" y="1813"/>
                  </a:cubicBezTo>
                  <a:cubicBezTo>
                    <a:pt x="1" y="1927"/>
                    <a:pt x="12" y="2042"/>
                    <a:pt x="41" y="2152"/>
                  </a:cubicBezTo>
                  <a:cubicBezTo>
                    <a:pt x="72" y="2259"/>
                    <a:pt x="127" y="2361"/>
                    <a:pt x="202" y="2444"/>
                  </a:cubicBezTo>
                  <a:cubicBezTo>
                    <a:pt x="76" y="2259"/>
                    <a:pt x="48" y="2033"/>
                    <a:pt x="76" y="1820"/>
                  </a:cubicBezTo>
                  <a:cubicBezTo>
                    <a:pt x="88" y="1710"/>
                    <a:pt x="112" y="1607"/>
                    <a:pt x="143" y="1505"/>
                  </a:cubicBezTo>
                  <a:cubicBezTo>
                    <a:pt x="170" y="1398"/>
                    <a:pt x="210" y="1295"/>
                    <a:pt x="254" y="1201"/>
                  </a:cubicBezTo>
                  <a:lnTo>
                    <a:pt x="254" y="1208"/>
                  </a:lnTo>
                  <a:cubicBezTo>
                    <a:pt x="312" y="1114"/>
                    <a:pt x="384" y="1024"/>
                    <a:pt x="467" y="952"/>
                  </a:cubicBezTo>
                  <a:cubicBezTo>
                    <a:pt x="506" y="917"/>
                    <a:pt x="549" y="889"/>
                    <a:pt x="589" y="873"/>
                  </a:cubicBezTo>
                  <a:cubicBezTo>
                    <a:pt x="611" y="865"/>
                    <a:pt x="630" y="862"/>
                    <a:pt x="648" y="862"/>
                  </a:cubicBezTo>
                  <a:cubicBezTo>
                    <a:pt x="666" y="862"/>
                    <a:pt x="681" y="865"/>
                    <a:pt x="695" y="873"/>
                  </a:cubicBezTo>
                  <a:lnTo>
                    <a:pt x="802" y="929"/>
                  </a:lnTo>
                  <a:lnTo>
                    <a:pt x="810" y="806"/>
                  </a:lnTo>
                  <a:cubicBezTo>
                    <a:pt x="822" y="629"/>
                    <a:pt x="901" y="415"/>
                    <a:pt x="1035" y="356"/>
                  </a:cubicBezTo>
                  <a:cubicBezTo>
                    <a:pt x="1059" y="344"/>
                    <a:pt x="1086" y="338"/>
                    <a:pt x="1115" y="338"/>
                  </a:cubicBezTo>
                  <a:cubicBezTo>
                    <a:pt x="1160" y="338"/>
                    <a:pt x="1209" y="352"/>
                    <a:pt x="1260" y="376"/>
                  </a:cubicBezTo>
                  <a:cubicBezTo>
                    <a:pt x="1338" y="412"/>
                    <a:pt x="1414" y="470"/>
                    <a:pt x="1489" y="534"/>
                  </a:cubicBezTo>
                  <a:lnTo>
                    <a:pt x="1595" y="621"/>
                  </a:lnTo>
                  <a:lnTo>
                    <a:pt x="1635" y="486"/>
                  </a:lnTo>
                  <a:lnTo>
                    <a:pt x="1678" y="352"/>
                  </a:lnTo>
                  <a:cubicBezTo>
                    <a:pt x="1698" y="317"/>
                    <a:pt x="1710" y="261"/>
                    <a:pt x="1737" y="237"/>
                  </a:cubicBezTo>
                  <a:cubicBezTo>
                    <a:pt x="1770" y="197"/>
                    <a:pt x="1800" y="179"/>
                    <a:pt x="1837" y="179"/>
                  </a:cubicBezTo>
                  <a:cubicBezTo>
                    <a:pt x="1857" y="179"/>
                    <a:pt x="1880" y="185"/>
                    <a:pt x="1907" y="195"/>
                  </a:cubicBezTo>
                  <a:cubicBezTo>
                    <a:pt x="1982" y="226"/>
                    <a:pt x="2057" y="289"/>
                    <a:pt x="2124" y="356"/>
                  </a:cubicBezTo>
                  <a:cubicBezTo>
                    <a:pt x="2191" y="423"/>
                    <a:pt x="2258" y="506"/>
                    <a:pt x="2309" y="581"/>
                  </a:cubicBezTo>
                  <a:lnTo>
                    <a:pt x="2376" y="676"/>
                  </a:lnTo>
                  <a:lnTo>
                    <a:pt x="2447" y="585"/>
                  </a:lnTo>
                  <a:cubicBezTo>
                    <a:pt x="2491" y="530"/>
                    <a:pt x="2566" y="479"/>
                    <a:pt x="2633" y="467"/>
                  </a:cubicBezTo>
                  <a:cubicBezTo>
                    <a:pt x="2645" y="465"/>
                    <a:pt x="2658" y="464"/>
                    <a:pt x="2670" y="464"/>
                  </a:cubicBezTo>
                  <a:cubicBezTo>
                    <a:pt x="2733" y="464"/>
                    <a:pt x="2795" y="487"/>
                    <a:pt x="2858" y="526"/>
                  </a:cubicBezTo>
                  <a:cubicBezTo>
                    <a:pt x="3008" y="621"/>
                    <a:pt x="3090" y="787"/>
                    <a:pt x="3150" y="968"/>
                  </a:cubicBezTo>
                  <a:cubicBezTo>
                    <a:pt x="3209" y="1146"/>
                    <a:pt x="3245" y="1335"/>
                    <a:pt x="3276" y="1528"/>
                  </a:cubicBezTo>
                  <a:cubicBezTo>
                    <a:pt x="3308" y="1718"/>
                    <a:pt x="3323" y="1911"/>
                    <a:pt x="3340" y="2104"/>
                  </a:cubicBezTo>
                  <a:cubicBezTo>
                    <a:pt x="3351" y="1911"/>
                    <a:pt x="3351" y="1718"/>
                    <a:pt x="3340" y="1521"/>
                  </a:cubicBezTo>
                  <a:cubicBezTo>
                    <a:pt x="3327" y="1327"/>
                    <a:pt x="3304" y="1130"/>
                    <a:pt x="3252" y="936"/>
                  </a:cubicBezTo>
                  <a:cubicBezTo>
                    <a:pt x="3225" y="842"/>
                    <a:pt x="3198" y="743"/>
                    <a:pt x="3146" y="652"/>
                  </a:cubicBezTo>
                  <a:cubicBezTo>
                    <a:pt x="3099" y="558"/>
                    <a:pt x="3019" y="474"/>
                    <a:pt x="2937" y="412"/>
                  </a:cubicBezTo>
                  <a:cubicBezTo>
                    <a:pt x="2866" y="357"/>
                    <a:pt x="2768" y="309"/>
                    <a:pt x="2665" y="309"/>
                  </a:cubicBezTo>
                  <a:cubicBezTo>
                    <a:pt x="2648" y="309"/>
                    <a:pt x="2630" y="310"/>
                    <a:pt x="2613" y="313"/>
                  </a:cubicBezTo>
                  <a:cubicBezTo>
                    <a:pt x="2529" y="326"/>
                    <a:pt x="2456" y="360"/>
                    <a:pt x="2393" y="412"/>
                  </a:cubicBezTo>
                  <a:lnTo>
                    <a:pt x="2393" y="412"/>
                  </a:lnTo>
                  <a:cubicBezTo>
                    <a:pt x="2349" y="350"/>
                    <a:pt x="2303" y="293"/>
                    <a:pt x="2250" y="237"/>
                  </a:cubicBezTo>
                  <a:cubicBezTo>
                    <a:pt x="2176" y="159"/>
                    <a:pt x="2092" y="80"/>
                    <a:pt x="1974" y="29"/>
                  </a:cubicBezTo>
                  <a:cubicBezTo>
                    <a:pt x="1946" y="17"/>
                    <a:pt x="1915" y="9"/>
                    <a:pt x="1879" y="5"/>
                  </a:cubicBezTo>
                  <a:cubicBezTo>
                    <a:pt x="1865" y="2"/>
                    <a:pt x="1851" y="1"/>
                    <a:pt x="18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9"/>
            <p:cNvSpPr/>
            <p:nvPr/>
          </p:nvSpPr>
          <p:spPr>
            <a:xfrm>
              <a:off x="7752075" y="4192869"/>
              <a:ext cx="638769" cy="539558"/>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9"/>
            <p:cNvSpPr/>
            <p:nvPr/>
          </p:nvSpPr>
          <p:spPr>
            <a:xfrm>
              <a:off x="8054212" y="3945131"/>
              <a:ext cx="21055" cy="75822"/>
            </a:xfrm>
            <a:custGeom>
              <a:rect b="b" l="l" r="r" t="t"/>
              <a:pathLst>
                <a:path extrusionOk="0" h="1851" w="514">
                  <a:moveTo>
                    <a:pt x="174" y="0"/>
                  </a:moveTo>
                  <a:lnTo>
                    <a:pt x="1" y="15"/>
                  </a:lnTo>
                  <a:cubicBezTo>
                    <a:pt x="48" y="335"/>
                    <a:pt x="107" y="647"/>
                    <a:pt x="182" y="959"/>
                  </a:cubicBezTo>
                  <a:cubicBezTo>
                    <a:pt x="222" y="1113"/>
                    <a:pt x="265" y="1266"/>
                    <a:pt x="316" y="1417"/>
                  </a:cubicBezTo>
                  <a:cubicBezTo>
                    <a:pt x="367" y="1567"/>
                    <a:pt x="427" y="1716"/>
                    <a:pt x="513" y="1851"/>
                  </a:cubicBezTo>
                  <a:cubicBezTo>
                    <a:pt x="439" y="1713"/>
                    <a:pt x="395" y="1559"/>
                    <a:pt x="356" y="1405"/>
                  </a:cubicBezTo>
                  <a:cubicBezTo>
                    <a:pt x="320" y="1251"/>
                    <a:pt x="289" y="1097"/>
                    <a:pt x="265" y="939"/>
                  </a:cubicBezTo>
                  <a:cubicBezTo>
                    <a:pt x="218" y="627"/>
                    <a:pt x="190" y="312"/>
                    <a:pt x="174"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9"/>
            <p:cNvSpPr/>
            <p:nvPr/>
          </p:nvSpPr>
          <p:spPr>
            <a:xfrm>
              <a:off x="8020132" y="3942346"/>
              <a:ext cx="11183" cy="88479"/>
            </a:xfrm>
            <a:custGeom>
              <a:rect b="b" l="l" r="r" t="t"/>
              <a:pathLst>
                <a:path extrusionOk="0" h="2160" w="273">
                  <a:moveTo>
                    <a:pt x="0" y="1"/>
                  </a:moveTo>
                  <a:cubicBezTo>
                    <a:pt x="8" y="367"/>
                    <a:pt x="32" y="731"/>
                    <a:pt x="71" y="1090"/>
                  </a:cubicBezTo>
                  <a:cubicBezTo>
                    <a:pt x="110" y="1453"/>
                    <a:pt x="170" y="1812"/>
                    <a:pt x="272" y="2159"/>
                  </a:cubicBezTo>
                  <a:cubicBezTo>
                    <a:pt x="197" y="1804"/>
                    <a:pt x="170" y="1445"/>
                    <a:pt x="158" y="1086"/>
                  </a:cubicBezTo>
                  <a:cubicBezTo>
                    <a:pt x="146" y="727"/>
                    <a:pt x="150" y="364"/>
                    <a:pt x="174" y="8"/>
                  </a:cubicBezTo>
                  <a:lnTo>
                    <a:pt x="0"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9"/>
            <p:cNvSpPr/>
            <p:nvPr/>
          </p:nvSpPr>
          <p:spPr>
            <a:xfrm>
              <a:off x="7986788" y="3956232"/>
              <a:ext cx="8479" cy="77993"/>
            </a:xfrm>
            <a:custGeom>
              <a:rect b="b" l="l" r="r" t="t"/>
              <a:pathLst>
                <a:path extrusionOk="0" h="1904" w="207">
                  <a:moveTo>
                    <a:pt x="1" y="1"/>
                  </a:moveTo>
                  <a:cubicBezTo>
                    <a:pt x="13" y="321"/>
                    <a:pt x="28" y="640"/>
                    <a:pt x="57" y="957"/>
                  </a:cubicBezTo>
                  <a:cubicBezTo>
                    <a:pt x="72" y="1118"/>
                    <a:pt x="88" y="1276"/>
                    <a:pt x="108" y="1434"/>
                  </a:cubicBezTo>
                  <a:cubicBezTo>
                    <a:pt x="131" y="1591"/>
                    <a:pt x="155" y="1749"/>
                    <a:pt x="206" y="1904"/>
                  </a:cubicBezTo>
                  <a:cubicBezTo>
                    <a:pt x="170" y="1746"/>
                    <a:pt x="159" y="1587"/>
                    <a:pt x="151" y="1430"/>
                  </a:cubicBezTo>
                  <a:cubicBezTo>
                    <a:pt x="143" y="1272"/>
                    <a:pt x="143" y="1114"/>
                    <a:pt x="143" y="957"/>
                  </a:cubicBezTo>
                  <a:cubicBezTo>
                    <a:pt x="143" y="636"/>
                    <a:pt x="155" y="321"/>
                    <a:pt x="170" y="5"/>
                  </a:cubicBezTo>
                  <a:lnTo>
                    <a:pt x="1" y="1"/>
                  </a:ln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9"/>
            <p:cNvSpPr/>
            <p:nvPr/>
          </p:nvSpPr>
          <p:spPr>
            <a:xfrm>
              <a:off x="7707631" y="3023529"/>
              <a:ext cx="118873" cy="26380"/>
            </a:xfrm>
            <a:custGeom>
              <a:rect b="b" l="l" r="r" t="t"/>
              <a:pathLst>
                <a:path extrusionOk="0" h="644" w="2902">
                  <a:moveTo>
                    <a:pt x="2901" y="0"/>
                  </a:moveTo>
                  <a:cubicBezTo>
                    <a:pt x="2400" y="43"/>
                    <a:pt x="1918" y="134"/>
                    <a:pt x="1433" y="237"/>
                  </a:cubicBezTo>
                  <a:cubicBezTo>
                    <a:pt x="952" y="347"/>
                    <a:pt x="474" y="469"/>
                    <a:pt x="0" y="643"/>
                  </a:cubicBezTo>
                  <a:cubicBezTo>
                    <a:pt x="497" y="604"/>
                    <a:pt x="983" y="513"/>
                    <a:pt x="1468" y="407"/>
                  </a:cubicBezTo>
                  <a:cubicBezTo>
                    <a:pt x="1950" y="296"/>
                    <a:pt x="2431" y="174"/>
                    <a:pt x="2901"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9"/>
            <p:cNvSpPr/>
            <p:nvPr/>
          </p:nvSpPr>
          <p:spPr>
            <a:xfrm>
              <a:off x="7714758" y="3046591"/>
              <a:ext cx="111746" cy="28838"/>
            </a:xfrm>
            <a:custGeom>
              <a:rect b="b" l="l" r="r" t="t"/>
              <a:pathLst>
                <a:path extrusionOk="0" h="704" w="2728">
                  <a:moveTo>
                    <a:pt x="2727" y="1"/>
                  </a:moveTo>
                  <a:cubicBezTo>
                    <a:pt x="2254" y="53"/>
                    <a:pt x="1796" y="155"/>
                    <a:pt x="1341" y="270"/>
                  </a:cubicBezTo>
                  <a:cubicBezTo>
                    <a:pt x="888" y="388"/>
                    <a:pt x="438" y="522"/>
                    <a:pt x="0" y="704"/>
                  </a:cubicBezTo>
                  <a:cubicBezTo>
                    <a:pt x="474" y="652"/>
                    <a:pt x="931" y="550"/>
                    <a:pt x="1385" y="436"/>
                  </a:cubicBezTo>
                  <a:cubicBezTo>
                    <a:pt x="1839" y="317"/>
                    <a:pt x="2289" y="183"/>
                    <a:pt x="272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9"/>
            <p:cNvSpPr/>
            <p:nvPr/>
          </p:nvSpPr>
          <p:spPr>
            <a:xfrm>
              <a:off x="7724753" y="3072028"/>
              <a:ext cx="95402" cy="33303"/>
            </a:xfrm>
            <a:custGeom>
              <a:rect b="b" l="l" r="r" t="t"/>
              <a:pathLst>
                <a:path extrusionOk="0" h="813" w="2329">
                  <a:moveTo>
                    <a:pt x="2329" y="0"/>
                  </a:moveTo>
                  <a:lnTo>
                    <a:pt x="2329" y="0"/>
                  </a:lnTo>
                  <a:cubicBezTo>
                    <a:pt x="1919" y="71"/>
                    <a:pt x="1524" y="193"/>
                    <a:pt x="1137" y="323"/>
                  </a:cubicBezTo>
                  <a:cubicBezTo>
                    <a:pt x="747" y="462"/>
                    <a:pt x="363" y="611"/>
                    <a:pt x="1" y="813"/>
                  </a:cubicBezTo>
                  <a:cubicBezTo>
                    <a:pt x="411" y="742"/>
                    <a:pt x="802" y="620"/>
                    <a:pt x="1192" y="489"/>
                  </a:cubicBezTo>
                  <a:cubicBezTo>
                    <a:pt x="1580" y="351"/>
                    <a:pt x="1962" y="201"/>
                    <a:pt x="2329"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9"/>
            <p:cNvSpPr/>
            <p:nvPr/>
          </p:nvSpPr>
          <p:spPr>
            <a:xfrm>
              <a:off x="8341644" y="3914533"/>
              <a:ext cx="4424" cy="3482"/>
            </a:xfrm>
            <a:custGeom>
              <a:rect b="b" l="l" r="r" t="t"/>
              <a:pathLst>
                <a:path extrusionOk="0" h="85" w="108">
                  <a:moveTo>
                    <a:pt x="55" y="1"/>
                  </a:moveTo>
                  <a:cubicBezTo>
                    <a:pt x="0" y="1"/>
                    <a:pt x="0" y="84"/>
                    <a:pt x="55" y="84"/>
                  </a:cubicBezTo>
                  <a:cubicBezTo>
                    <a:pt x="108" y="84"/>
                    <a:pt x="108" y="1"/>
                    <a:pt x="5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9"/>
            <p:cNvSpPr/>
            <p:nvPr/>
          </p:nvSpPr>
          <p:spPr>
            <a:xfrm>
              <a:off x="8334844" y="3937635"/>
              <a:ext cx="7824" cy="5940"/>
            </a:xfrm>
            <a:custGeom>
              <a:rect b="b" l="l" r="r" t="t"/>
              <a:pathLst>
                <a:path extrusionOk="0" h="145" w="191">
                  <a:moveTo>
                    <a:pt x="78" y="1"/>
                  </a:moveTo>
                  <a:cubicBezTo>
                    <a:pt x="48" y="1"/>
                    <a:pt x="16" y="17"/>
                    <a:pt x="8" y="45"/>
                  </a:cubicBezTo>
                  <a:cubicBezTo>
                    <a:pt x="1" y="68"/>
                    <a:pt x="13" y="96"/>
                    <a:pt x="32" y="108"/>
                  </a:cubicBezTo>
                  <a:cubicBezTo>
                    <a:pt x="35" y="108"/>
                    <a:pt x="40" y="110"/>
                    <a:pt x="43" y="111"/>
                  </a:cubicBezTo>
                  <a:lnTo>
                    <a:pt x="43" y="111"/>
                  </a:lnTo>
                  <a:cubicBezTo>
                    <a:pt x="44" y="111"/>
                    <a:pt x="44" y="112"/>
                    <a:pt x="44" y="112"/>
                  </a:cubicBezTo>
                  <a:cubicBezTo>
                    <a:pt x="56" y="127"/>
                    <a:pt x="68" y="139"/>
                    <a:pt x="88" y="143"/>
                  </a:cubicBezTo>
                  <a:cubicBezTo>
                    <a:pt x="93" y="145"/>
                    <a:pt x="98" y="145"/>
                    <a:pt x="104" y="145"/>
                  </a:cubicBezTo>
                  <a:cubicBezTo>
                    <a:pt x="116" y="145"/>
                    <a:pt x="128" y="143"/>
                    <a:pt x="139" y="143"/>
                  </a:cubicBezTo>
                  <a:cubicBezTo>
                    <a:pt x="179" y="136"/>
                    <a:pt x="190" y="88"/>
                    <a:pt x="174" y="56"/>
                  </a:cubicBezTo>
                  <a:cubicBezTo>
                    <a:pt x="173" y="55"/>
                    <a:pt x="173" y="55"/>
                    <a:pt x="172" y="54"/>
                  </a:cubicBezTo>
                  <a:lnTo>
                    <a:pt x="172" y="54"/>
                  </a:lnTo>
                  <a:cubicBezTo>
                    <a:pt x="171" y="50"/>
                    <a:pt x="169" y="47"/>
                    <a:pt x="166" y="45"/>
                  </a:cubicBezTo>
                  <a:cubicBezTo>
                    <a:pt x="163" y="32"/>
                    <a:pt x="155" y="21"/>
                    <a:pt x="143" y="17"/>
                  </a:cubicBezTo>
                  <a:cubicBezTo>
                    <a:pt x="127" y="5"/>
                    <a:pt x="108" y="5"/>
                    <a:pt x="88" y="1"/>
                  </a:cubicBezTo>
                  <a:cubicBezTo>
                    <a:pt x="85" y="1"/>
                    <a:pt x="82" y="1"/>
                    <a:pt x="7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9"/>
            <p:cNvSpPr/>
            <p:nvPr/>
          </p:nvSpPr>
          <p:spPr>
            <a:xfrm>
              <a:off x="8306580" y="3935956"/>
              <a:ext cx="6800" cy="7250"/>
            </a:xfrm>
            <a:custGeom>
              <a:rect b="b" l="l" r="r" t="t"/>
              <a:pathLst>
                <a:path extrusionOk="0" h="177" w="166">
                  <a:moveTo>
                    <a:pt x="106" y="1"/>
                  </a:moveTo>
                  <a:cubicBezTo>
                    <a:pt x="103" y="1"/>
                    <a:pt x="96" y="1"/>
                    <a:pt x="83" y="2"/>
                  </a:cubicBezTo>
                  <a:cubicBezTo>
                    <a:pt x="67" y="2"/>
                    <a:pt x="51" y="7"/>
                    <a:pt x="40" y="15"/>
                  </a:cubicBezTo>
                  <a:cubicBezTo>
                    <a:pt x="35" y="19"/>
                    <a:pt x="32" y="22"/>
                    <a:pt x="24" y="26"/>
                  </a:cubicBezTo>
                  <a:cubicBezTo>
                    <a:pt x="20" y="31"/>
                    <a:pt x="16" y="38"/>
                    <a:pt x="12" y="42"/>
                  </a:cubicBezTo>
                  <a:cubicBezTo>
                    <a:pt x="4" y="58"/>
                    <a:pt x="4" y="62"/>
                    <a:pt x="0" y="78"/>
                  </a:cubicBezTo>
                  <a:cubicBezTo>
                    <a:pt x="0" y="90"/>
                    <a:pt x="0" y="97"/>
                    <a:pt x="4" y="109"/>
                  </a:cubicBezTo>
                  <a:cubicBezTo>
                    <a:pt x="4" y="117"/>
                    <a:pt x="8" y="126"/>
                    <a:pt x="12" y="129"/>
                  </a:cubicBezTo>
                  <a:lnTo>
                    <a:pt x="12" y="133"/>
                  </a:lnTo>
                  <a:lnTo>
                    <a:pt x="20" y="141"/>
                  </a:lnTo>
                  <a:cubicBezTo>
                    <a:pt x="24" y="153"/>
                    <a:pt x="35" y="161"/>
                    <a:pt x="44" y="168"/>
                  </a:cubicBezTo>
                  <a:cubicBezTo>
                    <a:pt x="55" y="173"/>
                    <a:pt x="71" y="177"/>
                    <a:pt x="83" y="177"/>
                  </a:cubicBezTo>
                  <a:cubicBezTo>
                    <a:pt x="95" y="177"/>
                    <a:pt x="111" y="173"/>
                    <a:pt x="122" y="168"/>
                  </a:cubicBezTo>
                  <a:cubicBezTo>
                    <a:pt x="130" y="161"/>
                    <a:pt x="142" y="153"/>
                    <a:pt x="146" y="141"/>
                  </a:cubicBezTo>
                  <a:cubicBezTo>
                    <a:pt x="150" y="137"/>
                    <a:pt x="150" y="137"/>
                    <a:pt x="154" y="133"/>
                  </a:cubicBezTo>
                  <a:lnTo>
                    <a:pt x="154" y="129"/>
                  </a:lnTo>
                  <a:cubicBezTo>
                    <a:pt x="158" y="126"/>
                    <a:pt x="162" y="117"/>
                    <a:pt x="166" y="109"/>
                  </a:cubicBezTo>
                  <a:lnTo>
                    <a:pt x="166" y="90"/>
                  </a:lnTo>
                  <a:lnTo>
                    <a:pt x="166" y="66"/>
                  </a:lnTo>
                  <a:cubicBezTo>
                    <a:pt x="162" y="62"/>
                    <a:pt x="162" y="58"/>
                    <a:pt x="158" y="55"/>
                  </a:cubicBezTo>
                  <a:cubicBezTo>
                    <a:pt x="158" y="46"/>
                    <a:pt x="154" y="42"/>
                    <a:pt x="150" y="35"/>
                  </a:cubicBezTo>
                  <a:cubicBezTo>
                    <a:pt x="142" y="26"/>
                    <a:pt x="135" y="19"/>
                    <a:pt x="126" y="15"/>
                  </a:cubicBezTo>
                  <a:cubicBezTo>
                    <a:pt x="122" y="11"/>
                    <a:pt x="111" y="7"/>
                    <a:pt x="106" y="7"/>
                  </a:cubicBezTo>
                  <a:cubicBezTo>
                    <a:pt x="98" y="4"/>
                    <a:pt x="114" y="1"/>
                    <a:pt x="10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9"/>
            <p:cNvSpPr/>
            <p:nvPr/>
          </p:nvSpPr>
          <p:spPr>
            <a:xfrm>
              <a:off x="8334844" y="4044669"/>
              <a:ext cx="7332" cy="7087"/>
            </a:xfrm>
            <a:custGeom>
              <a:rect b="b" l="l" r="r" t="t"/>
              <a:pathLst>
                <a:path extrusionOk="0" h="173" w="179">
                  <a:moveTo>
                    <a:pt x="99" y="0"/>
                  </a:moveTo>
                  <a:cubicBezTo>
                    <a:pt x="79" y="0"/>
                    <a:pt x="56" y="9"/>
                    <a:pt x="44" y="24"/>
                  </a:cubicBezTo>
                  <a:cubicBezTo>
                    <a:pt x="41" y="29"/>
                    <a:pt x="37" y="33"/>
                    <a:pt x="32" y="36"/>
                  </a:cubicBezTo>
                  <a:lnTo>
                    <a:pt x="28" y="40"/>
                  </a:lnTo>
                  <a:cubicBezTo>
                    <a:pt x="24" y="44"/>
                    <a:pt x="24" y="48"/>
                    <a:pt x="21" y="53"/>
                  </a:cubicBezTo>
                  <a:cubicBezTo>
                    <a:pt x="17" y="56"/>
                    <a:pt x="13" y="64"/>
                    <a:pt x="8" y="68"/>
                  </a:cubicBezTo>
                  <a:cubicBezTo>
                    <a:pt x="8" y="72"/>
                    <a:pt x="8" y="76"/>
                    <a:pt x="5" y="80"/>
                  </a:cubicBezTo>
                  <a:cubicBezTo>
                    <a:pt x="1" y="108"/>
                    <a:pt x="5" y="131"/>
                    <a:pt x="24" y="151"/>
                  </a:cubicBezTo>
                  <a:cubicBezTo>
                    <a:pt x="40" y="167"/>
                    <a:pt x="60" y="172"/>
                    <a:pt x="79" y="172"/>
                  </a:cubicBezTo>
                  <a:cubicBezTo>
                    <a:pt x="85" y="172"/>
                    <a:pt x="90" y="172"/>
                    <a:pt x="95" y="171"/>
                  </a:cubicBezTo>
                  <a:cubicBezTo>
                    <a:pt x="103" y="171"/>
                    <a:pt x="112" y="166"/>
                    <a:pt x="115" y="162"/>
                  </a:cubicBezTo>
                  <a:cubicBezTo>
                    <a:pt x="123" y="159"/>
                    <a:pt x="127" y="155"/>
                    <a:pt x="135" y="151"/>
                  </a:cubicBezTo>
                  <a:cubicBezTo>
                    <a:pt x="135" y="147"/>
                    <a:pt x="139" y="147"/>
                    <a:pt x="139" y="143"/>
                  </a:cubicBezTo>
                  <a:cubicBezTo>
                    <a:pt x="147" y="139"/>
                    <a:pt x="150" y="135"/>
                    <a:pt x="155" y="131"/>
                  </a:cubicBezTo>
                  <a:cubicBezTo>
                    <a:pt x="163" y="127"/>
                    <a:pt x="166" y="115"/>
                    <a:pt x="170" y="108"/>
                  </a:cubicBezTo>
                  <a:cubicBezTo>
                    <a:pt x="174" y="100"/>
                    <a:pt x="179" y="88"/>
                    <a:pt x="179" y="76"/>
                  </a:cubicBezTo>
                  <a:cubicBezTo>
                    <a:pt x="179" y="68"/>
                    <a:pt x="174" y="56"/>
                    <a:pt x="170" y="48"/>
                  </a:cubicBezTo>
                  <a:cubicBezTo>
                    <a:pt x="166" y="36"/>
                    <a:pt x="163" y="29"/>
                    <a:pt x="155" y="24"/>
                  </a:cubicBezTo>
                  <a:cubicBezTo>
                    <a:pt x="139" y="9"/>
                    <a:pt x="119" y="0"/>
                    <a:pt x="99"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9"/>
            <p:cNvSpPr/>
            <p:nvPr/>
          </p:nvSpPr>
          <p:spPr>
            <a:xfrm>
              <a:off x="8262751" y="4006082"/>
              <a:ext cx="6677" cy="7660"/>
            </a:xfrm>
            <a:custGeom>
              <a:rect b="b" l="l" r="r" t="t"/>
              <a:pathLst>
                <a:path extrusionOk="0" h="187" w="163">
                  <a:moveTo>
                    <a:pt x="21" y="75"/>
                  </a:moveTo>
                  <a:cubicBezTo>
                    <a:pt x="21" y="77"/>
                    <a:pt x="20" y="78"/>
                    <a:pt x="19" y="78"/>
                  </a:cubicBezTo>
                  <a:lnTo>
                    <a:pt x="19" y="78"/>
                  </a:lnTo>
                  <a:cubicBezTo>
                    <a:pt x="19" y="77"/>
                    <a:pt x="20" y="76"/>
                    <a:pt x="21" y="75"/>
                  </a:cubicBezTo>
                  <a:lnTo>
                    <a:pt x="21" y="75"/>
                  </a:lnTo>
                  <a:cubicBezTo>
                    <a:pt x="21" y="75"/>
                    <a:pt x="21" y="75"/>
                    <a:pt x="21" y="75"/>
                  </a:cubicBezTo>
                  <a:close/>
                  <a:moveTo>
                    <a:pt x="15" y="85"/>
                  </a:moveTo>
                  <a:cubicBezTo>
                    <a:pt x="15" y="85"/>
                    <a:pt x="15" y="86"/>
                    <a:pt x="15" y="87"/>
                  </a:cubicBezTo>
                  <a:lnTo>
                    <a:pt x="15" y="87"/>
                  </a:lnTo>
                  <a:cubicBezTo>
                    <a:pt x="15" y="86"/>
                    <a:pt x="15" y="86"/>
                    <a:pt x="15" y="85"/>
                  </a:cubicBezTo>
                  <a:lnTo>
                    <a:pt x="15" y="85"/>
                  </a:lnTo>
                  <a:cubicBezTo>
                    <a:pt x="15" y="85"/>
                    <a:pt x="15" y="85"/>
                    <a:pt x="15" y="85"/>
                  </a:cubicBezTo>
                  <a:close/>
                  <a:moveTo>
                    <a:pt x="15" y="89"/>
                  </a:moveTo>
                  <a:cubicBezTo>
                    <a:pt x="15" y="91"/>
                    <a:pt x="14" y="93"/>
                    <a:pt x="12" y="95"/>
                  </a:cubicBezTo>
                  <a:cubicBezTo>
                    <a:pt x="14" y="93"/>
                    <a:pt x="14" y="91"/>
                    <a:pt x="15" y="89"/>
                  </a:cubicBezTo>
                  <a:close/>
                  <a:moveTo>
                    <a:pt x="15" y="88"/>
                  </a:moveTo>
                  <a:cubicBezTo>
                    <a:pt x="16" y="88"/>
                    <a:pt x="16" y="89"/>
                    <a:pt x="16" y="90"/>
                  </a:cubicBezTo>
                  <a:lnTo>
                    <a:pt x="16" y="99"/>
                  </a:lnTo>
                  <a:cubicBezTo>
                    <a:pt x="16" y="96"/>
                    <a:pt x="16" y="92"/>
                    <a:pt x="15" y="88"/>
                  </a:cubicBezTo>
                  <a:lnTo>
                    <a:pt x="15" y="88"/>
                  </a:lnTo>
                  <a:cubicBezTo>
                    <a:pt x="15" y="88"/>
                    <a:pt x="15" y="88"/>
                    <a:pt x="15" y="88"/>
                  </a:cubicBezTo>
                  <a:close/>
                  <a:moveTo>
                    <a:pt x="83" y="1"/>
                  </a:moveTo>
                  <a:cubicBezTo>
                    <a:pt x="77" y="1"/>
                    <a:pt x="70" y="2"/>
                    <a:pt x="63" y="4"/>
                  </a:cubicBezTo>
                  <a:cubicBezTo>
                    <a:pt x="32" y="14"/>
                    <a:pt x="9" y="44"/>
                    <a:pt x="14" y="79"/>
                  </a:cubicBezTo>
                  <a:lnTo>
                    <a:pt x="14" y="79"/>
                  </a:lnTo>
                  <a:cubicBezTo>
                    <a:pt x="13" y="79"/>
                    <a:pt x="13" y="79"/>
                    <a:pt x="13" y="80"/>
                  </a:cubicBezTo>
                  <a:lnTo>
                    <a:pt x="13" y="80"/>
                  </a:lnTo>
                  <a:cubicBezTo>
                    <a:pt x="13" y="80"/>
                    <a:pt x="12" y="79"/>
                    <a:pt x="12" y="79"/>
                  </a:cubicBezTo>
                  <a:lnTo>
                    <a:pt x="12" y="79"/>
                  </a:lnTo>
                  <a:cubicBezTo>
                    <a:pt x="12" y="79"/>
                    <a:pt x="13" y="80"/>
                    <a:pt x="13" y="80"/>
                  </a:cubicBezTo>
                  <a:lnTo>
                    <a:pt x="13" y="80"/>
                  </a:lnTo>
                  <a:cubicBezTo>
                    <a:pt x="13" y="80"/>
                    <a:pt x="13" y="80"/>
                    <a:pt x="13" y="80"/>
                  </a:cubicBezTo>
                  <a:lnTo>
                    <a:pt x="13" y="80"/>
                  </a:lnTo>
                  <a:cubicBezTo>
                    <a:pt x="14" y="81"/>
                    <a:pt x="14" y="83"/>
                    <a:pt x="15" y="84"/>
                  </a:cubicBezTo>
                  <a:lnTo>
                    <a:pt x="15" y="84"/>
                  </a:lnTo>
                  <a:cubicBezTo>
                    <a:pt x="14" y="84"/>
                    <a:pt x="14" y="84"/>
                    <a:pt x="14" y="84"/>
                  </a:cubicBezTo>
                  <a:lnTo>
                    <a:pt x="14" y="84"/>
                  </a:lnTo>
                  <a:cubicBezTo>
                    <a:pt x="14" y="83"/>
                    <a:pt x="14" y="81"/>
                    <a:pt x="13" y="80"/>
                  </a:cubicBezTo>
                  <a:lnTo>
                    <a:pt x="13" y="80"/>
                  </a:lnTo>
                  <a:cubicBezTo>
                    <a:pt x="6" y="91"/>
                    <a:pt x="1" y="105"/>
                    <a:pt x="1" y="118"/>
                  </a:cubicBezTo>
                  <a:lnTo>
                    <a:pt x="5" y="134"/>
                  </a:lnTo>
                  <a:cubicBezTo>
                    <a:pt x="12" y="153"/>
                    <a:pt x="21" y="170"/>
                    <a:pt x="36" y="177"/>
                  </a:cubicBezTo>
                  <a:cubicBezTo>
                    <a:pt x="48" y="183"/>
                    <a:pt x="61" y="187"/>
                    <a:pt x="75" y="187"/>
                  </a:cubicBezTo>
                  <a:cubicBezTo>
                    <a:pt x="81" y="187"/>
                    <a:pt x="86" y="186"/>
                    <a:pt x="92" y="185"/>
                  </a:cubicBezTo>
                  <a:cubicBezTo>
                    <a:pt x="151" y="173"/>
                    <a:pt x="163" y="102"/>
                    <a:pt x="151" y="51"/>
                  </a:cubicBezTo>
                  <a:cubicBezTo>
                    <a:pt x="141" y="22"/>
                    <a:pt x="113"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9"/>
            <p:cNvSpPr/>
            <p:nvPr/>
          </p:nvSpPr>
          <p:spPr>
            <a:xfrm>
              <a:off x="8302034" y="4014643"/>
              <a:ext cx="7332" cy="6554"/>
            </a:xfrm>
            <a:custGeom>
              <a:rect b="b" l="l" r="r" t="t"/>
              <a:pathLst>
                <a:path extrusionOk="0" h="160" w="179">
                  <a:moveTo>
                    <a:pt x="96" y="1"/>
                  </a:moveTo>
                  <a:cubicBezTo>
                    <a:pt x="82" y="1"/>
                    <a:pt x="69" y="4"/>
                    <a:pt x="56" y="12"/>
                  </a:cubicBezTo>
                  <a:cubicBezTo>
                    <a:pt x="48" y="16"/>
                    <a:pt x="36" y="23"/>
                    <a:pt x="28" y="32"/>
                  </a:cubicBezTo>
                  <a:cubicBezTo>
                    <a:pt x="13" y="39"/>
                    <a:pt x="0" y="59"/>
                    <a:pt x="0" y="79"/>
                  </a:cubicBezTo>
                  <a:cubicBezTo>
                    <a:pt x="4" y="99"/>
                    <a:pt x="9" y="114"/>
                    <a:pt x="20" y="126"/>
                  </a:cubicBezTo>
                  <a:cubicBezTo>
                    <a:pt x="33" y="134"/>
                    <a:pt x="44" y="141"/>
                    <a:pt x="56" y="150"/>
                  </a:cubicBezTo>
                  <a:cubicBezTo>
                    <a:pt x="68" y="156"/>
                    <a:pt x="81" y="159"/>
                    <a:pt x="94" y="159"/>
                  </a:cubicBezTo>
                  <a:cubicBezTo>
                    <a:pt x="137" y="159"/>
                    <a:pt x="178" y="127"/>
                    <a:pt x="178" y="79"/>
                  </a:cubicBezTo>
                  <a:cubicBezTo>
                    <a:pt x="178" y="34"/>
                    <a:pt x="138" y="1"/>
                    <a:pt x="96"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9"/>
            <p:cNvSpPr/>
            <p:nvPr/>
          </p:nvSpPr>
          <p:spPr>
            <a:xfrm>
              <a:off x="8280692" y="4038852"/>
              <a:ext cx="4752" cy="5284"/>
            </a:xfrm>
            <a:custGeom>
              <a:rect b="b" l="l" r="r" t="t"/>
              <a:pathLst>
                <a:path extrusionOk="0" h="129" w="116">
                  <a:moveTo>
                    <a:pt x="60" y="0"/>
                  </a:moveTo>
                  <a:cubicBezTo>
                    <a:pt x="48" y="0"/>
                    <a:pt x="40" y="5"/>
                    <a:pt x="33" y="9"/>
                  </a:cubicBezTo>
                  <a:cubicBezTo>
                    <a:pt x="24" y="13"/>
                    <a:pt x="13" y="24"/>
                    <a:pt x="13" y="36"/>
                  </a:cubicBezTo>
                  <a:cubicBezTo>
                    <a:pt x="12" y="38"/>
                    <a:pt x="11" y="39"/>
                    <a:pt x="10" y="41"/>
                  </a:cubicBezTo>
                  <a:lnTo>
                    <a:pt x="10" y="41"/>
                  </a:lnTo>
                  <a:cubicBezTo>
                    <a:pt x="10" y="42"/>
                    <a:pt x="9" y="43"/>
                    <a:pt x="9" y="44"/>
                  </a:cubicBezTo>
                  <a:cubicBezTo>
                    <a:pt x="9" y="48"/>
                    <a:pt x="4" y="52"/>
                    <a:pt x="4" y="56"/>
                  </a:cubicBezTo>
                  <a:cubicBezTo>
                    <a:pt x="0" y="64"/>
                    <a:pt x="0" y="71"/>
                    <a:pt x="0" y="80"/>
                  </a:cubicBezTo>
                  <a:cubicBezTo>
                    <a:pt x="0" y="88"/>
                    <a:pt x="4" y="95"/>
                    <a:pt x="9" y="100"/>
                  </a:cubicBezTo>
                  <a:cubicBezTo>
                    <a:pt x="13" y="104"/>
                    <a:pt x="17" y="107"/>
                    <a:pt x="17" y="111"/>
                  </a:cubicBezTo>
                  <a:cubicBezTo>
                    <a:pt x="26" y="121"/>
                    <a:pt x="39" y="128"/>
                    <a:pt x="52" y="128"/>
                  </a:cubicBezTo>
                  <a:cubicBezTo>
                    <a:pt x="55" y="128"/>
                    <a:pt x="57" y="128"/>
                    <a:pt x="60" y="127"/>
                  </a:cubicBezTo>
                  <a:cubicBezTo>
                    <a:pt x="72" y="127"/>
                    <a:pt x="84" y="124"/>
                    <a:pt x="91" y="115"/>
                  </a:cubicBezTo>
                  <a:cubicBezTo>
                    <a:pt x="104" y="107"/>
                    <a:pt x="108" y="100"/>
                    <a:pt x="111" y="88"/>
                  </a:cubicBezTo>
                  <a:cubicBezTo>
                    <a:pt x="115" y="80"/>
                    <a:pt x="115" y="71"/>
                    <a:pt x="115" y="64"/>
                  </a:cubicBezTo>
                  <a:cubicBezTo>
                    <a:pt x="115" y="56"/>
                    <a:pt x="111" y="48"/>
                    <a:pt x="108" y="44"/>
                  </a:cubicBezTo>
                  <a:cubicBezTo>
                    <a:pt x="107" y="43"/>
                    <a:pt x="107" y="42"/>
                    <a:pt x="106" y="40"/>
                  </a:cubicBezTo>
                  <a:lnTo>
                    <a:pt x="106" y="40"/>
                  </a:lnTo>
                  <a:cubicBezTo>
                    <a:pt x="106" y="39"/>
                    <a:pt x="105" y="39"/>
                    <a:pt x="105" y="38"/>
                  </a:cubicBezTo>
                  <a:lnTo>
                    <a:pt x="105" y="38"/>
                  </a:lnTo>
                  <a:cubicBezTo>
                    <a:pt x="104" y="37"/>
                    <a:pt x="104" y="36"/>
                    <a:pt x="104" y="36"/>
                  </a:cubicBezTo>
                  <a:lnTo>
                    <a:pt x="104" y="36"/>
                  </a:lnTo>
                  <a:cubicBezTo>
                    <a:pt x="104" y="32"/>
                    <a:pt x="104" y="29"/>
                    <a:pt x="99" y="24"/>
                  </a:cubicBezTo>
                  <a:lnTo>
                    <a:pt x="88" y="13"/>
                  </a:lnTo>
                  <a:cubicBezTo>
                    <a:pt x="80" y="5"/>
                    <a:pt x="68"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9"/>
            <p:cNvSpPr/>
            <p:nvPr/>
          </p:nvSpPr>
          <p:spPr>
            <a:xfrm>
              <a:off x="8307031" y="4034920"/>
              <a:ext cx="4588" cy="4465"/>
            </a:xfrm>
            <a:custGeom>
              <a:rect b="b" l="l" r="r" t="t"/>
              <a:pathLst>
                <a:path extrusionOk="0" h="109" w="112">
                  <a:moveTo>
                    <a:pt x="47" y="0"/>
                  </a:moveTo>
                  <a:cubicBezTo>
                    <a:pt x="44" y="0"/>
                    <a:pt x="40" y="1"/>
                    <a:pt x="37" y="2"/>
                  </a:cubicBezTo>
                  <a:cubicBezTo>
                    <a:pt x="24" y="6"/>
                    <a:pt x="13" y="14"/>
                    <a:pt x="9" y="25"/>
                  </a:cubicBezTo>
                  <a:cubicBezTo>
                    <a:pt x="1" y="38"/>
                    <a:pt x="1" y="58"/>
                    <a:pt x="9" y="69"/>
                  </a:cubicBezTo>
                  <a:cubicBezTo>
                    <a:pt x="13" y="77"/>
                    <a:pt x="13" y="81"/>
                    <a:pt x="17" y="89"/>
                  </a:cubicBezTo>
                  <a:cubicBezTo>
                    <a:pt x="24" y="101"/>
                    <a:pt x="40" y="109"/>
                    <a:pt x="53" y="109"/>
                  </a:cubicBezTo>
                  <a:lnTo>
                    <a:pt x="72" y="109"/>
                  </a:lnTo>
                  <a:cubicBezTo>
                    <a:pt x="88" y="109"/>
                    <a:pt x="104" y="96"/>
                    <a:pt x="108" y="81"/>
                  </a:cubicBezTo>
                  <a:cubicBezTo>
                    <a:pt x="111" y="67"/>
                    <a:pt x="105" y="52"/>
                    <a:pt x="95" y="44"/>
                  </a:cubicBezTo>
                  <a:lnTo>
                    <a:pt x="95" y="44"/>
                  </a:lnTo>
                  <a:cubicBezTo>
                    <a:pt x="92" y="19"/>
                    <a:pt x="70" y="0"/>
                    <a:pt x="4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p:nvPr/>
          </p:nvSpPr>
          <p:spPr>
            <a:xfrm>
              <a:off x="8330994" y="4085917"/>
              <a:ext cx="6636" cy="5571"/>
            </a:xfrm>
            <a:custGeom>
              <a:rect b="b" l="l" r="r" t="t"/>
              <a:pathLst>
                <a:path extrusionOk="0" h="136" w="162">
                  <a:moveTo>
                    <a:pt x="71" y="0"/>
                  </a:moveTo>
                  <a:cubicBezTo>
                    <a:pt x="47" y="0"/>
                    <a:pt x="24" y="16"/>
                    <a:pt x="12" y="35"/>
                  </a:cubicBezTo>
                  <a:cubicBezTo>
                    <a:pt x="0" y="55"/>
                    <a:pt x="0" y="83"/>
                    <a:pt x="12" y="103"/>
                  </a:cubicBezTo>
                  <a:cubicBezTo>
                    <a:pt x="26" y="124"/>
                    <a:pt x="49" y="135"/>
                    <a:pt x="71" y="135"/>
                  </a:cubicBezTo>
                  <a:cubicBezTo>
                    <a:pt x="94" y="135"/>
                    <a:pt x="117" y="124"/>
                    <a:pt x="131" y="103"/>
                  </a:cubicBezTo>
                  <a:cubicBezTo>
                    <a:pt x="138" y="91"/>
                    <a:pt x="146" y="75"/>
                    <a:pt x="154" y="64"/>
                  </a:cubicBezTo>
                  <a:cubicBezTo>
                    <a:pt x="162" y="51"/>
                    <a:pt x="162" y="35"/>
                    <a:pt x="154" y="24"/>
                  </a:cubicBezTo>
                  <a:cubicBezTo>
                    <a:pt x="146" y="12"/>
                    <a:pt x="135" y="8"/>
                    <a:pt x="118" y="4"/>
                  </a:cubicBezTo>
                  <a:cubicBezTo>
                    <a:pt x="102" y="4"/>
                    <a:pt x="87" y="4"/>
                    <a:pt x="7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9"/>
            <p:cNvSpPr/>
            <p:nvPr/>
          </p:nvSpPr>
          <p:spPr>
            <a:xfrm>
              <a:off x="8301870" y="4132450"/>
              <a:ext cx="6185" cy="6185"/>
            </a:xfrm>
            <a:custGeom>
              <a:rect b="b" l="l" r="r" t="t"/>
              <a:pathLst>
                <a:path extrusionOk="0" h="151" w="151">
                  <a:moveTo>
                    <a:pt x="75" y="1"/>
                  </a:moveTo>
                  <a:cubicBezTo>
                    <a:pt x="68" y="1"/>
                    <a:pt x="64" y="5"/>
                    <a:pt x="56" y="5"/>
                  </a:cubicBezTo>
                  <a:cubicBezTo>
                    <a:pt x="48" y="5"/>
                    <a:pt x="40" y="5"/>
                    <a:pt x="37" y="8"/>
                  </a:cubicBezTo>
                  <a:cubicBezTo>
                    <a:pt x="28" y="8"/>
                    <a:pt x="24" y="12"/>
                    <a:pt x="21" y="21"/>
                  </a:cubicBezTo>
                  <a:cubicBezTo>
                    <a:pt x="17" y="21"/>
                    <a:pt x="13" y="25"/>
                    <a:pt x="13" y="28"/>
                  </a:cubicBezTo>
                  <a:cubicBezTo>
                    <a:pt x="4" y="36"/>
                    <a:pt x="4" y="44"/>
                    <a:pt x="4" y="56"/>
                  </a:cubicBezTo>
                  <a:cubicBezTo>
                    <a:pt x="4" y="64"/>
                    <a:pt x="1" y="68"/>
                    <a:pt x="1" y="76"/>
                  </a:cubicBezTo>
                  <a:cubicBezTo>
                    <a:pt x="1" y="83"/>
                    <a:pt x="4" y="92"/>
                    <a:pt x="4" y="96"/>
                  </a:cubicBezTo>
                  <a:cubicBezTo>
                    <a:pt x="8" y="103"/>
                    <a:pt x="8" y="107"/>
                    <a:pt x="13" y="115"/>
                  </a:cubicBezTo>
                  <a:cubicBezTo>
                    <a:pt x="17" y="123"/>
                    <a:pt x="24" y="131"/>
                    <a:pt x="32" y="135"/>
                  </a:cubicBezTo>
                  <a:cubicBezTo>
                    <a:pt x="37" y="139"/>
                    <a:pt x="40" y="143"/>
                    <a:pt x="48" y="147"/>
                  </a:cubicBezTo>
                  <a:cubicBezTo>
                    <a:pt x="52" y="147"/>
                    <a:pt x="60" y="151"/>
                    <a:pt x="68" y="151"/>
                  </a:cubicBezTo>
                  <a:lnTo>
                    <a:pt x="88" y="151"/>
                  </a:lnTo>
                  <a:cubicBezTo>
                    <a:pt x="92" y="151"/>
                    <a:pt x="99" y="147"/>
                    <a:pt x="108" y="147"/>
                  </a:cubicBezTo>
                  <a:cubicBezTo>
                    <a:pt x="115" y="143"/>
                    <a:pt x="123" y="135"/>
                    <a:pt x="131" y="131"/>
                  </a:cubicBezTo>
                  <a:cubicBezTo>
                    <a:pt x="135" y="123"/>
                    <a:pt x="139" y="119"/>
                    <a:pt x="143" y="115"/>
                  </a:cubicBezTo>
                  <a:cubicBezTo>
                    <a:pt x="143" y="107"/>
                    <a:pt x="147" y="103"/>
                    <a:pt x="150" y="96"/>
                  </a:cubicBezTo>
                  <a:lnTo>
                    <a:pt x="150" y="76"/>
                  </a:lnTo>
                  <a:lnTo>
                    <a:pt x="150" y="56"/>
                  </a:lnTo>
                  <a:cubicBezTo>
                    <a:pt x="147" y="52"/>
                    <a:pt x="143" y="44"/>
                    <a:pt x="143" y="41"/>
                  </a:cubicBezTo>
                  <a:cubicBezTo>
                    <a:pt x="135" y="28"/>
                    <a:pt x="131" y="25"/>
                    <a:pt x="123" y="17"/>
                  </a:cubicBezTo>
                  <a:cubicBezTo>
                    <a:pt x="119" y="12"/>
                    <a:pt x="111" y="8"/>
                    <a:pt x="108" y="8"/>
                  </a:cubicBezTo>
                  <a:cubicBezTo>
                    <a:pt x="95" y="5"/>
                    <a:pt x="88" y="1"/>
                    <a:pt x="75"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9"/>
            <p:cNvSpPr/>
            <p:nvPr/>
          </p:nvSpPr>
          <p:spPr>
            <a:xfrm>
              <a:off x="8249807" y="4121308"/>
              <a:ext cx="7988" cy="6677"/>
            </a:xfrm>
            <a:custGeom>
              <a:rect b="b" l="l" r="r" t="t"/>
              <a:pathLst>
                <a:path extrusionOk="0" h="163" w="195">
                  <a:moveTo>
                    <a:pt x="80" y="0"/>
                  </a:moveTo>
                  <a:cubicBezTo>
                    <a:pt x="68" y="0"/>
                    <a:pt x="53" y="0"/>
                    <a:pt x="40" y="9"/>
                  </a:cubicBezTo>
                  <a:cubicBezTo>
                    <a:pt x="17" y="24"/>
                    <a:pt x="1" y="52"/>
                    <a:pt x="1" y="80"/>
                  </a:cubicBezTo>
                  <a:cubicBezTo>
                    <a:pt x="1" y="111"/>
                    <a:pt x="17" y="138"/>
                    <a:pt x="40" y="151"/>
                  </a:cubicBezTo>
                  <a:cubicBezTo>
                    <a:pt x="53" y="158"/>
                    <a:pt x="68" y="162"/>
                    <a:pt x="80" y="162"/>
                  </a:cubicBezTo>
                  <a:cubicBezTo>
                    <a:pt x="95" y="162"/>
                    <a:pt x="111" y="158"/>
                    <a:pt x="124" y="151"/>
                  </a:cubicBezTo>
                  <a:cubicBezTo>
                    <a:pt x="139" y="142"/>
                    <a:pt x="155" y="138"/>
                    <a:pt x="166" y="127"/>
                  </a:cubicBezTo>
                  <a:cubicBezTo>
                    <a:pt x="195" y="103"/>
                    <a:pt x="195" y="56"/>
                    <a:pt x="166" y="36"/>
                  </a:cubicBezTo>
                  <a:cubicBezTo>
                    <a:pt x="159" y="29"/>
                    <a:pt x="151" y="24"/>
                    <a:pt x="139" y="16"/>
                  </a:cubicBezTo>
                  <a:cubicBezTo>
                    <a:pt x="135" y="16"/>
                    <a:pt x="127" y="12"/>
                    <a:pt x="124" y="9"/>
                  </a:cubicBezTo>
                  <a:cubicBezTo>
                    <a:pt x="111" y="0"/>
                    <a:pt x="95" y="0"/>
                    <a:pt x="8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9"/>
            <p:cNvSpPr/>
            <p:nvPr/>
          </p:nvSpPr>
          <p:spPr>
            <a:xfrm>
              <a:off x="8304041" y="4143960"/>
              <a:ext cx="6308" cy="6431"/>
            </a:xfrm>
            <a:custGeom>
              <a:rect b="b" l="l" r="r" t="t"/>
              <a:pathLst>
                <a:path extrusionOk="0" h="157" w="154">
                  <a:moveTo>
                    <a:pt x="98" y="1"/>
                  </a:moveTo>
                  <a:cubicBezTo>
                    <a:pt x="83" y="1"/>
                    <a:pt x="67" y="8"/>
                    <a:pt x="60" y="22"/>
                  </a:cubicBezTo>
                  <a:lnTo>
                    <a:pt x="60" y="22"/>
                  </a:lnTo>
                  <a:cubicBezTo>
                    <a:pt x="26" y="27"/>
                    <a:pt x="1" y="58"/>
                    <a:pt x="7" y="95"/>
                  </a:cubicBezTo>
                  <a:cubicBezTo>
                    <a:pt x="7" y="119"/>
                    <a:pt x="19" y="134"/>
                    <a:pt x="39" y="146"/>
                  </a:cubicBezTo>
                  <a:cubicBezTo>
                    <a:pt x="49" y="152"/>
                    <a:pt x="62" y="156"/>
                    <a:pt x="75" y="156"/>
                  </a:cubicBezTo>
                  <a:cubicBezTo>
                    <a:pt x="86" y="156"/>
                    <a:pt x="97" y="153"/>
                    <a:pt x="106" y="146"/>
                  </a:cubicBezTo>
                  <a:cubicBezTo>
                    <a:pt x="113" y="139"/>
                    <a:pt x="126" y="134"/>
                    <a:pt x="133" y="126"/>
                  </a:cubicBezTo>
                  <a:cubicBezTo>
                    <a:pt x="149" y="110"/>
                    <a:pt x="153" y="86"/>
                    <a:pt x="149" y="67"/>
                  </a:cubicBezTo>
                  <a:cubicBezTo>
                    <a:pt x="145" y="48"/>
                    <a:pt x="137" y="28"/>
                    <a:pt x="126" y="12"/>
                  </a:cubicBezTo>
                  <a:cubicBezTo>
                    <a:pt x="118" y="4"/>
                    <a:pt x="108" y="1"/>
                    <a:pt x="9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9"/>
            <p:cNvSpPr/>
            <p:nvPr/>
          </p:nvSpPr>
          <p:spPr>
            <a:xfrm>
              <a:off x="8335664" y="4118605"/>
              <a:ext cx="6677" cy="6349"/>
            </a:xfrm>
            <a:custGeom>
              <a:rect b="b" l="l" r="r" t="t"/>
              <a:pathLst>
                <a:path extrusionOk="0" h="155" w="163">
                  <a:moveTo>
                    <a:pt x="130" y="92"/>
                  </a:moveTo>
                  <a:lnTo>
                    <a:pt x="130" y="92"/>
                  </a:lnTo>
                  <a:cubicBezTo>
                    <a:pt x="130" y="92"/>
                    <a:pt x="127" y="96"/>
                    <a:pt x="126" y="98"/>
                  </a:cubicBezTo>
                  <a:lnTo>
                    <a:pt x="126" y="98"/>
                  </a:lnTo>
                  <a:cubicBezTo>
                    <a:pt x="127" y="97"/>
                    <a:pt x="127" y="96"/>
                    <a:pt x="127" y="95"/>
                  </a:cubicBezTo>
                  <a:cubicBezTo>
                    <a:pt x="128" y="93"/>
                    <a:pt x="129" y="92"/>
                    <a:pt x="130" y="92"/>
                  </a:cubicBezTo>
                  <a:close/>
                  <a:moveTo>
                    <a:pt x="104" y="0"/>
                  </a:moveTo>
                  <a:cubicBezTo>
                    <a:pt x="87" y="0"/>
                    <a:pt x="69" y="9"/>
                    <a:pt x="59" y="23"/>
                  </a:cubicBezTo>
                  <a:cubicBezTo>
                    <a:pt x="48" y="39"/>
                    <a:pt x="44" y="59"/>
                    <a:pt x="36" y="78"/>
                  </a:cubicBezTo>
                  <a:cubicBezTo>
                    <a:pt x="35" y="81"/>
                    <a:pt x="35" y="81"/>
                    <a:pt x="35" y="81"/>
                  </a:cubicBezTo>
                  <a:cubicBezTo>
                    <a:pt x="35" y="81"/>
                    <a:pt x="37" y="79"/>
                    <a:pt x="37" y="79"/>
                  </a:cubicBezTo>
                  <a:lnTo>
                    <a:pt x="37" y="79"/>
                  </a:lnTo>
                  <a:cubicBezTo>
                    <a:pt x="37" y="79"/>
                    <a:pt x="37" y="80"/>
                    <a:pt x="36" y="82"/>
                  </a:cubicBezTo>
                  <a:cubicBezTo>
                    <a:pt x="36" y="84"/>
                    <a:pt x="35" y="85"/>
                    <a:pt x="33" y="86"/>
                  </a:cubicBezTo>
                  <a:lnTo>
                    <a:pt x="33" y="86"/>
                  </a:lnTo>
                  <a:cubicBezTo>
                    <a:pt x="33" y="85"/>
                    <a:pt x="33" y="85"/>
                    <a:pt x="33" y="85"/>
                  </a:cubicBezTo>
                  <a:lnTo>
                    <a:pt x="33" y="85"/>
                  </a:lnTo>
                  <a:cubicBezTo>
                    <a:pt x="33" y="85"/>
                    <a:pt x="32" y="85"/>
                    <a:pt x="32" y="86"/>
                  </a:cubicBezTo>
                  <a:cubicBezTo>
                    <a:pt x="32" y="86"/>
                    <a:pt x="29" y="90"/>
                    <a:pt x="28" y="93"/>
                  </a:cubicBezTo>
                  <a:lnTo>
                    <a:pt x="28" y="93"/>
                  </a:lnTo>
                  <a:cubicBezTo>
                    <a:pt x="27" y="93"/>
                    <a:pt x="27" y="94"/>
                    <a:pt x="27" y="94"/>
                  </a:cubicBezTo>
                  <a:lnTo>
                    <a:pt x="27" y="94"/>
                  </a:lnTo>
                  <a:cubicBezTo>
                    <a:pt x="27" y="94"/>
                    <a:pt x="27" y="94"/>
                    <a:pt x="27" y="95"/>
                  </a:cubicBezTo>
                  <a:lnTo>
                    <a:pt x="24" y="95"/>
                  </a:lnTo>
                  <a:cubicBezTo>
                    <a:pt x="12" y="98"/>
                    <a:pt x="1" y="110"/>
                    <a:pt x="1" y="122"/>
                  </a:cubicBezTo>
                  <a:cubicBezTo>
                    <a:pt x="1" y="137"/>
                    <a:pt x="12" y="146"/>
                    <a:pt x="24" y="149"/>
                  </a:cubicBezTo>
                  <a:cubicBezTo>
                    <a:pt x="33" y="153"/>
                    <a:pt x="41" y="155"/>
                    <a:pt x="49" y="155"/>
                  </a:cubicBezTo>
                  <a:cubicBezTo>
                    <a:pt x="68" y="155"/>
                    <a:pt x="85" y="146"/>
                    <a:pt x="99" y="130"/>
                  </a:cubicBezTo>
                  <a:cubicBezTo>
                    <a:pt x="111" y="122"/>
                    <a:pt x="115" y="113"/>
                    <a:pt x="123" y="102"/>
                  </a:cubicBezTo>
                  <a:cubicBezTo>
                    <a:pt x="124" y="100"/>
                    <a:pt x="125" y="100"/>
                    <a:pt x="126" y="99"/>
                  </a:cubicBezTo>
                  <a:lnTo>
                    <a:pt x="126" y="99"/>
                  </a:lnTo>
                  <a:cubicBezTo>
                    <a:pt x="126" y="99"/>
                    <a:pt x="126" y="99"/>
                    <a:pt x="126" y="99"/>
                  </a:cubicBezTo>
                  <a:cubicBezTo>
                    <a:pt x="126" y="99"/>
                    <a:pt x="126" y="99"/>
                    <a:pt x="127" y="98"/>
                  </a:cubicBezTo>
                  <a:cubicBezTo>
                    <a:pt x="130" y="95"/>
                    <a:pt x="135" y="90"/>
                    <a:pt x="139" y="86"/>
                  </a:cubicBezTo>
                  <a:cubicBezTo>
                    <a:pt x="163" y="66"/>
                    <a:pt x="154" y="27"/>
                    <a:pt x="135" y="11"/>
                  </a:cubicBezTo>
                  <a:cubicBezTo>
                    <a:pt x="126" y="4"/>
                    <a:pt x="115" y="0"/>
                    <a:pt x="104"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9"/>
            <p:cNvSpPr/>
            <p:nvPr/>
          </p:nvSpPr>
          <p:spPr>
            <a:xfrm>
              <a:off x="8324481" y="4169152"/>
              <a:ext cx="7005" cy="4588"/>
            </a:xfrm>
            <a:custGeom>
              <a:rect b="b" l="l" r="r" t="t"/>
              <a:pathLst>
                <a:path extrusionOk="0" h="112" w="171">
                  <a:moveTo>
                    <a:pt x="38" y="1"/>
                  </a:moveTo>
                  <a:cubicBezTo>
                    <a:pt x="29" y="1"/>
                    <a:pt x="20" y="4"/>
                    <a:pt x="13" y="8"/>
                  </a:cubicBezTo>
                  <a:cubicBezTo>
                    <a:pt x="1" y="21"/>
                    <a:pt x="1" y="36"/>
                    <a:pt x="9" y="48"/>
                  </a:cubicBezTo>
                  <a:cubicBezTo>
                    <a:pt x="29" y="92"/>
                    <a:pt x="64" y="107"/>
                    <a:pt x="108" y="111"/>
                  </a:cubicBezTo>
                  <a:cubicBezTo>
                    <a:pt x="111" y="111"/>
                    <a:pt x="114" y="112"/>
                    <a:pt x="117" y="112"/>
                  </a:cubicBezTo>
                  <a:cubicBezTo>
                    <a:pt x="151" y="112"/>
                    <a:pt x="171" y="69"/>
                    <a:pt x="163" y="40"/>
                  </a:cubicBezTo>
                  <a:cubicBezTo>
                    <a:pt x="155" y="15"/>
                    <a:pt x="132" y="1"/>
                    <a:pt x="109" y="1"/>
                  </a:cubicBezTo>
                  <a:cubicBezTo>
                    <a:pt x="99" y="1"/>
                    <a:pt x="90" y="4"/>
                    <a:pt x="80" y="8"/>
                  </a:cubicBezTo>
                  <a:cubicBezTo>
                    <a:pt x="80" y="8"/>
                    <a:pt x="77" y="8"/>
                    <a:pt x="72" y="12"/>
                  </a:cubicBezTo>
                  <a:lnTo>
                    <a:pt x="61" y="12"/>
                  </a:lnTo>
                  <a:cubicBezTo>
                    <a:pt x="57" y="8"/>
                    <a:pt x="57" y="8"/>
                    <a:pt x="53" y="5"/>
                  </a:cubicBezTo>
                  <a:cubicBezTo>
                    <a:pt x="48" y="2"/>
                    <a:pt x="43" y="1"/>
                    <a:pt x="3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9"/>
            <p:cNvSpPr/>
            <p:nvPr/>
          </p:nvSpPr>
          <p:spPr>
            <a:xfrm>
              <a:off x="8278603" y="4145066"/>
              <a:ext cx="4875" cy="5571"/>
            </a:xfrm>
            <a:custGeom>
              <a:rect b="b" l="l" r="r" t="t"/>
              <a:pathLst>
                <a:path extrusionOk="0" h="136" w="119">
                  <a:moveTo>
                    <a:pt x="60" y="1"/>
                  </a:moveTo>
                  <a:cubicBezTo>
                    <a:pt x="40" y="1"/>
                    <a:pt x="20" y="12"/>
                    <a:pt x="8" y="28"/>
                  </a:cubicBezTo>
                  <a:cubicBezTo>
                    <a:pt x="4" y="40"/>
                    <a:pt x="0" y="48"/>
                    <a:pt x="0" y="59"/>
                  </a:cubicBezTo>
                  <a:cubicBezTo>
                    <a:pt x="0" y="72"/>
                    <a:pt x="4" y="83"/>
                    <a:pt x="8" y="92"/>
                  </a:cubicBezTo>
                  <a:cubicBezTo>
                    <a:pt x="13" y="99"/>
                    <a:pt x="13" y="103"/>
                    <a:pt x="16" y="112"/>
                  </a:cubicBezTo>
                  <a:cubicBezTo>
                    <a:pt x="20" y="119"/>
                    <a:pt x="28" y="123"/>
                    <a:pt x="36" y="127"/>
                  </a:cubicBezTo>
                  <a:cubicBezTo>
                    <a:pt x="44" y="135"/>
                    <a:pt x="51" y="135"/>
                    <a:pt x="60" y="135"/>
                  </a:cubicBezTo>
                  <a:cubicBezTo>
                    <a:pt x="71" y="135"/>
                    <a:pt x="79" y="135"/>
                    <a:pt x="87" y="127"/>
                  </a:cubicBezTo>
                  <a:cubicBezTo>
                    <a:pt x="95" y="123"/>
                    <a:pt x="99" y="119"/>
                    <a:pt x="103" y="112"/>
                  </a:cubicBezTo>
                  <a:cubicBezTo>
                    <a:pt x="107" y="103"/>
                    <a:pt x="111" y="99"/>
                    <a:pt x="111" y="92"/>
                  </a:cubicBezTo>
                  <a:cubicBezTo>
                    <a:pt x="119" y="83"/>
                    <a:pt x="119" y="72"/>
                    <a:pt x="119" y="59"/>
                  </a:cubicBezTo>
                  <a:cubicBezTo>
                    <a:pt x="119" y="48"/>
                    <a:pt x="119" y="40"/>
                    <a:pt x="111" y="28"/>
                  </a:cubicBezTo>
                  <a:cubicBezTo>
                    <a:pt x="103" y="12"/>
                    <a:pt x="84" y="1"/>
                    <a:pt x="6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9"/>
            <p:cNvSpPr/>
            <p:nvPr/>
          </p:nvSpPr>
          <p:spPr>
            <a:xfrm>
              <a:off x="8270820" y="4126388"/>
              <a:ext cx="4915" cy="5202"/>
            </a:xfrm>
            <a:custGeom>
              <a:rect b="b" l="l" r="r" t="t"/>
              <a:pathLst>
                <a:path extrusionOk="0" h="127" w="120">
                  <a:moveTo>
                    <a:pt x="58" y="0"/>
                  </a:moveTo>
                  <a:cubicBezTo>
                    <a:pt x="33" y="0"/>
                    <a:pt x="11" y="15"/>
                    <a:pt x="5" y="38"/>
                  </a:cubicBezTo>
                  <a:cubicBezTo>
                    <a:pt x="1" y="54"/>
                    <a:pt x="5" y="71"/>
                    <a:pt x="14" y="85"/>
                  </a:cubicBezTo>
                  <a:lnTo>
                    <a:pt x="14" y="85"/>
                  </a:lnTo>
                  <a:cubicBezTo>
                    <a:pt x="14" y="85"/>
                    <a:pt x="13" y="85"/>
                    <a:pt x="13" y="85"/>
                  </a:cubicBezTo>
                  <a:cubicBezTo>
                    <a:pt x="8" y="94"/>
                    <a:pt x="5" y="105"/>
                    <a:pt x="8" y="113"/>
                  </a:cubicBezTo>
                  <a:cubicBezTo>
                    <a:pt x="15" y="122"/>
                    <a:pt x="23" y="127"/>
                    <a:pt x="30" y="127"/>
                  </a:cubicBezTo>
                  <a:cubicBezTo>
                    <a:pt x="33" y="127"/>
                    <a:pt x="35" y="126"/>
                    <a:pt x="37" y="125"/>
                  </a:cubicBezTo>
                  <a:cubicBezTo>
                    <a:pt x="53" y="119"/>
                    <a:pt x="69" y="112"/>
                    <a:pt x="84" y="103"/>
                  </a:cubicBezTo>
                  <a:lnTo>
                    <a:pt x="84" y="103"/>
                  </a:lnTo>
                  <a:cubicBezTo>
                    <a:pt x="99" y="99"/>
                    <a:pt x="113" y="88"/>
                    <a:pt x="116" y="70"/>
                  </a:cubicBezTo>
                  <a:cubicBezTo>
                    <a:pt x="119" y="50"/>
                    <a:pt x="112" y="27"/>
                    <a:pt x="92" y="14"/>
                  </a:cubicBezTo>
                  <a:cubicBezTo>
                    <a:pt x="88" y="14"/>
                    <a:pt x="88" y="11"/>
                    <a:pt x="84" y="7"/>
                  </a:cubicBezTo>
                  <a:cubicBezTo>
                    <a:pt x="76" y="2"/>
                    <a:pt x="66" y="0"/>
                    <a:pt x="5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9"/>
            <p:cNvSpPr/>
            <p:nvPr/>
          </p:nvSpPr>
          <p:spPr>
            <a:xfrm>
              <a:off x="8225762" y="4150227"/>
              <a:ext cx="6964" cy="7168"/>
            </a:xfrm>
            <a:custGeom>
              <a:rect b="b" l="l" r="r" t="t"/>
              <a:pathLst>
                <a:path extrusionOk="0" h="175" w="170">
                  <a:moveTo>
                    <a:pt x="83" y="1"/>
                  </a:moveTo>
                  <a:cubicBezTo>
                    <a:pt x="63" y="1"/>
                    <a:pt x="43" y="9"/>
                    <a:pt x="28" y="24"/>
                  </a:cubicBezTo>
                  <a:cubicBezTo>
                    <a:pt x="8" y="44"/>
                    <a:pt x="0" y="76"/>
                    <a:pt x="8" y="104"/>
                  </a:cubicBezTo>
                  <a:cubicBezTo>
                    <a:pt x="12" y="108"/>
                    <a:pt x="12" y="115"/>
                    <a:pt x="15" y="123"/>
                  </a:cubicBezTo>
                  <a:cubicBezTo>
                    <a:pt x="15" y="128"/>
                    <a:pt x="19" y="135"/>
                    <a:pt x="24" y="139"/>
                  </a:cubicBezTo>
                  <a:cubicBezTo>
                    <a:pt x="28" y="147"/>
                    <a:pt x="32" y="155"/>
                    <a:pt x="39" y="159"/>
                  </a:cubicBezTo>
                  <a:cubicBezTo>
                    <a:pt x="43" y="166"/>
                    <a:pt x="51" y="166"/>
                    <a:pt x="55" y="170"/>
                  </a:cubicBezTo>
                  <a:cubicBezTo>
                    <a:pt x="67" y="175"/>
                    <a:pt x="75" y="175"/>
                    <a:pt x="83" y="175"/>
                  </a:cubicBezTo>
                  <a:cubicBezTo>
                    <a:pt x="99" y="175"/>
                    <a:pt x="110" y="170"/>
                    <a:pt x="123" y="166"/>
                  </a:cubicBezTo>
                  <a:cubicBezTo>
                    <a:pt x="138" y="159"/>
                    <a:pt x="150" y="139"/>
                    <a:pt x="154" y="123"/>
                  </a:cubicBezTo>
                  <a:cubicBezTo>
                    <a:pt x="158" y="115"/>
                    <a:pt x="158" y="108"/>
                    <a:pt x="161" y="104"/>
                  </a:cubicBezTo>
                  <a:cubicBezTo>
                    <a:pt x="170" y="76"/>
                    <a:pt x="161" y="44"/>
                    <a:pt x="142" y="24"/>
                  </a:cubicBezTo>
                  <a:cubicBezTo>
                    <a:pt x="126" y="9"/>
                    <a:pt x="106" y="1"/>
                    <a:pt x="83"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9"/>
            <p:cNvSpPr/>
            <p:nvPr/>
          </p:nvSpPr>
          <p:spPr>
            <a:xfrm>
              <a:off x="8245301" y="4160591"/>
              <a:ext cx="5694" cy="3810"/>
            </a:xfrm>
            <a:custGeom>
              <a:rect b="b" l="l" r="r" t="t"/>
              <a:pathLst>
                <a:path extrusionOk="0" h="93" w="139">
                  <a:moveTo>
                    <a:pt x="90" y="0"/>
                  </a:moveTo>
                  <a:cubicBezTo>
                    <a:pt x="88" y="0"/>
                    <a:pt x="85" y="0"/>
                    <a:pt x="83" y="1"/>
                  </a:cubicBezTo>
                  <a:cubicBezTo>
                    <a:pt x="68" y="4"/>
                    <a:pt x="52" y="8"/>
                    <a:pt x="36" y="12"/>
                  </a:cubicBezTo>
                  <a:cubicBezTo>
                    <a:pt x="1" y="20"/>
                    <a:pt x="1" y="75"/>
                    <a:pt x="36" y="83"/>
                  </a:cubicBezTo>
                  <a:cubicBezTo>
                    <a:pt x="52" y="83"/>
                    <a:pt x="68" y="88"/>
                    <a:pt x="83" y="92"/>
                  </a:cubicBezTo>
                  <a:cubicBezTo>
                    <a:pt x="86" y="92"/>
                    <a:pt x="88" y="92"/>
                    <a:pt x="91" y="92"/>
                  </a:cubicBezTo>
                  <a:cubicBezTo>
                    <a:pt x="116" y="92"/>
                    <a:pt x="139" y="76"/>
                    <a:pt x="139" y="48"/>
                  </a:cubicBezTo>
                  <a:cubicBezTo>
                    <a:pt x="139" y="19"/>
                    <a:pt x="115" y="0"/>
                    <a:pt x="9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9"/>
            <p:cNvSpPr/>
            <p:nvPr/>
          </p:nvSpPr>
          <p:spPr>
            <a:xfrm>
              <a:off x="8275982" y="4044873"/>
              <a:ext cx="4137" cy="4670"/>
            </a:xfrm>
            <a:custGeom>
              <a:rect b="b" l="l" r="r" t="t"/>
              <a:pathLst>
                <a:path extrusionOk="0" h="114" w="101">
                  <a:moveTo>
                    <a:pt x="53" y="0"/>
                  </a:moveTo>
                  <a:cubicBezTo>
                    <a:pt x="41" y="0"/>
                    <a:pt x="25" y="4"/>
                    <a:pt x="17" y="15"/>
                  </a:cubicBezTo>
                  <a:cubicBezTo>
                    <a:pt x="9" y="24"/>
                    <a:pt x="1" y="35"/>
                    <a:pt x="1" y="48"/>
                  </a:cubicBezTo>
                  <a:cubicBezTo>
                    <a:pt x="6" y="55"/>
                    <a:pt x="6" y="63"/>
                    <a:pt x="6" y="67"/>
                  </a:cubicBezTo>
                  <a:cubicBezTo>
                    <a:pt x="6" y="75"/>
                    <a:pt x="6" y="83"/>
                    <a:pt x="9" y="86"/>
                  </a:cubicBezTo>
                  <a:cubicBezTo>
                    <a:pt x="9" y="90"/>
                    <a:pt x="13" y="99"/>
                    <a:pt x="17" y="103"/>
                  </a:cubicBezTo>
                  <a:cubicBezTo>
                    <a:pt x="25" y="110"/>
                    <a:pt x="41" y="114"/>
                    <a:pt x="53" y="114"/>
                  </a:cubicBezTo>
                  <a:cubicBezTo>
                    <a:pt x="64" y="114"/>
                    <a:pt x="77" y="110"/>
                    <a:pt x="84" y="103"/>
                  </a:cubicBezTo>
                  <a:cubicBezTo>
                    <a:pt x="88" y="99"/>
                    <a:pt x="88" y="95"/>
                    <a:pt x="92" y="90"/>
                  </a:cubicBezTo>
                  <a:cubicBezTo>
                    <a:pt x="96" y="86"/>
                    <a:pt x="96" y="79"/>
                    <a:pt x="96" y="67"/>
                  </a:cubicBezTo>
                  <a:cubicBezTo>
                    <a:pt x="100" y="63"/>
                    <a:pt x="100" y="55"/>
                    <a:pt x="100" y="48"/>
                  </a:cubicBezTo>
                  <a:cubicBezTo>
                    <a:pt x="100" y="35"/>
                    <a:pt x="92" y="24"/>
                    <a:pt x="84" y="15"/>
                  </a:cubicBezTo>
                  <a:cubicBezTo>
                    <a:pt x="77" y="4"/>
                    <a:pt x="64" y="0"/>
                    <a:pt x="53"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9"/>
            <p:cNvSpPr/>
            <p:nvPr/>
          </p:nvSpPr>
          <p:spPr>
            <a:xfrm>
              <a:off x="8271967" y="4051509"/>
              <a:ext cx="6677" cy="4383"/>
            </a:xfrm>
            <a:custGeom>
              <a:rect b="b" l="l" r="r" t="t"/>
              <a:pathLst>
                <a:path extrusionOk="0" h="107" w="163">
                  <a:moveTo>
                    <a:pt x="127" y="1"/>
                  </a:moveTo>
                  <a:cubicBezTo>
                    <a:pt x="124" y="1"/>
                    <a:pt x="120" y="2"/>
                    <a:pt x="115" y="4"/>
                  </a:cubicBezTo>
                  <a:cubicBezTo>
                    <a:pt x="107" y="4"/>
                    <a:pt x="99" y="9"/>
                    <a:pt x="94" y="17"/>
                  </a:cubicBezTo>
                  <a:lnTo>
                    <a:pt x="94" y="17"/>
                  </a:lnTo>
                  <a:cubicBezTo>
                    <a:pt x="85" y="16"/>
                    <a:pt x="76" y="14"/>
                    <a:pt x="64" y="12"/>
                  </a:cubicBezTo>
                  <a:cubicBezTo>
                    <a:pt x="59" y="9"/>
                    <a:pt x="54" y="8"/>
                    <a:pt x="49" y="8"/>
                  </a:cubicBezTo>
                  <a:cubicBezTo>
                    <a:pt x="27" y="8"/>
                    <a:pt x="8" y="28"/>
                    <a:pt x="4" y="51"/>
                  </a:cubicBezTo>
                  <a:cubicBezTo>
                    <a:pt x="0" y="79"/>
                    <a:pt x="24" y="102"/>
                    <a:pt x="52" y="106"/>
                  </a:cubicBezTo>
                  <a:cubicBezTo>
                    <a:pt x="84" y="106"/>
                    <a:pt x="115" y="99"/>
                    <a:pt x="142" y="86"/>
                  </a:cubicBezTo>
                  <a:cubicBezTo>
                    <a:pt x="155" y="79"/>
                    <a:pt x="162" y="66"/>
                    <a:pt x="162" y="51"/>
                  </a:cubicBezTo>
                  <a:lnTo>
                    <a:pt x="162" y="39"/>
                  </a:lnTo>
                  <a:cubicBezTo>
                    <a:pt x="159" y="28"/>
                    <a:pt x="155" y="12"/>
                    <a:pt x="142" y="8"/>
                  </a:cubicBezTo>
                  <a:cubicBezTo>
                    <a:pt x="136" y="3"/>
                    <a:pt x="132" y="1"/>
                    <a:pt x="127"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9"/>
            <p:cNvSpPr/>
            <p:nvPr/>
          </p:nvSpPr>
          <p:spPr>
            <a:xfrm>
              <a:off x="8317886" y="4072031"/>
              <a:ext cx="2130" cy="1639"/>
            </a:xfrm>
            <a:custGeom>
              <a:rect b="b" l="l" r="r" t="t"/>
              <a:pathLst>
                <a:path extrusionOk="0" h="40" w="52">
                  <a:moveTo>
                    <a:pt x="28" y="0"/>
                  </a:moveTo>
                  <a:cubicBezTo>
                    <a:pt x="1" y="0"/>
                    <a:pt x="1" y="39"/>
                    <a:pt x="28" y="39"/>
                  </a:cubicBezTo>
                  <a:cubicBezTo>
                    <a:pt x="52" y="39"/>
                    <a:pt x="52" y="0"/>
                    <a:pt x="28"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9"/>
            <p:cNvSpPr/>
            <p:nvPr/>
          </p:nvSpPr>
          <p:spPr>
            <a:xfrm>
              <a:off x="8342463" y="3905234"/>
              <a:ext cx="14787" cy="4875"/>
            </a:xfrm>
            <a:custGeom>
              <a:rect b="b" l="l" r="r" t="t"/>
              <a:pathLst>
                <a:path extrusionOk="0" h="119" w="361">
                  <a:moveTo>
                    <a:pt x="240" y="1"/>
                  </a:moveTo>
                  <a:cubicBezTo>
                    <a:pt x="178" y="1"/>
                    <a:pt x="106" y="24"/>
                    <a:pt x="59" y="31"/>
                  </a:cubicBezTo>
                  <a:cubicBezTo>
                    <a:pt x="0" y="38"/>
                    <a:pt x="7" y="119"/>
                    <a:pt x="61" y="119"/>
                  </a:cubicBezTo>
                  <a:cubicBezTo>
                    <a:pt x="64" y="119"/>
                    <a:pt x="68" y="119"/>
                    <a:pt x="71" y="118"/>
                  </a:cubicBezTo>
                  <a:cubicBezTo>
                    <a:pt x="123" y="107"/>
                    <a:pt x="185" y="77"/>
                    <a:pt x="242" y="77"/>
                  </a:cubicBezTo>
                  <a:cubicBezTo>
                    <a:pt x="267" y="77"/>
                    <a:pt x="290" y="82"/>
                    <a:pt x="312" y="98"/>
                  </a:cubicBezTo>
                  <a:cubicBezTo>
                    <a:pt x="318" y="102"/>
                    <a:pt x="323" y="104"/>
                    <a:pt x="328" y="104"/>
                  </a:cubicBezTo>
                  <a:cubicBezTo>
                    <a:pt x="348" y="104"/>
                    <a:pt x="361" y="77"/>
                    <a:pt x="352" y="58"/>
                  </a:cubicBezTo>
                  <a:cubicBezTo>
                    <a:pt x="330" y="14"/>
                    <a:pt x="288" y="1"/>
                    <a:pt x="240"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9"/>
            <p:cNvSpPr/>
            <p:nvPr/>
          </p:nvSpPr>
          <p:spPr>
            <a:xfrm>
              <a:off x="8337261" y="3892536"/>
              <a:ext cx="5530" cy="5899"/>
            </a:xfrm>
            <a:custGeom>
              <a:rect b="b" l="l" r="r" t="t"/>
              <a:pathLst>
                <a:path extrusionOk="0" h="144" w="135">
                  <a:moveTo>
                    <a:pt x="89" y="1"/>
                  </a:moveTo>
                  <a:cubicBezTo>
                    <a:pt x="67" y="1"/>
                    <a:pt x="44" y="20"/>
                    <a:pt x="44" y="44"/>
                  </a:cubicBezTo>
                  <a:lnTo>
                    <a:pt x="44" y="53"/>
                  </a:lnTo>
                  <a:cubicBezTo>
                    <a:pt x="44" y="60"/>
                    <a:pt x="44" y="64"/>
                    <a:pt x="40" y="68"/>
                  </a:cubicBezTo>
                  <a:cubicBezTo>
                    <a:pt x="36" y="80"/>
                    <a:pt x="29" y="88"/>
                    <a:pt x="20" y="96"/>
                  </a:cubicBezTo>
                  <a:cubicBezTo>
                    <a:pt x="1" y="116"/>
                    <a:pt x="17" y="143"/>
                    <a:pt x="40" y="143"/>
                  </a:cubicBezTo>
                  <a:cubicBezTo>
                    <a:pt x="45" y="143"/>
                    <a:pt x="51" y="142"/>
                    <a:pt x="56" y="139"/>
                  </a:cubicBezTo>
                  <a:cubicBezTo>
                    <a:pt x="91" y="124"/>
                    <a:pt x="120" y="96"/>
                    <a:pt x="131" y="57"/>
                  </a:cubicBezTo>
                  <a:cubicBezTo>
                    <a:pt x="135" y="29"/>
                    <a:pt x="120" y="5"/>
                    <a:pt x="96" y="2"/>
                  </a:cubicBezTo>
                  <a:cubicBezTo>
                    <a:pt x="94" y="1"/>
                    <a:pt x="91" y="1"/>
                    <a:pt x="89"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9"/>
            <p:cNvSpPr/>
            <p:nvPr/>
          </p:nvSpPr>
          <p:spPr>
            <a:xfrm>
              <a:off x="8211343" y="4162475"/>
              <a:ext cx="4752" cy="4055"/>
            </a:xfrm>
            <a:custGeom>
              <a:rect b="b" l="l" r="r" t="t"/>
              <a:pathLst>
                <a:path extrusionOk="0" h="99" w="116">
                  <a:moveTo>
                    <a:pt x="48" y="1"/>
                  </a:moveTo>
                  <a:cubicBezTo>
                    <a:pt x="22" y="1"/>
                    <a:pt x="1" y="22"/>
                    <a:pt x="1" y="49"/>
                  </a:cubicBezTo>
                  <a:cubicBezTo>
                    <a:pt x="1" y="77"/>
                    <a:pt x="22" y="98"/>
                    <a:pt x="48" y="98"/>
                  </a:cubicBezTo>
                  <a:cubicBezTo>
                    <a:pt x="52" y="98"/>
                    <a:pt x="56" y="98"/>
                    <a:pt x="60" y="97"/>
                  </a:cubicBezTo>
                  <a:cubicBezTo>
                    <a:pt x="68" y="93"/>
                    <a:pt x="76" y="93"/>
                    <a:pt x="83" y="89"/>
                  </a:cubicBezTo>
                  <a:cubicBezTo>
                    <a:pt x="99" y="84"/>
                    <a:pt x="116" y="69"/>
                    <a:pt x="111" y="49"/>
                  </a:cubicBezTo>
                  <a:cubicBezTo>
                    <a:pt x="111" y="29"/>
                    <a:pt x="99" y="13"/>
                    <a:pt x="83" y="10"/>
                  </a:cubicBezTo>
                  <a:cubicBezTo>
                    <a:pt x="76" y="6"/>
                    <a:pt x="68" y="6"/>
                    <a:pt x="60" y="2"/>
                  </a:cubicBezTo>
                  <a:cubicBezTo>
                    <a:pt x="56" y="1"/>
                    <a:pt x="52"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9"/>
            <p:cNvSpPr/>
            <p:nvPr/>
          </p:nvSpPr>
          <p:spPr>
            <a:xfrm>
              <a:off x="8275367" y="4197538"/>
              <a:ext cx="7824" cy="5284"/>
            </a:xfrm>
            <a:custGeom>
              <a:rect b="b" l="l" r="r" t="t"/>
              <a:pathLst>
                <a:path extrusionOk="0" h="129" w="191">
                  <a:moveTo>
                    <a:pt x="141" y="0"/>
                  </a:moveTo>
                  <a:cubicBezTo>
                    <a:pt x="129" y="0"/>
                    <a:pt x="118" y="5"/>
                    <a:pt x="107" y="14"/>
                  </a:cubicBezTo>
                  <a:cubicBezTo>
                    <a:pt x="109" y="12"/>
                    <a:pt x="109" y="11"/>
                    <a:pt x="108" y="11"/>
                  </a:cubicBezTo>
                  <a:cubicBezTo>
                    <a:pt x="107" y="11"/>
                    <a:pt x="103" y="13"/>
                    <a:pt x="102" y="14"/>
                  </a:cubicBezTo>
                  <a:lnTo>
                    <a:pt x="95" y="14"/>
                  </a:lnTo>
                  <a:cubicBezTo>
                    <a:pt x="92" y="14"/>
                    <a:pt x="92" y="14"/>
                    <a:pt x="99" y="18"/>
                  </a:cubicBezTo>
                  <a:cubicBezTo>
                    <a:pt x="95" y="18"/>
                    <a:pt x="87" y="14"/>
                    <a:pt x="83" y="10"/>
                  </a:cubicBezTo>
                  <a:cubicBezTo>
                    <a:pt x="78" y="8"/>
                    <a:pt x="73" y="7"/>
                    <a:pt x="68" y="7"/>
                  </a:cubicBezTo>
                  <a:cubicBezTo>
                    <a:pt x="38" y="7"/>
                    <a:pt x="12" y="34"/>
                    <a:pt x="8" y="62"/>
                  </a:cubicBezTo>
                  <a:cubicBezTo>
                    <a:pt x="1" y="97"/>
                    <a:pt x="28" y="128"/>
                    <a:pt x="68" y="128"/>
                  </a:cubicBezTo>
                  <a:cubicBezTo>
                    <a:pt x="115" y="128"/>
                    <a:pt x="154" y="109"/>
                    <a:pt x="178" y="69"/>
                  </a:cubicBezTo>
                  <a:cubicBezTo>
                    <a:pt x="190" y="50"/>
                    <a:pt x="186" y="22"/>
                    <a:pt x="166" y="10"/>
                  </a:cubicBezTo>
                  <a:cubicBezTo>
                    <a:pt x="158" y="3"/>
                    <a:pt x="149" y="0"/>
                    <a:pt x="141"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a:off x="8308915" y="3897779"/>
              <a:ext cx="20481" cy="19908"/>
            </a:xfrm>
            <a:custGeom>
              <a:rect b="b" l="l" r="r" t="t"/>
              <a:pathLst>
                <a:path extrusionOk="0" h="486" w="500">
                  <a:moveTo>
                    <a:pt x="487" y="0"/>
                  </a:moveTo>
                  <a:cubicBezTo>
                    <a:pt x="482" y="0"/>
                    <a:pt x="478" y="2"/>
                    <a:pt x="476" y="7"/>
                  </a:cubicBezTo>
                  <a:cubicBezTo>
                    <a:pt x="468" y="43"/>
                    <a:pt x="393" y="58"/>
                    <a:pt x="366" y="74"/>
                  </a:cubicBezTo>
                  <a:cubicBezTo>
                    <a:pt x="318" y="106"/>
                    <a:pt x="279" y="142"/>
                    <a:pt x="239" y="181"/>
                  </a:cubicBezTo>
                  <a:cubicBezTo>
                    <a:pt x="153" y="256"/>
                    <a:pt x="82" y="335"/>
                    <a:pt x="18" y="433"/>
                  </a:cubicBezTo>
                  <a:cubicBezTo>
                    <a:pt x="0" y="461"/>
                    <a:pt x="25" y="485"/>
                    <a:pt x="52" y="485"/>
                  </a:cubicBezTo>
                  <a:cubicBezTo>
                    <a:pt x="61" y="485"/>
                    <a:pt x="70" y="483"/>
                    <a:pt x="78" y="477"/>
                  </a:cubicBezTo>
                  <a:cubicBezTo>
                    <a:pt x="176" y="390"/>
                    <a:pt x="255" y="280"/>
                    <a:pt x="350" y="181"/>
                  </a:cubicBezTo>
                  <a:cubicBezTo>
                    <a:pt x="373" y="153"/>
                    <a:pt x="397" y="122"/>
                    <a:pt x="428" y="98"/>
                  </a:cubicBezTo>
                  <a:cubicBezTo>
                    <a:pt x="444" y="87"/>
                    <a:pt x="460" y="82"/>
                    <a:pt x="476" y="71"/>
                  </a:cubicBezTo>
                  <a:cubicBezTo>
                    <a:pt x="495" y="51"/>
                    <a:pt x="499" y="39"/>
                    <a:pt x="499" y="11"/>
                  </a:cubicBezTo>
                  <a:cubicBezTo>
                    <a:pt x="499" y="4"/>
                    <a:pt x="493" y="0"/>
                    <a:pt x="4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8302197" y="3935382"/>
              <a:ext cx="2622" cy="1679"/>
            </a:xfrm>
            <a:custGeom>
              <a:rect b="b" l="l" r="r" t="t"/>
              <a:pathLst>
                <a:path extrusionOk="0" h="41" w="64">
                  <a:moveTo>
                    <a:pt x="48" y="1"/>
                  </a:moveTo>
                  <a:cubicBezTo>
                    <a:pt x="47" y="1"/>
                    <a:pt x="45" y="1"/>
                    <a:pt x="44" y="1"/>
                  </a:cubicBezTo>
                  <a:lnTo>
                    <a:pt x="20" y="1"/>
                  </a:lnTo>
                  <a:cubicBezTo>
                    <a:pt x="13" y="5"/>
                    <a:pt x="0" y="9"/>
                    <a:pt x="5" y="21"/>
                  </a:cubicBezTo>
                  <a:cubicBezTo>
                    <a:pt x="5" y="29"/>
                    <a:pt x="9" y="36"/>
                    <a:pt x="20" y="36"/>
                  </a:cubicBezTo>
                  <a:cubicBezTo>
                    <a:pt x="29" y="36"/>
                    <a:pt x="36" y="36"/>
                    <a:pt x="44" y="40"/>
                  </a:cubicBezTo>
                  <a:cubicBezTo>
                    <a:pt x="56" y="40"/>
                    <a:pt x="64" y="29"/>
                    <a:pt x="64" y="21"/>
                  </a:cubicBezTo>
                  <a:cubicBezTo>
                    <a:pt x="64" y="10"/>
                    <a:pt x="58" y="1"/>
                    <a:pt x="48" y="1"/>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9"/>
            <p:cNvSpPr/>
            <p:nvPr/>
          </p:nvSpPr>
          <p:spPr>
            <a:xfrm>
              <a:off x="8293309" y="3948654"/>
              <a:ext cx="1352" cy="983"/>
            </a:xfrm>
            <a:custGeom>
              <a:rect b="b" l="l" r="r" t="t"/>
              <a:pathLst>
                <a:path extrusionOk="0" h="24" w="33">
                  <a:moveTo>
                    <a:pt x="16" y="0"/>
                  </a:moveTo>
                  <a:cubicBezTo>
                    <a:pt x="0" y="0"/>
                    <a:pt x="0" y="24"/>
                    <a:pt x="16" y="24"/>
                  </a:cubicBezTo>
                  <a:cubicBezTo>
                    <a:pt x="33" y="24"/>
                    <a:pt x="33" y="0"/>
                    <a:pt x="1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9"/>
            <p:cNvSpPr/>
            <p:nvPr/>
          </p:nvSpPr>
          <p:spPr>
            <a:xfrm>
              <a:off x="8282167" y="3963277"/>
              <a:ext cx="5079" cy="2540"/>
            </a:xfrm>
            <a:custGeom>
              <a:rect b="b" l="l" r="r" t="t"/>
              <a:pathLst>
                <a:path extrusionOk="0" h="62" w="124">
                  <a:moveTo>
                    <a:pt x="96" y="0"/>
                  </a:moveTo>
                  <a:cubicBezTo>
                    <a:pt x="93" y="0"/>
                    <a:pt x="90" y="1"/>
                    <a:pt x="87" y="3"/>
                  </a:cubicBezTo>
                  <a:cubicBezTo>
                    <a:pt x="68" y="15"/>
                    <a:pt x="44" y="27"/>
                    <a:pt x="24" y="27"/>
                  </a:cubicBezTo>
                  <a:cubicBezTo>
                    <a:pt x="0" y="31"/>
                    <a:pt x="0" y="62"/>
                    <a:pt x="24" y="62"/>
                  </a:cubicBezTo>
                  <a:cubicBezTo>
                    <a:pt x="52" y="58"/>
                    <a:pt x="79" y="51"/>
                    <a:pt x="107" y="38"/>
                  </a:cubicBezTo>
                  <a:cubicBezTo>
                    <a:pt x="123" y="25"/>
                    <a:pt x="112" y="0"/>
                    <a:pt x="96"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8249643" y="4043235"/>
              <a:ext cx="4260" cy="4055"/>
            </a:xfrm>
            <a:custGeom>
              <a:rect b="b" l="l" r="r" t="t"/>
              <a:pathLst>
                <a:path extrusionOk="0" h="99" w="104">
                  <a:moveTo>
                    <a:pt x="60" y="0"/>
                  </a:moveTo>
                  <a:cubicBezTo>
                    <a:pt x="48" y="0"/>
                    <a:pt x="33" y="8"/>
                    <a:pt x="24" y="20"/>
                  </a:cubicBezTo>
                  <a:cubicBezTo>
                    <a:pt x="21" y="28"/>
                    <a:pt x="13" y="35"/>
                    <a:pt x="9" y="48"/>
                  </a:cubicBezTo>
                  <a:cubicBezTo>
                    <a:pt x="1" y="59"/>
                    <a:pt x="1" y="79"/>
                    <a:pt x="13" y="88"/>
                  </a:cubicBezTo>
                  <a:cubicBezTo>
                    <a:pt x="20" y="94"/>
                    <a:pt x="28" y="98"/>
                    <a:pt x="36" y="98"/>
                  </a:cubicBezTo>
                  <a:cubicBezTo>
                    <a:pt x="42" y="98"/>
                    <a:pt x="47" y="96"/>
                    <a:pt x="52" y="91"/>
                  </a:cubicBezTo>
                  <a:cubicBezTo>
                    <a:pt x="64" y="88"/>
                    <a:pt x="72" y="79"/>
                    <a:pt x="84" y="75"/>
                  </a:cubicBezTo>
                  <a:cubicBezTo>
                    <a:pt x="95" y="68"/>
                    <a:pt x="104" y="55"/>
                    <a:pt x="104" y="40"/>
                  </a:cubicBezTo>
                  <a:cubicBezTo>
                    <a:pt x="104" y="28"/>
                    <a:pt x="99" y="20"/>
                    <a:pt x="92" y="12"/>
                  </a:cubicBezTo>
                  <a:cubicBezTo>
                    <a:pt x="84" y="4"/>
                    <a:pt x="72" y="0"/>
                    <a:pt x="60"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8238706" y="4066419"/>
              <a:ext cx="5325" cy="6636"/>
            </a:xfrm>
            <a:custGeom>
              <a:rect b="b" l="l" r="r" t="t"/>
              <a:pathLst>
                <a:path extrusionOk="0" h="162" w="130">
                  <a:moveTo>
                    <a:pt x="87" y="0"/>
                  </a:moveTo>
                  <a:cubicBezTo>
                    <a:pt x="83" y="0"/>
                    <a:pt x="79" y="1"/>
                    <a:pt x="75" y="3"/>
                  </a:cubicBezTo>
                  <a:cubicBezTo>
                    <a:pt x="55" y="7"/>
                    <a:pt x="51" y="23"/>
                    <a:pt x="51" y="43"/>
                  </a:cubicBezTo>
                  <a:cubicBezTo>
                    <a:pt x="55" y="54"/>
                    <a:pt x="51" y="66"/>
                    <a:pt x="43" y="74"/>
                  </a:cubicBezTo>
                  <a:cubicBezTo>
                    <a:pt x="40" y="81"/>
                    <a:pt x="35" y="85"/>
                    <a:pt x="27" y="90"/>
                  </a:cubicBezTo>
                  <a:cubicBezTo>
                    <a:pt x="20" y="97"/>
                    <a:pt x="16" y="105"/>
                    <a:pt x="11" y="117"/>
                  </a:cubicBezTo>
                  <a:cubicBezTo>
                    <a:pt x="0" y="136"/>
                    <a:pt x="17" y="161"/>
                    <a:pt x="39" y="161"/>
                  </a:cubicBezTo>
                  <a:cubicBezTo>
                    <a:pt x="40" y="161"/>
                    <a:pt x="42" y="161"/>
                    <a:pt x="43" y="161"/>
                  </a:cubicBezTo>
                  <a:cubicBezTo>
                    <a:pt x="102" y="145"/>
                    <a:pt x="129" y="78"/>
                    <a:pt x="118" y="26"/>
                  </a:cubicBezTo>
                  <a:cubicBezTo>
                    <a:pt x="115" y="11"/>
                    <a:pt x="102" y="0"/>
                    <a:pt x="87" y="0"/>
                  </a:cubicBezTo>
                  <a:close/>
                </a:path>
              </a:pathLst>
            </a:custGeom>
            <a:solidFill>
              <a:srgbClr val="FFC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8327594" y="3938782"/>
              <a:ext cx="655" cy="696"/>
            </a:xfrm>
            <a:custGeom>
              <a:rect b="b" l="l" r="r" t="t"/>
              <a:pathLst>
                <a:path extrusionOk="0" h="17" w="16">
                  <a:moveTo>
                    <a:pt x="8" y="1"/>
                  </a:moveTo>
                  <a:cubicBezTo>
                    <a:pt x="1" y="1"/>
                    <a:pt x="1" y="17"/>
                    <a:pt x="8" y="17"/>
                  </a:cubicBezTo>
                  <a:cubicBezTo>
                    <a:pt x="16" y="17"/>
                    <a:pt x="16" y="1"/>
                    <a:pt x="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8329847" y="3934030"/>
              <a:ext cx="5858" cy="4219"/>
            </a:xfrm>
            <a:custGeom>
              <a:rect b="b" l="l" r="r" t="t"/>
              <a:pathLst>
                <a:path extrusionOk="0" h="103" w="143">
                  <a:moveTo>
                    <a:pt x="52" y="1"/>
                  </a:moveTo>
                  <a:cubicBezTo>
                    <a:pt x="39" y="1"/>
                    <a:pt x="25" y="6"/>
                    <a:pt x="17" y="18"/>
                  </a:cubicBezTo>
                  <a:cubicBezTo>
                    <a:pt x="4" y="26"/>
                    <a:pt x="1" y="38"/>
                    <a:pt x="1" y="54"/>
                  </a:cubicBezTo>
                  <a:cubicBezTo>
                    <a:pt x="1" y="66"/>
                    <a:pt x="4" y="78"/>
                    <a:pt x="17" y="89"/>
                  </a:cubicBezTo>
                  <a:cubicBezTo>
                    <a:pt x="25" y="98"/>
                    <a:pt x="36" y="103"/>
                    <a:pt x="50" y="103"/>
                  </a:cubicBezTo>
                  <a:cubicBezTo>
                    <a:pt x="54" y="103"/>
                    <a:pt x="59" y="102"/>
                    <a:pt x="64" y="102"/>
                  </a:cubicBezTo>
                  <a:cubicBezTo>
                    <a:pt x="79" y="97"/>
                    <a:pt x="103" y="97"/>
                    <a:pt x="115" y="89"/>
                  </a:cubicBezTo>
                  <a:cubicBezTo>
                    <a:pt x="143" y="69"/>
                    <a:pt x="143" y="34"/>
                    <a:pt x="115" y="14"/>
                  </a:cubicBezTo>
                  <a:cubicBezTo>
                    <a:pt x="103" y="7"/>
                    <a:pt x="79" y="7"/>
                    <a:pt x="64" y="2"/>
                  </a:cubicBezTo>
                  <a:cubicBezTo>
                    <a:pt x="60" y="1"/>
                    <a:pt x="56" y="1"/>
                    <a:pt x="5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8326447" y="3935259"/>
              <a:ext cx="6021" cy="6308"/>
            </a:xfrm>
            <a:custGeom>
              <a:rect b="b" l="l" r="r" t="t"/>
              <a:pathLst>
                <a:path extrusionOk="0" h="154" w="147">
                  <a:moveTo>
                    <a:pt x="90" y="46"/>
                  </a:moveTo>
                  <a:lnTo>
                    <a:pt x="90" y="46"/>
                  </a:lnTo>
                  <a:cubicBezTo>
                    <a:pt x="90" y="46"/>
                    <a:pt x="90" y="47"/>
                    <a:pt x="91" y="48"/>
                  </a:cubicBezTo>
                  <a:lnTo>
                    <a:pt x="91" y="49"/>
                  </a:lnTo>
                  <a:lnTo>
                    <a:pt x="91" y="49"/>
                  </a:lnTo>
                  <a:cubicBezTo>
                    <a:pt x="90" y="48"/>
                    <a:pt x="89" y="46"/>
                    <a:pt x="90" y="46"/>
                  </a:cubicBezTo>
                  <a:close/>
                  <a:moveTo>
                    <a:pt x="61" y="0"/>
                  </a:moveTo>
                  <a:cubicBezTo>
                    <a:pt x="40" y="0"/>
                    <a:pt x="21" y="14"/>
                    <a:pt x="13" y="36"/>
                  </a:cubicBezTo>
                  <a:cubicBezTo>
                    <a:pt x="13" y="43"/>
                    <a:pt x="9" y="52"/>
                    <a:pt x="5" y="59"/>
                  </a:cubicBezTo>
                  <a:cubicBezTo>
                    <a:pt x="0" y="75"/>
                    <a:pt x="9" y="90"/>
                    <a:pt x="16" y="103"/>
                  </a:cubicBezTo>
                  <a:cubicBezTo>
                    <a:pt x="32" y="114"/>
                    <a:pt x="44" y="126"/>
                    <a:pt x="60" y="138"/>
                  </a:cubicBezTo>
                  <a:cubicBezTo>
                    <a:pt x="67" y="143"/>
                    <a:pt x="76" y="146"/>
                    <a:pt x="80" y="150"/>
                  </a:cubicBezTo>
                  <a:cubicBezTo>
                    <a:pt x="95" y="154"/>
                    <a:pt x="103" y="154"/>
                    <a:pt x="119" y="154"/>
                  </a:cubicBezTo>
                  <a:cubicBezTo>
                    <a:pt x="135" y="150"/>
                    <a:pt x="147" y="126"/>
                    <a:pt x="142" y="110"/>
                  </a:cubicBezTo>
                  <a:cubicBezTo>
                    <a:pt x="135" y="95"/>
                    <a:pt x="127" y="83"/>
                    <a:pt x="115" y="72"/>
                  </a:cubicBezTo>
                  <a:cubicBezTo>
                    <a:pt x="113" y="69"/>
                    <a:pt x="109" y="66"/>
                    <a:pt x="106" y="64"/>
                  </a:cubicBezTo>
                  <a:lnTo>
                    <a:pt x="106" y="64"/>
                  </a:lnTo>
                  <a:cubicBezTo>
                    <a:pt x="113" y="38"/>
                    <a:pt x="105" y="15"/>
                    <a:pt x="80" y="4"/>
                  </a:cubicBezTo>
                  <a:cubicBezTo>
                    <a:pt x="73" y="1"/>
                    <a:pt x="67" y="0"/>
                    <a:pt x="6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8325833" y="3943656"/>
              <a:ext cx="6308" cy="5038"/>
            </a:xfrm>
            <a:custGeom>
              <a:rect b="b" l="l" r="r" t="t"/>
              <a:pathLst>
                <a:path extrusionOk="0" h="123" w="154">
                  <a:moveTo>
                    <a:pt x="75" y="0"/>
                  </a:moveTo>
                  <a:cubicBezTo>
                    <a:pt x="0" y="0"/>
                    <a:pt x="0" y="122"/>
                    <a:pt x="75" y="122"/>
                  </a:cubicBezTo>
                  <a:cubicBezTo>
                    <a:pt x="153" y="122"/>
                    <a:pt x="153" y="0"/>
                    <a:pt x="75"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8312233" y="3960246"/>
              <a:ext cx="57348" cy="35474"/>
            </a:xfrm>
            <a:custGeom>
              <a:rect b="b" l="l" r="r" t="t"/>
              <a:pathLst>
                <a:path extrusionOk="0" h="866" w="1400">
                  <a:moveTo>
                    <a:pt x="190" y="0"/>
                  </a:moveTo>
                  <a:cubicBezTo>
                    <a:pt x="135" y="0"/>
                    <a:pt x="79" y="3"/>
                    <a:pt x="20" y="6"/>
                  </a:cubicBezTo>
                  <a:cubicBezTo>
                    <a:pt x="1" y="6"/>
                    <a:pt x="1" y="34"/>
                    <a:pt x="20" y="37"/>
                  </a:cubicBezTo>
                  <a:cubicBezTo>
                    <a:pt x="316" y="41"/>
                    <a:pt x="569" y="96"/>
                    <a:pt x="817" y="274"/>
                  </a:cubicBezTo>
                  <a:cubicBezTo>
                    <a:pt x="1034" y="428"/>
                    <a:pt x="1243" y="613"/>
                    <a:pt x="1365" y="859"/>
                  </a:cubicBezTo>
                  <a:cubicBezTo>
                    <a:pt x="1369" y="863"/>
                    <a:pt x="1375" y="865"/>
                    <a:pt x="1381" y="865"/>
                  </a:cubicBezTo>
                  <a:cubicBezTo>
                    <a:pt x="1391" y="865"/>
                    <a:pt x="1400" y="860"/>
                    <a:pt x="1398" y="850"/>
                  </a:cubicBezTo>
                  <a:cubicBezTo>
                    <a:pt x="1378" y="566"/>
                    <a:pt x="1070" y="349"/>
                    <a:pt x="861" y="199"/>
                  </a:cubicBezTo>
                  <a:cubicBezTo>
                    <a:pt x="638" y="44"/>
                    <a:pt x="434" y="0"/>
                    <a:pt x="19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8314773" y="3989534"/>
              <a:ext cx="50507" cy="9626"/>
            </a:xfrm>
            <a:custGeom>
              <a:rect b="b" l="l" r="r" t="t"/>
              <a:pathLst>
                <a:path extrusionOk="0" h="235" w="1233">
                  <a:moveTo>
                    <a:pt x="56" y="1"/>
                  </a:moveTo>
                  <a:cubicBezTo>
                    <a:pt x="15" y="1"/>
                    <a:pt x="0" y="57"/>
                    <a:pt x="45" y="73"/>
                  </a:cubicBezTo>
                  <a:cubicBezTo>
                    <a:pt x="381" y="175"/>
                    <a:pt x="770" y="234"/>
                    <a:pt x="1126" y="234"/>
                  </a:cubicBezTo>
                  <a:cubicBezTo>
                    <a:pt x="1150" y="234"/>
                    <a:pt x="1174" y="234"/>
                    <a:pt x="1197" y="234"/>
                  </a:cubicBezTo>
                  <a:cubicBezTo>
                    <a:pt x="1232" y="234"/>
                    <a:pt x="1232" y="182"/>
                    <a:pt x="1197" y="179"/>
                  </a:cubicBezTo>
                  <a:cubicBezTo>
                    <a:pt x="818" y="155"/>
                    <a:pt x="436" y="68"/>
                    <a:pt x="65" y="2"/>
                  </a:cubicBezTo>
                  <a:cubicBezTo>
                    <a:pt x="62" y="1"/>
                    <a:pt x="59" y="1"/>
                    <a:pt x="5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8336524" y="3980727"/>
              <a:ext cx="4915" cy="2663"/>
            </a:xfrm>
            <a:custGeom>
              <a:rect b="b" l="l" r="r" t="t"/>
              <a:pathLst>
                <a:path extrusionOk="0" h="65" w="120">
                  <a:moveTo>
                    <a:pt x="9" y="0"/>
                  </a:moveTo>
                  <a:cubicBezTo>
                    <a:pt x="4" y="0"/>
                    <a:pt x="0" y="8"/>
                    <a:pt x="3" y="11"/>
                  </a:cubicBezTo>
                  <a:cubicBezTo>
                    <a:pt x="35" y="35"/>
                    <a:pt x="71" y="42"/>
                    <a:pt x="102" y="62"/>
                  </a:cubicBezTo>
                  <a:cubicBezTo>
                    <a:pt x="103" y="64"/>
                    <a:pt x="105" y="64"/>
                    <a:pt x="106" y="64"/>
                  </a:cubicBezTo>
                  <a:cubicBezTo>
                    <a:pt x="113" y="64"/>
                    <a:pt x="119" y="53"/>
                    <a:pt x="109" y="46"/>
                  </a:cubicBezTo>
                  <a:cubicBezTo>
                    <a:pt x="82" y="27"/>
                    <a:pt x="43" y="22"/>
                    <a:pt x="15" y="3"/>
                  </a:cubicBezTo>
                  <a:cubicBezTo>
                    <a:pt x="13" y="1"/>
                    <a:pt x="11" y="0"/>
                    <a:pt x="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8280856" y="4058923"/>
              <a:ext cx="52186" cy="46861"/>
            </a:xfrm>
            <a:custGeom>
              <a:rect b="b" l="l" r="r" t="t"/>
              <a:pathLst>
                <a:path extrusionOk="0" h="1144" w="1274">
                  <a:moveTo>
                    <a:pt x="29" y="0"/>
                  </a:moveTo>
                  <a:cubicBezTo>
                    <a:pt x="0" y="0"/>
                    <a:pt x="0" y="40"/>
                    <a:pt x="29" y="44"/>
                  </a:cubicBezTo>
                  <a:cubicBezTo>
                    <a:pt x="237" y="55"/>
                    <a:pt x="498" y="328"/>
                    <a:pt x="660" y="446"/>
                  </a:cubicBezTo>
                  <a:cubicBezTo>
                    <a:pt x="900" y="628"/>
                    <a:pt x="1102" y="841"/>
                    <a:pt x="1220" y="1125"/>
                  </a:cubicBezTo>
                  <a:cubicBezTo>
                    <a:pt x="1227" y="1138"/>
                    <a:pt x="1237" y="1143"/>
                    <a:pt x="1246" y="1143"/>
                  </a:cubicBezTo>
                  <a:cubicBezTo>
                    <a:pt x="1260" y="1143"/>
                    <a:pt x="1274" y="1130"/>
                    <a:pt x="1271" y="1109"/>
                  </a:cubicBezTo>
                  <a:cubicBezTo>
                    <a:pt x="1236" y="841"/>
                    <a:pt x="1000" y="608"/>
                    <a:pt x="786" y="454"/>
                  </a:cubicBezTo>
                  <a:cubicBezTo>
                    <a:pt x="640" y="351"/>
                    <a:pt x="486" y="253"/>
                    <a:pt x="337" y="146"/>
                  </a:cubicBezTo>
                  <a:cubicBezTo>
                    <a:pt x="237" y="79"/>
                    <a:pt x="151" y="4"/>
                    <a:pt x="29"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8284748" y="4104883"/>
              <a:ext cx="49032" cy="9995"/>
            </a:xfrm>
            <a:custGeom>
              <a:rect b="b" l="l" r="r" t="t"/>
              <a:pathLst>
                <a:path extrusionOk="0" h="244" w="1197">
                  <a:moveTo>
                    <a:pt x="53" y="1"/>
                  </a:moveTo>
                  <a:cubicBezTo>
                    <a:pt x="16" y="1"/>
                    <a:pt x="0" y="57"/>
                    <a:pt x="36" y="82"/>
                  </a:cubicBezTo>
                  <a:cubicBezTo>
                    <a:pt x="238" y="216"/>
                    <a:pt x="500" y="243"/>
                    <a:pt x="758" y="243"/>
                  </a:cubicBezTo>
                  <a:cubicBezTo>
                    <a:pt x="903" y="243"/>
                    <a:pt x="1046" y="235"/>
                    <a:pt x="1176" y="232"/>
                  </a:cubicBezTo>
                  <a:cubicBezTo>
                    <a:pt x="1196" y="232"/>
                    <a:pt x="1196" y="200"/>
                    <a:pt x="1176" y="197"/>
                  </a:cubicBezTo>
                  <a:cubicBezTo>
                    <a:pt x="794" y="169"/>
                    <a:pt x="431" y="122"/>
                    <a:pt x="67" y="3"/>
                  </a:cubicBezTo>
                  <a:cubicBezTo>
                    <a:pt x="62" y="2"/>
                    <a:pt x="58" y="1"/>
                    <a:pt x="53"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8281430" y="4039876"/>
              <a:ext cx="14501" cy="8233"/>
            </a:xfrm>
            <a:custGeom>
              <a:rect b="b" l="l" r="r" t="t"/>
              <a:pathLst>
                <a:path extrusionOk="0" h="201" w="354">
                  <a:moveTo>
                    <a:pt x="62" y="1"/>
                  </a:moveTo>
                  <a:cubicBezTo>
                    <a:pt x="18" y="1"/>
                    <a:pt x="1" y="77"/>
                    <a:pt x="54" y="94"/>
                  </a:cubicBezTo>
                  <a:cubicBezTo>
                    <a:pt x="133" y="122"/>
                    <a:pt x="215" y="157"/>
                    <a:pt x="290" y="197"/>
                  </a:cubicBezTo>
                  <a:cubicBezTo>
                    <a:pt x="295" y="199"/>
                    <a:pt x="300" y="200"/>
                    <a:pt x="305" y="200"/>
                  </a:cubicBezTo>
                  <a:cubicBezTo>
                    <a:pt x="332" y="200"/>
                    <a:pt x="353" y="170"/>
                    <a:pt x="330" y="150"/>
                  </a:cubicBezTo>
                  <a:cubicBezTo>
                    <a:pt x="259" y="79"/>
                    <a:pt x="168" y="39"/>
                    <a:pt x="77" y="4"/>
                  </a:cubicBezTo>
                  <a:cubicBezTo>
                    <a:pt x="72" y="2"/>
                    <a:pt x="67" y="1"/>
                    <a:pt x="62"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8340006" y="4062282"/>
              <a:ext cx="3932" cy="3318"/>
            </a:xfrm>
            <a:custGeom>
              <a:rect b="b" l="l" r="r" t="t"/>
              <a:pathLst>
                <a:path extrusionOk="0" h="81" w="96">
                  <a:moveTo>
                    <a:pt x="47" y="0"/>
                  </a:moveTo>
                  <a:cubicBezTo>
                    <a:pt x="36" y="0"/>
                    <a:pt x="25" y="5"/>
                    <a:pt x="17" y="17"/>
                  </a:cubicBezTo>
                  <a:cubicBezTo>
                    <a:pt x="1" y="36"/>
                    <a:pt x="13" y="64"/>
                    <a:pt x="37" y="72"/>
                  </a:cubicBezTo>
                  <a:cubicBezTo>
                    <a:pt x="44" y="76"/>
                    <a:pt x="53" y="76"/>
                    <a:pt x="60" y="80"/>
                  </a:cubicBezTo>
                  <a:cubicBezTo>
                    <a:pt x="62" y="80"/>
                    <a:pt x="64" y="81"/>
                    <a:pt x="65" y="81"/>
                  </a:cubicBezTo>
                  <a:cubicBezTo>
                    <a:pt x="80" y="81"/>
                    <a:pt x="95" y="66"/>
                    <a:pt x="92" y="53"/>
                  </a:cubicBezTo>
                  <a:lnTo>
                    <a:pt x="92" y="36"/>
                  </a:lnTo>
                  <a:cubicBezTo>
                    <a:pt x="92" y="29"/>
                    <a:pt x="88" y="20"/>
                    <a:pt x="80" y="17"/>
                  </a:cubicBezTo>
                  <a:cubicBezTo>
                    <a:pt x="79" y="16"/>
                    <a:pt x="77" y="15"/>
                    <a:pt x="76" y="15"/>
                  </a:cubicBezTo>
                  <a:lnTo>
                    <a:pt x="76" y="15"/>
                  </a:lnTo>
                  <a:cubicBezTo>
                    <a:pt x="69" y="6"/>
                    <a:pt x="58" y="0"/>
                    <a:pt x="47"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8343037" y="4041310"/>
              <a:ext cx="4834" cy="4260"/>
            </a:xfrm>
            <a:custGeom>
              <a:rect b="b" l="l" r="r" t="t"/>
              <a:pathLst>
                <a:path extrusionOk="0" h="104" w="118">
                  <a:moveTo>
                    <a:pt x="21" y="0"/>
                  </a:moveTo>
                  <a:cubicBezTo>
                    <a:pt x="11" y="0"/>
                    <a:pt x="0" y="14"/>
                    <a:pt x="10" y="24"/>
                  </a:cubicBezTo>
                  <a:cubicBezTo>
                    <a:pt x="34" y="47"/>
                    <a:pt x="57" y="75"/>
                    <a:pt x="81" y="99"/>
                  </a:cubicBezTo>
                  <a:cubicBezTo>
                    <a:pt x="85" y="102"/>
                    <a:pt x="89" y="104"/>
                    <a:pt x="93" y="104"/>
                  </a:cubicBezTo>
                  <a:cubicBezTo>
                    <a:pt x="106" y="104"/>
                    <a:pt x="117" y="87"/>
                    <a:pt x="105" y="75"/>
                  </a:cubicBezTo>
                  <a:cubicBezTo>
                    <a:pt x="81" y="51"/>
                    <a:pt x="57" y="28"/>
                    <a:pt x="30" y="4"/>
                  </a:cubicBezTo>
                  <a:cubicBezTo>
                    <a:pt x="27" y="1"/>
                    <a:pt x="24" y="0"/>
                    <a:pt x="21"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8325300" y="4028366"/>
              <a:ext cx="3318" cy="4915"/>
            </a:xfrm>
            <a:custGeom>
              <a:rect b="b" l="l" r="r" t="t"/>
              <a:pathLst>
                <a:path extrusionOk="0" h="120" w="81">
                  <a:moveTo>
                    <a:pt x="41" y="1"/>
                  </a:moveTo>
                  <a:cubicBezTo>
                    <a:pt x="28" y="1"/>
                    <a:pt x="21" y="4"/>
                    <a:pt x="13" y="8"/>
                  </a:cubicBezTo>
                  <a:cubicBezTo>
                    <a:pt x="1" y="20"/>
                    <a:pt x="1" y="32"/>
                    <a:pt x="1" y="48"/>
                  </a:cubicBezTo>
                  <a:cubicBezTo>
                    <a:pt x="5" y="63"/>
                    <a:pt x="9" y="79"/>
                    <a:pt x="9" y="95"/>
                  </a:cubicBezTo>
                  <a:cubicBezTo>
                    <a:pt x="13" y="107"/>
                    <a:pt x="28" y="119"/>
                    <a:pt x="41" y="119"/>
                  </a:cubicBezTo>
                  <a:cubicBezTo>
                    <a:pt x="52" y="119"/>
                    <a:pt x="68" y="107"/>
                    <a:pt x="72" y="95"/>
                  </a:cubicBezTo>
                  <a:cubicBezTo>
                    <a:pt x="72" y="79"/>
                    <a:pt x="76" y="63"/>
                    <a:pt x="76" y="48"/>
                  </a:cubicBezTo>
                  <a:cubicBezTo>
                    <a:pt x="80" y="36"/>
                    <a:pt x="80" y="20"/>
                    <a:pt x="68" y="8"/>
                  </a:cubicBezTo>
                  <a:cubicBezTo>
                    <a:pt x="60" y="4"/>
                    <a:pt x="52" y="1"/>
                    <a:pt x="41"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8236576" y="4165056"/>
              <a:ext cx="60911" cy="27445"/>
            </a:xfrm>
            <a:custGeom>
              <a:rect b="b" l="l" r="r" t="t"/>
              <a:pathLst>
                <a:path extrusionOk="0" h="670" w="1487">
                  <a:moveTo>
                    <a:pt x="160" y="0"/>
                  </a:moveTo>
                  <a:cubicBezTo>
                    <a:pt x="118" y="0"/>
                    <a:pt x="78" y="2"/>
                    <a:pt x="39" y="6"/>
                  </a:cubicBezTo>
                  <a:cubicBezTo>
                    <a:pt x="4" y="10"/>
                    <a:pt x="1" y="61"/>
                    <a:pt x="39" y="65"/>
                  </a:cubicBezTo>
                  <a:cubicBezTo>
                    <a:pt x="565" y="105"/>
                    <a:pt x="1023" y="365"/>
                    <a:pt x="1436" y="665"/>
                  </a:cubicBezTo>
                  <a:cubicBezTo>
                    <a:pt x="1441" y="668"/>
                    <a:pt x="1446" y="670"/>
                    <a:pt x="1451" y="670"/>
                  </a:cubicBezTo>
                  <a:cubicBezTo>
                    <a:pt x="1470" y="670"/>
                    <a:pt x="1486" y="648"/>
                    <a:pt x="1476" y="629"/>
                  </a:cubicBezTo>
                  <a:cubicBezTo>
                    <a:pt x="1222" y="260"/>
                    <a:pt x="626" y="0"/>
                    <a:pt x="160"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8310759" y="4163335"/>
              <a:ext cx="2499" cy="4055"/>
            </a:xfrm>
            <a:custGeom>
              <a:rect b="b" l="l" r="r" t="t"/>
              <a:pathLst>
                <a:path extrusionOk="0" h="99" w="61">
                  <a:moveTo>
                    <a:pt x="28" y="1"/>
                  </a:moveTo>
                  <a:cubicBezTo>
                    <a:pt x="9" y="1"/>
                    <a:pt x="1" y="16"/>
                    <a:pt x="1" y="36"/>
                  </a:cubicBezTo>
                  <a:cubicBezTo>
                    <a:pt x="4" y="52"/>
                    <a:pt x="4" y="68"/>
                    <a:pt x="9" y="83"/>
                  </a:cubicBezTo>
                  <a:cubicBezTo>
                    <a:pt x="11" y="93"/>
                    <a:pt x="21" y="98"/>
                    <a:pt x="30" y="98"/>
                  </a:cubicBezTo>
                  <a:cubicBezTo>
                    <a:pt x="40" y="98"/>
                    <a:pt x="50" y="93"/>
                    <a:pt x="52" y="83"/>
                  </a:cubicBezTo>
                  <a:cubicBezTo>
                    <a:pt x="52" y="68"/>
                    <a:pt x="56" y="52"/>
                    <a:pt x="56" y="36"/>
                  </a:cubicBezTo>
                  <a:cubicBezTo>
                    <a:pt x="60" y="16"/>
                    <a:pt x="52" y="1"/>
                    <a:pt x="28"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8330175" y="4141789"/>
              <a:ext cx="4260" cy="3523"/>
            </a:xfrm>
            <a:custGeom>
              <a:rect b="b" l="l" r="r" t="t"/>
              <a:pathLst>
                <a:path extrusionOk="0" h="86" w="104">
                  <a:moveTo>
                    <a:pt x="44" y="0"/>
                  </a:moveTo>
                  <a:cubicBezTo>
                    <a:pt x="20" y="0"/>
                    <a:pt x="0" y="21"/>
                    <a:pt x="0" y="45"/>
                  </a:cubicBezTo>
                  <a:cubicBezTo>
                    <a:pt x="0" y="65"/>
                    <a:pt x="21" y="86"/>
                    <a:pt x="45" y="86"/>
                  </a:cubicBezTo>
                  <a:cubicBezTo>
                    <a:pt x="49" y="86"/>
                    <a:pt x="52" y="85"/>
                    <a:pt x="56" y="85"/>
                  </a:cubicBezTo>
                  <a:cubicBezTo>
                    <a:pt x="64" y="85"/>
                    <a:pt x="67" y="81"/>
                    <a:pt x="75" y="77"/>
                  </a:cubicBezTo>
                  <a:cubicBezTo>
                    <a:pt x="91" y="73"/>
                    <a:pt x="103" y="61"/>
                    <a:pt x="103" y="45"/>
                  </a:cubicBezTo>
                  <a:cubicBezTo>
                    <a:pt x="103" y="26"/>
                    <a:pt x="91" y="13"/>
                    <a:pt x="75" y="10"/>
                  </a:cubicBezTo>
                  <a:cubicBezTo>
                    <a:pt x="67" y="6"/>
                    <a:pt x="64" y="2"/>
                    <a:pt x="56" y="2"/>
                  </a:cubicBezTo>
                  <a:cubicBezTo>
                    <a:pt x="52" y="1"/>
                    <a:pt x="48" y="0"/>
                    <a:pt x="44"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8316043" y="4191107"/>
              <a:ext cx="8725" cy="7250"/>
            </a:xfrm>
            <a:custGeom>
              <a:rect b="b" l="l" r="r" t="t"/>
              <a:pathLst>
                <a:path extrusionOk="0" h="177" w="213">
                  <a:moveTo>
                    <a:pt x="46" y="0"/>
                  </a:moveTo>
                  <a:cubicBezTo>
                    <a:pt x="21" y="0"/>
                    <a:pt x="0" y="29"/>
                    <a:pt x="22" y="57"/>
                  </a:cubicBezTo>
                  <a:cubicBezTo>
                    <a:pt x="53" y="92"/>
                    <a:pt x="81" y="128"/>
                    <a:pt x="112" y="163"/>
                  </a:cubicBezTo>
                  <a:cubicBezTo>
                    <a:pt x="121" y="173"/>
                    <a:pt x="131" y="177"/>
                    <a:pt x="141" y="177"/>
                  </a:cubicBezTo>
                  <a:cubicBezTo>
                    <a:pt x="178" y="177"/>
                    <a:pt x="212" y="127"/>
                    <a:pt x="176" y="96"/>
                  </a:cubicBezTo>
                  <a:cubicBezTo>
                    <a:pt x="141" y="68"/>
                    <a:pt x="108" y="37"/>
                    <a:pt x="69" y="10"/>
                  </a:cubicBezTo>
                  <a:cubicBezTo>
                    <a:pt x="62" y="3"/>
                    <a:pt x="54" y="0"/>
                    <a:pt x="46" y="0"/>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a:off x="8279422" y="4162844"/>
              <a:ext cx="5038" cy="6882"/>
            </a:xfrm>
            <a:custGeom>
              <a:rect b="b" l="l" r="r" t="t"/>
              <a:pathLst>
                <a:path extrusionOk="0" h="168" w="123">
                  <a:moveTo>
                    <a:pt x="16" y="87"/>
                  </a:moveTo>
                  <a:cubicBezTo>
                    <a:pt x="16" y="87"/>
                    <a:pt x="16" y="87"/>
                    <a:pt x="16" y="88"/>
                  </a:cubicBezTo>
                  <a:cubicBezTo>
                    <a:pt x="16" y="88"/>
                    <a:pt x="16" y="88"/>
                    <a:pt x="16" y="88"/>
                  </a:cubicBezTo>
                  <a:lnTo>
                    <a:pt x="16" y="88"/>
                  </a:lnTo>
                  <a:cubicBezTo>
                    <a:pt x="16" y="87"/>
                    <a:pt x="16" y="87"/>
                    <a:pt x="16" y="87"/>
                  </a:cubicBezTo>
                  <a:close/>
                  <a:moveTo>
                    <a:pt x="40" y="1"/>
                  </a:moveTo>
                  <a:cubicBezTo>
                    <a:pt x="12" y="1"/>
                    <a:pt x="0" y="28"/>
                    <a:pt x="4" y="52"/>
                  </a:cubicBezTo>
                  <a:cubicBezTo>
                    <a:pt x="3" y="49"/>
                    <a:pt x="3" y="48"/>
                    <a:pt x="2" y="48"/>
                  </a:cubicBezTo>
                  <a:lnTo>
                    <a:pt x="2" y="48"/>
                  </a:lnTo>
                  <a:cubicBezTo>
                    <a:pt x="2" y="48"/>
                    <a:pt x="4" y="57"/>
                    <a:pt x="4" y="60"/>
                  </a:cubicBezTo>
                  <a:cubicBezTo>
                    <a:pt x="4" y="64"/>
                    <a:pt x="8" y="68"/>
                    <a:pt x="12" y="72"/>
                  </a:cubicBezTo>
                  <a:cubicBezTo>
                    <a:pt x="12" y="74"/>
                    <a:pt x="12" y="77"/>
                    <a:pt x="13" y="78"/>
                  </a:cubicBezTo>
                  <a:lnTo>
                    <a:pt x="13" y="78"/>
                  </a:lnTo>
                  <a:cubicBezTo>
                    <a:pt x="13" y="79"/>
                    <a:pt x="13" y="80"/>
                    <a:pt x="14" y="82"/>
                  </a:cubicBezTo>
                  <a:lnTo>
                    <a:pt x="14" y="82"/>
                  </a:lnTo>
                  <a:cubicBezTo>
                    <a:pt x="12" y="85"/>
                    <a:pt x="12" y="88"/>
                    <a:pt x="12" y="91"/>
                  </a:cubicBezTo>
                  <a:cubicBezTo>
                    <a:pt x="12" y="92"/>
                    <a:pt x="12" y="92"/>
                    <a:pt x="13" y="92"/>
                  </a:cubicBezTo>
                  <a:lnTo>
                    <a:pt x="13" y="92"/>
                  </a:lnTo>
                  <a:cubicBezTo>
                    <a:pt x="12" y="94"/>
                    <a:pt x="12" y="97"/>
                    <a:pt x="12" y="99"/>
                  </a:cubicBezTo>
                  <a:cubicBezTo>
                    <a:pt x="0" y="131"/>
                    <a:pt x="24" y="162"/>
                    <a:pt x="55" y="166"/>
                  </a:cubicBezTo>
                  <a:cubicBezTo>
                    <a:pt x="60" y="167"/>
                    <a:pt x="64" y="168"/>
                    <a:pt x="68" y="168"/>
                  </a:cubicBezTo>
                  <a:cubicBezTo>
                    <a:pt x="97" y="168"/>
                    <a:pt x="119" y="143"/>
                    <a:pt x="119" y="115"/>
                  </a:cubicBezTo>
                  <a:cubicBezTo>
                    <a:pt x="122" y="64"/>
                    <a:pt x="95" y="4"/>
                    <a:pt x="40"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8308956" y="4149080"/>
              <a:ext cx="6554" cy="4915"/>
            </a:xfrm>
            <a:custGeom>
              <a:rect b="b" l="l" r="r" t="t"/>
              <a:pathLst>
                <a:path extrusionOk="0" h="120" w="160">
                  <a:moveTo>
                    <a:pt x="106" y="1"/>
                  </a:moveTo>
                  <a:cubicBezTo>
                    <a:pt x="104" y="1"/>
                    <a:pt x="102" y="1"/>
                    <a:pt x="100" y="1"/>
                  </a:cubicBezTo>
                  <a:cubicBezTo>
                    <a:pt x="88" y="1"/>
                    <a:pt x="81" y="5"/>
                    <a:pt x="72" y="5"/>
                  </a:cubicBezTo>
                  <a:cubicBezTo>
                    <a:pt x="57" y="5"/>
                    <a:pt x="48" y="9"/>
                    <a:pt x="37" y="14"/>
                  </a:cubicBezTo>
                  <a:cubicBezTo>
                    <a:pt x="17" y="21"/>
                    <a:pt x="1" y="37"/>
                    <a:pt x="1" y="61"/>
                  </a:cubicBezTo>
                  <a:cubicBezTo>
                    <a:pt x="1" y="85"/>
                    <a:pt x="17" y="100"/>
                    <a:pt x="37" y="108"/>
                  </a:cubicBezTo>
                  <a:cubicBezTo>
                    <a:pt x="48" y="112"/>
                    <a:pt x="57" y="116"/>
                    <a:pt x="72" y="116"/>
                  </a:cubicBezTo>
                  <a:cubicBezTo>
                    <a:pt x="81" y="116"/>
                    <a:pt x="88" y="116"/>
                    <a:pt x="100" y="120"/>
                  </a:cubicBezTo>
                  <a:cubicBezTo>
                    <a:pt x="128" y="120"/>
                    <a:pt x="159" y="88"/>
                    <a:pt x="155" y="61"/>
                  </a:cubicBezTo>
                  <a:cubicBezTo>
                    <a:pt x="155" y="30"/>
                    <a:pt x="134" y="1"/>
                    <a:pt x="106" y="1"/>
                  </a:cubicBezTo>
                  <a:close/>
                </a:path>
              </a:pathLst>
            </a:custGeom>
            <a:solidFill>
              <a:srgbClr val="F8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8200202" y="3936529"/>
              <a:ext cx="4260" cy="3277"/>
            </a:xfrm>
            <a:custGeom>
              <a:rect b="b" l="l" r="r" t="t"/>
              <a:pathLst>
                <a:path extrusionOk="0" h="80" w="104">
                  <a:moveTo>
                    <a:pt x="51" y="1"/>
                  </a:moveTo>
                  <a:cubicBezTo>
                    <a:pt x="0" y="1"/>
                    <a:pt x="0" y="79"/>
                    <a:pt x="51" y="79"/>
                  </a:cubicBezTo>
                  <a:cubicBezTo>
                    <a:pt x="103" y="79"/>
                    <a:pt x="103" y="1"/>
                    <a:pt x="5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a:off x="8227687" y="3941240"/>
              <a:ext cx="5038" cy="3932"/>
            </a:xfrm>
            <a:custGeom>
              <a:rect b="b" l="l" r="r" t="t"/>
              <a:pathLst>
                <a:path extrusionOk="0" h="96" w="123">
                  <a:moveTo>
                    <a:pt x="63" y="0"/>
                  </a:moveTo>
                  <a:cubicBezTo>
                    <a:pt x="1" y="0"/>
                    <a:pt x="1" y="95"/>
                    <a:pt x="63" y="95"/>
                  </a:cubicBezTo>
                  <a:cubicBezTo>
                    <a:pt x="123" y="95"/>
                    <a:pt x="123" y="0"/>
                    <a:pt x="6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a:off x="8238501" y="3917523"/>
              <a:ext cx="11347" cy="11306"/>
            </a:xfrm>
            <a:custGeom>
              <a:rect b="b" l="l" r="r" t="t"/>
              <a:pathLst>
                <a:path extrusionOk="0" h="276" w="277">
                  <a:moveTo>
                    <a:pt x="139" y="1"/>
                  </a:moveTo>
                  <a:cubicBezTo>
                    <a:pt x="132" y="1"/>
                    <a:pt x="125" y="3"/>
                    <a:pt x="107" y="7"/>
                  </a:cubicBezTo>
                  <a:lnTo>
                    <a:pt x="103" y="7"/>
                  </a:lnTo>
                  <a:cubicBezTo>
                    <a:pt x="83" y="11"/>
                    <a:pt x="68" y="19"/>
                    <a:pt x="56" y="31"/>
                  </a:cubicBezTo>
                  <a:cubicBezTo>
                    <a:pt x="40" y="42"/>
                    <a:pt x="28" y="55"/>
                    <a:pt x="21" y="70"/>
                  </a:cubicBezTo>
                  <a:cubicBezTo>
                    <a:pt x="9" y="86"/>
                    <a:pt x="5" y="102"/>
                    <a:pt x="5" y="121"/>
                  </a:cubicBezTo>
                  <a:cubicBezTo>
                    <a:pt x="1" y="137"/>
                    <a:pt x="1" y="157"/>
                    <a:pt x="9" y="177"/>
                  </a:cubicBezTo>
                  <a:cubicBezTo>
                    <a:pt x="12" y="200"/>
                    <a:pt x="25" y="220"/>
                    <a:pt x="40" y="236"/>
                  </a:cubicBezTo>
                  <a:cubicBezTo>
                    <a:pt x="52" y="244"/>
                    <a:pt x="60" y="252"/>
                    <a:pt x="68" y="255"/>
                  </a:cubicBezTo>
                  <a:cubicBezTo>
                    <a:pt x="92" y="272"/>
                    <a:pt x="116" y="275"/>
                    <a:pt x="139" y="275"/>
                  </a:cubicBezTo>
                  <a:cubicBezTo>
                    <a:pt x="151" y="275"/>
                    <a:pt x="163" y="272"/>
                    <a:pt x="174" y="272"/>
                  </a:cubicBezTo>
                  <a:cubicBezTo>
                    <a:pt x="198" y="263"/>
                    <a:pt x="218" y="252"/>
                    <a:pt x="238" y="236"/>
                  </a:cubicBezTo>
                  <a:cubicBezTo>
                    <a:pt x="242" y="228"/>
                    <a:pt x="249" y="216"/>
                    <a:pt x="258" y="208"/>
                  </a:cubicBezTo>
                  <a:cubicBezTo>
                    <a:pt x="269" y="188"/>
                    <a:pt x="277" y="164"/>
                    <a:pt x="277" y="137"/>
                  </a:cubicBezTo>
                  <a:cubicBezTo>
                    <a:pt x="277" y="121"/>
                    <a:pt x="273" y="102"/>
                    <a:pt x="265" y="86"/>
                  </a:cubicBezTo>
                  <a:cubicBezTo>
                    <a:pt x="258" y="70"/>
                    <a:pt x="249" y="55"/>
                    <a:pt x="238" y="42"/>
                  </a:cubicBezTo>
                  <a:cubicBezTo>
                    <a:pt x="218" y="26"/>
                    <a:pt x="198" y="15"/>
                    <a:pt x="174" y="7"/>
                  </a:cubicBezTo>
                  <a:lnTo>
                    <a:pt x="170" y="7"/>
                  </a:lnTo>
                  <a:cubicBezTo>
                    <a:pt x="152" y="3"/>
                    <a:pt x="146" y="1"/>
                    <a:pt x="1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8248209" y="3945746"/>
              <a:ext cx="6021" cy="4711"/>
            </a:xfrm>
            <a:custGeom>
              <a:rect b="b" l="l" r="r" t="t"/>
              <a:pathLst>
                <a:path extrusionOk="0" h="115" w="147">
                  <a:moveTo>
                    <a:pt x="72" y="0"/>
                  </a:moveTo>
                  <a:cubicBezTo>
                    <a:pt x="1" y="0"/>
                    <a:pt x="1" y="115"/>
                    <a:pt x="72" y="115"/>
                  </a:cubicBezTo>
                  <a:cubicBezTo>
                    <a:pt x="147" y="115"/>
                    <a:pt x="147" y="0"/>
                    <a:pt x="7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8200202" y="3836500"/>
              <a:ext cx="4547" cy="4014"/>
            </a:xfrm>
            <a:custGeom>
              <a:rect b="b" l="l" r="r" t="t"/>
              <a:pathLst>
                <a:path extrusionOk="0" h="98" w="111">
                  <a:moveTo>
                    <a:pt x="51" y="0"/>
                  </a:moveTo>
                  <a:cubicBezTo>
                    <a:pt x="45" y="0"/>
                    <a:pt x="39" y="1"/>
                    <a:pt x="32" y="4"/>
                  </a:cubicBezTo>
                  <a:cubicBezTo>
                    <a:pt x="16" y="11"/>
                    <a:pt x="0" y="27"/>
                    <a:pt x="4" y="47"/>
                  </a:cubicBezTo>
                  <a:cubicBezTo>
                    <a:pt x="4" y="63"/>
                    <a:pt x="12" y="82"/>
                    <a:pt x="28" y="91"/>
                  </a:cubicBezTo>
                  <a:cubicBezTo>
                    <a:pt x="35" y="95"/>
                    <a:pt x="44" y="98"/>
                    <a:pt x="52" y="98"/>
                  </a:cubicBezTo>
                  <a:cubicBezTo>
                    <a:pt x="65" y="98"/>
                    <a:pt x="77" y="92"/>
                    <a:pt x="87" y="82"/>
                  </a:cubicBezTo>
                  <a:lnTo>
                    <a:pt x="99" y="71"/>
                  </a:lnTo>
                  <a:cubicBezTo>
                    <a:pt x="111" y="59"/>
                    <a:pt x="111" y="39"/>
                    <a:pt x="99" y="27"/>
                  </a:cubicBezTo>
                  <a:lnTo>
                    <a:pt x="87" y="15"/>
                  </a:lnTo>
                  <a:cubicBezTo>
                    <a:pt x="77" y="5"/>
                    <a:pt x="64" y="0"/>
                    <a:pt x="51"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8233340" y="3845512"/>
              <a:ext cx="3891" cy="3769"/>
            </a:xfrm>
            <a:custGeom>
              <a:rect b="b" l="l" r="r" t="t"/>
              <a:pathLst>
                <a:path extrusionOk="0" h="92" w="95">
                  <a:moveTo>
                    <a:pt x="44" y="1"/>
                  </a:moveTo>
                  <a:cubicBezTo>
                    <a:pt x="36" y="1"/>
                    <a:pt x="28" y="1"/>
                    <a:pt x="20" y="5"/>
                  </a:cubicBezTo>
                  <a:cubicBezTo>
                    <a:pt x="9" y="5"/>
                    <a:pt x="5" y="13"/>
                    <a:pt x="0" y="24"/>
                  </a:cubicBezTo>
                  <a:lnTo>
                    <a:pt x="0" y="48"/>
                  </a:lnTo>
                  <a:lnTo>
                    <a:pt x="0" y="60"/>
                  </a:lnTo>
                  <a:cubicBezTo>
                    <a:pt x="5" y="64"/>
                    <a:pt x="5" y="68"/>
                    <a:pt x="5" y="72"/>
                  </a:cubicBezTo>
                  <a:cubicBezTo>
                    <a:pt x="12" y="79"/>
                    <a:pt x="20" y="84"/>
                    <a:pt x="28" y="88"/>
                  </a:cubicBezTo>
                  <a:cubicBezTo>
                    <a:pt x="34" y="90"/>
                    <a:pt x="40" y="92"/>
                    <a:pt x="47" y="92"/>
                  </a:cubicBezTo>
                  <a:cubicBezTo>
                    <a:pt x="59" y="92"/>
                    <a:pt x="72" y="87"/>
                    <a:pt x="80" y="79"/>
                  </a:cubicBezTo>
                  <a:cubicBezTo>
                    <a:pt x="87" y="68"/>
                    <a:pt x="95" y="52"/>
                    <a:pt x="91" y="37"/>
                  </a:cubicBezTo>
                  <a:cubicBezTo>
                    <a:pt x="87" y="24"/>
                    <a:pt x="83" y="17"/>
                    <a:pt x="76" y="13"/>
                  </a:cubicBezTo>
                  <a:cubicBezTo>
                    <a:pt x="67" y="5"/>
                    <a:pt x="56" y="1"/>
                    <a:pt x="44"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8227851" y="3795825"/>
              <a:ext cx="4055" cy="3400"/>
            </a:xfrm>
            <a:custGeom>
              <a:rect b="b" l="l" r="r" t="t"/>
              <a:pathLst>
                <a:path extrusionOk="0" h="83" w="99">
                  <a:moveTo>
                    <a:pt x="57" y="1"/>
                  </a:moveTo>
                  <a:cubicBezTo>
                    <a:pt x="54" y="1"/>
                    <a:pt x="51" y="1"/>
                    <a:pt x="48" y="2"/>
                  </a:cubicBezTo>
                  <a:cubicBezTo>
                    <a:pt x="39" y="6"/>
                    <a:pt x="32" y="6"/>
                    <a:pt x="24" y="10"/>
                  </a:cubicBezTo>
                  <a:cubicBezTo>
                    <a:pt x="12" y="14"/>
                    <a:pt x="0" y="30"/>
                    <a:pt x="0" y="42"/>
                  </a:cubicBezTo>
                  <a:cubicBezTo>
                    <a:pt x="0" y="57"/>
                    <a:pt x="8" y="70"/>
                    <a:pt x="24" y="77"/>
                  </a:cubicBezTo>
                  <a:cubicBezTo>
                    <a:pt x="32" y="77"/>
                    <a:pt x="39" y="81"/>
                    <a:pt x="48" y="81"/>
                  </a:cubicBezTo>
                  <a:cubicBezTo>
                    <a:pt x="52" y="82"/>
                    <a:pt x="55" y="83"/>
                    <a:pt x="59" y="83"/>
                  </a:cubicBezTo>
                  <a:cubicBezTo>
                    <a:pt x="80" y="83"/>
                    <a:pt x="99" y="65"/>
                    <a:pt x="99" y="42"/>
                  </a:cubicBezTo>
                  <a:cubicBezTo>
                    <a:pt x="99" y="21"/>
                    <a:pt x="78" y="1"/>
                    <a:pt x="5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8224123" y="3804468"/>
              <a:ext cx="205" cy="205"/>
            </a:xfrm>
            <a:custGeom>
              <a:rect b="b" l="l" r="r" t="t"/>
              <a:pathLst>
                <a:path extrusionOk="0" h="5" w="5">
                  <a:moveTo>
                    <a:pt x="4" y="1"/>
                  </a:moveTo>
                  <a:cubicBezTo>
                    <a:pt x="1" y="1"/>
                    <a:pt x="1" y="4"/>
                    <a:pt x="4" y="4"/>
                  </a:cubicBezTo>
                  <a:lnTo>
                    <a:pt x="4"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8236207" y="3851779"/>
              <a:ext cx="6431" cy="4588"/>
            </a:xfrm>
            <a:custGeom>
              <a:rect b="b" l="l" r="r" t="t"/>
              <a:pathLst>
                <a:path extrusionOk="0" h="112" w="157">
                  <a:moveTo>
                    <a:pt x="25" y="0"/>
                  </a:moveTo>
                  <a:cubicBezTo>
                    <a:pt x="9" y="0"/>
                    <a:pt x="0" y="19"/>
                    <a:pt x="17" y="30"/>
                  </a:cubicBezTo>
                  <a:cubicBezTo>
                    <a:pt x="48" y="49"/>
                    <a:pt x="81" y="68"/>
                    <a:pt x="101" y="101"/>
                  </a:cubicBezTo>
                  <a:cubicBezTo>
                    <a:pt x="106" y="108"/>
                    <a:pt x="113" y="111"/>
                    <a:pt x="120" y="111"/>
                  </a:cubicBezTo>
                  <a:cubicBezTo>
                    <a:pt x="138" y="111"/>
                    <a:pt x="156" y="90"/>
                    <a:pt x="139" y="73"/>
                  </a:cubicBezTo>
                  <a:cubicBezTo>
                    <a:pt x="108" y="37"/>
                    <a:pt x="72" y="21"/>
                    <a:pt x="33" y="2"/>
                  </a:cubicBezTo>
                  <a:cubicBezTo>
                    <a:pt x="30" y="1"/>
                    <a:pt x="27" y="0"/>
                    <a:pt x="2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8192787" y="3837278"/>
              <a:ext cx="3113" cy="2458"/>
            </a:xfrm>
            <a:custGeom>
              <a:rect b="b" l="l" r="r" t="t"/>
              <a:pathLst>
                <a:path extrusionOk="0" h="60" w="76">
                  <a:moveTo>
                    <a:pt x="39" y="1"/>
                  </a:moveTo>
                  <a:cubicBezTo>
                    <a:pt x="0" y="1"/>
                    <a:pt x="0" y="60"/>
                    <a:pt x="39" y="60"/>
                  </a:cubicBezTo>
                  <a:cubicBezTo>
                    <a:pt x="75" y="60"/>
                    <a:pt x="75"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8204871" y="3837033"/>
              <a:ext cx="3605" cy="2785"/>
            </a:xfrm>
            <a:custGeom>
              <a:rect b="b" l="l" r="r" t="t"/>
              <a:pathLst>
                <a:path extrusionOk="0" h="68" w="88">
                  <a:moveTo>
                    <a:pt x="35" y="1"/>
                  </a:moveTo>
                  <a:cubicBezTo>
                    <a:pt x="26" y="1"/>
                    <a:pt x="19" y="4"/>
                    <a:pt x="13" y="11"/>
                  </a:cubicBezTo>
                  <a:cubicBezTo>
                    <a:pt x="5" y="18"/>
                    <a:pt x="1" y="26"/>
                    <a:pt x="1" y="34"/>
                  </a:cubicBezTo>
                  <a:cubicBezTo>
                    <a:pt x="1" y="42"/>
                    <a:pt x="5" y="54"/>
                    <a:pt x="13" y="58"/>
                  </a:cubicBezTo>
                  <a:cubicBezTo>
                    <a:pt x="18" y="65"/>
                    <a:pt x="24" y="68"/>
                    <a:pt x="31" y="68"/>
                  </a:cubicBezTo>
                  <a:cubicBezTo>
                    <a:pt x="35" y="68"/>
                    <a:pt x="40" y="67"/>
                    <a:pt x="44" y="66"/>
                  </a:cubicBezTo>
                  <a:cubicBezTo>
                    <a:pt x="52" y="66"/>
                    <a:pt x="60" y="66"/>
                    <a:pt x="68" y="62"/>
                  </a:cubicBezTo>
                  <a:cubicBezTo>
                    <a:pt x="79" y="62"/>
                    <a:pt x="88" y="46"/>
                    <a:pt x="88" y="34"/>
                  </a:cubicBezTo>
                  <a:cubicBezTo>
                    <a:pt x="88" y="22"/>
                    <a:pt x="79" y="11"/>
                    <a:pt x="68" y="7"/>
                  </a:cubicBezTo>
                  <a:cubicBezTo>
                    <a:pt x="60" y="7"/>
                    <a:pt x="52" y="2"/>
                    <a:pt x="44" y="2"/>
                  </a:cubicBezTo>
                  <a:cubicBezTo>
                    <a:pt x="41" y="1"/>
                    <a:pt x="38" y="1"/>
                    <a:pt x="35"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8200939" y="3800331"/>
              <a:ext cx="5448" cy="8193"/>
            </a:xfrm>
            <a:custGeom>
              <a:rect b="b" l="l" r="r" t="t"/>
              <a:pathLst>
                <a:path extrusionOk="0" h="200" w="133">
                  <a:moveTo>
                    <a:pt x="32" y="1"/>
                  </a:moveTo>
                  <a:cubicBezTo>
                    <a:pt x="16" y="1"/>
                    <a:pt x="0" y="11"/>
                    <a:pt x="2" y="31"/>
                  </a:cubicBezTo>
                  <a:cubicBezTo>
                    <a:pt x="6" y="58"/>
                    <a:pt x="10" y="86"/>
                    <a:pt x="26" y="109"/>
                  </a:cubicBezTo>
                  <a:cubicBezTo>
                    <a:pt x="33" y="122"/>
                    <a:pt x="46" y="133"/>
                    <a:pt x="53" y="140"/>
                  </a:cubicBezTo>
                  <a:cubicBezTo>
                    <a:pt x="69" y="153"/>
                    <a:pt x="81" y="157"/>
                    <a:pt x="81" y="176"/>
                  </a:cubicBezTo>
                  <a:cubicBezTo>
                    <a:pt x="83" y="192"/>
                    <a:pt x="95" y="200"/>
                    <a:pt x="107" y="200"/>
                  </a:cubicBezTo>
                  <a:cubicBezTo>
                    <a:pt x="119" y="200"/>
                    <a:pt x="130" y="192"/>
                    <a:pt x="133" y="176"/>
                  </a:cubicBezTo>
                  <a:cubicBezTo>
                    <a:pt x="133" y="149"/>
                    <a:pt x="120" y="129"/>
                    <a:pt x="101" y="109"/>
                  </a:cubicBezTo>
                  <a:cubicBezTo>
                    <a:pt x="77" y="86"/>
                    <a:pt x="65" y="62"/>
                    <a:pt x="65" y="31"/>
                  </a:cubicBezTo>
                  <a:cubicBezTo>
                    <a:pt x="65" y="11"/>
                    <a:pt x="49" y="1"/>
                    <a:pt x="3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8236617" y="3839245"/>
              <a:ext cx="8152" cy="3277"/>
            </a:xfrm>
            <a:custGeom>
              <a:rect b="b" l="l" r="r" t="t"/>
              <a:pathLst>
                <a:path extrusionOk="0" h="80" w="199">
                  <a:moveTo>
                    <a:pt x="157" y="0"/>
                  </a:moveTo>
                  <a:cubicBezTo>
                    <a:pt x="156" y="0"/>
                    <a:pt x="155" y="0"/>
                    <a:pt x="153" y="0"/>
                  </a:cubicBezTo>
                  <a:cubicBezTo>
                    <a:pt x="114" y="8"/>
                    <a:pt x="74" y="24"/>
                    <a:pt x="31" y="32"/>
                  </a:cubicBezTo>
                  <a:cubicBezTo>
                    <a:pt x="1" y="39"/>
                    <a:pt x="14" y="79"/>
                    <a:pt x="43" y="79"/>
                  </a:cubicBezTo>
                  <a:cubicBezTo>
                    <a:pt x="44" y="79"/>
                    <a:pt x="46" y="79"/>
                    <a:pt x="47" y="79"/>
                  </a:cubicBezTo>
                  <a:cubicBezTo>
                    <a:pt x="82" y="71"/>
                    <a:pt x="122" y="63"/>
                    <a:pt x="162" y="59"/>
                  </a:cubicBezTo>
                  <a:cubicBezTo>
                    <a:pt x="199" y="55"/>
                    <a:pt x="193" y="0"/>
                    <a:pt x="157"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8166244" y="3890898"/>
              <a:ext cx="3605" cy="2867"/>
            </a:xfrm>
            <a:custGeom>
              <a:rect b="b" l="l" r="r" t="t"/>
              <a:pathLst>
                <a:path extrusionOk="0" h="70" w="88">
                  <a:moveTo>
                    <a:pt x="54" y="0"/>
                  </a:moveTo>
                  <a:cubicBezTo>
                    <a:pt x="50" y="0"/>
                    <a:pt x="47" y="1"/>
                    <a:pt x="44" y="2"/>
                  </a:cubicBezTo>
                  <a:cubicBezTo>
                    <a:pt x="36" y="2"/>
                    <a:pt x="28" y="6"/>
                    <a:pt x="20" y="6"/>
                  </a:cubicBezTo>
                  <a:cubicBezTo>
                    <a:pt x="9" y="9"/>
                    <a:pt x="0" y="22"/>
                    <a:pt x="0" y="33"/>
                  </a:cubicBezTo>
                  <a:cubicBezTo>
                    <a:pt x="0" y="45"/>
                    <a:pt x="9" y="61"/>
                    <a:pt x="20" y="61"/>
                  </a:cubicBezTo>
                  <a:cubicBezTo>
                    <a:pt x="28" y="65"/>
                    <a:pt x="36" y="65"/>
                    <a:pt x="44" y="69"/>
                  </a:cubicBezTo>
                  <a:cubicBezTo>
                    <a:pt x="56" y="69"/>
                    <a:pt x="68" y="69"/>
                    <a:pt x="75" y="57"/>
                  </a:cubicBezTo>
                  <a:cubicBezTo>
                    <a:pt x="84" y="53"/>
                    <a:pt x="88" y="45"/>
                    <a:pt x="88" y="33"/>
                  </a:cubicBezTo>
                  <a:cubicBezTo>
                    <a:pt x="88" y="26"/>
                    <a:pt x="84" y="18"/>
                    <a:pt x="75" y="9"/>
                  </a:cubicBezTo>
                  <a:cubicBezTo>
                    <a:pt x="70" y="4"/>
                    <a:pt x="62" y="0"/>
                    <a:pt x="5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8152358" y="3930221"/>
              <a:ext cx="2294" cy="2622"/>
            </a:xfrm>
            <a:custGeom>
              <a:rect b="b" l="l" r="r" t="t"/>
              <a:pathLst>
                <a:path extrusionOk="0" h="64" w="56">
                  <a:moveTo>
                    <a:pt x="28" y="0"/>
                  </a:moveTo>
                  <a:cubicBezTo>
                    <a:pt x="12" y="0"/>
                    <a:pt x="0" y="16"/>
                    <a:pt x="4" y="29"/>
                  </a:cubicBezTo>
                  <a:cubicBezTo>
                    <a:pt x="4" y="36"/>
                    <a:pt x="8" y="44"/>
                    <a:pt x="12" y="52"/>
                  </a:cubicBezTo>
                  <a:cubicBezTo>
                    <a:pt x="14" y="60"/>
                    <a:pt x="21" y="64"/>
                    <a:pt x="28" y="64"/>
                  </a:cubicBezTo>
                  <a:cubicBezTo>
                    <a:pt x="35" y="64"/>
                    <a:pt x="42" y="60"/>
                    <a:pt x="44" y="52"/>
                  </a:cubicBezTo>
                  <a:cubicBezTo>
                    <a:pt x="44" y="44"/>
                    <a:pt x="48" y="36"/>
                    <a:pt x="51" y="29"/>
                  </a:cubicBezTo>
                  <a:cubicBezTo>
                    <a:pt x="55" y="16"/>
                    <a:pt x="44"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8165261" y="3958198"/>
              <a:ext cx="2335" cy="4055"/>
            </a:xfrm>
            <a:custGeom>
              <a:rect b="b" l="l" r="r" t="t"/>
              <a:pathLst>
                <a:path extrusionOk="0" h="99" w="57">
                  <a:moveTo>
                    <a:pt x="28" y="0"/>
                  </a:moveTo>
                  <a:cubicBezTo>
                    <a:pt x="18" y="0"/>
                    <a:pt x="7" y="8"/>
                    <a:pt x="4" y="24"/>
                  </a:cubicBezTo>
                  <a:cubicBezTo>
                    <a:pt x="4" y="40"/>
                    <a:pt x="4" y="56"/>
                    <a:pt x="1" y="71"/>
                  </a:cubicBezTo>
                  <a:cubicBezTo>
                    <a:pt x="1" y="84"/>
                    <a:pt x="17" y="99"/>
                    <a:pt x="28" y="99"/>
                  </a:cubicBezTo>
                  <a:cubicBezTo>
                    <a:pt x="40" y="99"/>
                    <a:pt x="57" y="84"/>
                    <a:pt x="57" y="71"/>
                  </a:cubicBezTo>
                  <a:cubicBezTo>
                    <a:pt x="52" y="56"/>
                    <a:pt x="52" y="40"/>
                    <a:pt x="48" y="24"/>
                  </a:cubicBezTo>
                  <a:cubicBezTo>
                    <a:pt x="48" y="8"/>
                    <a:pt x="38"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8186971" y="3917154"/>
              <a:ext cx="2744" cy="3400"/>
            </a:xfrm>
            <a:custGeom>
              <a:rect b="b" l="l" r="r" t="t"/>
              <a:pathLst>
                <a:path extrusionOk="0" h="83" w="67">
                  <a:moveTo>
                    <a:pt x="35" y="0"/>
                  </a:moveTo>
                  <a:cubicBezTo>
                    <a:pt x="24" y="0"/>
                    <a:pt x="12" y="8"/>
                    <a:pt x="8" y="20"/>
                  </a:cubicBezTo>
                  <a:cubicBezTo>
                    <a:pt x="8" y="28"/>
                    <a:pt x="4" y="35"/>
                    <a:pt x="4" y="44"/>
                  </a:cubicBezTo>
                  <a:cubicBezTo>
                    <a:pt x="0" y="51"/>
                    <a:pt x="4" y="64"/>
                    <a:pt x="12" y="71"/>
                  </a:cubicBezTo>
                  <a:cubicBezTo>
                    <a:pt x="19" y="79"/>
                    <a:pt x="24" y="83"/>
                    <a:pt x="35" y="83"/>
                  </a:cubicBezTo>
                  <a:cubicBezTo>
                    <a:pt x="43" y="83"/>
                    <a:pt x="51" y="79"/>
                    <a:pt x="55" y="71"/>
                  </a:cubicBezTo>
                  <a:cubicBezTo>
                    <a:pt x="63" y="64"/>
                    <a:pt x="66" y="55"/>
                    <a:pt x="63" y="44"/>
                  </a:cubicBezTo>
                  <a:cubicBezTo>
                    <a:pt x="63" y="35"/>
                    <a:pt x="59" y="28"/>
                    <a:pt x="59" y="20"/>
                  </a:cubicBezTo>
                  <a:cubicBezTo>
                    <a:pt x="59" y="8"/>
                    <a:pt x="43" y="0"/>
                    <a:pt x="35"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8197129" y="3927149"/>
              <a:ext cx="4219" cy="2826"/>
            </a:xfrm>
            <a:custGeom>
              <a:rect b="b" l="l" r="r" t="t"/>
              <a:pathLst>
                <a:path extrusionOk="0" h="69" w="103">
                  <a:moveTo>
                    <a:pt x="29" y="0"/>
                  </a:moveTo>
                  <a:cubicBezTo>
                    <a:pt x="25" y="0"/>
                    <a:pt x="20" y="2"/>
                    <a:pt x="16" y="4"/>
                  </a:cubicBezTo>
                  <a:cubicBezTo>
                    <a:pt x="4" y="17"/>
                    <a:pt x="0" y="33"/>
                    <a:pt x="13" y="44"/>
                  </a:cubicBezTo>
                  <a:cubicBezTo>
                    <a:pt x="26" y="58"/>
                    <a:pt x="45" y="69"/>
                    <a:pt x="68" y="69"/>
                  </a:cubicBezTo>
                  <a:cubicBezTo>
                    <a:pt x="72" y="69"/>
                    <a:pt x="75" y="68"/>
                    <a:pt x="79" y="68"/>
                  </a:cubicBezTo>
                  <a:cubicBezTo>
                    <a:pt x="103" y="68"/>
                    <a:pt x="103" y="33"/>
                    <a:pt x="79" y="33"/>
                  </a:cubicBezTo>
                  <a:cubicBezTo>
                    <a:pt x="68" y="28"/>
                    <a:pt x="55" y="24"/>
                    <a:pt x="51" y="13"/>
                  </a:cubicBezTo>
                  <a:cubicBezTo>
                    <a:pt x="47" y="5"/>
                    <a:pt x="38" y="0"/>
                    <a:pt x="2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8219741" y="3964834"/>
              <a:ext cx="9135" cy="2622"/>
            </a:xfrm>
            <a:custGeom>
              <a:rect b="b" l="l" r="r" t="t"/>
              <a:pathLst>
                <a:path extrusionOk="0" h="64" w="223">
                  <a:moveTo>
                    <a:pt x="186" y="0"/>
                  </a:moveTo>
                  <a:cubicBezTo>
                    <a:pt x="185" y="0"/>
                    <a:pt x="183" y="0"/>
                    <a:pt x="182" y="0"/>
                  </a:cubicBezTo>
                  <a:cubicBezTo>
                    <a:pt x="135" y="0"/>
                    <a:pt x="84" y="4"/>
                    <a:pt x="37" y="4"/>
                  </a:cubicBezTo>
                  <a:cubicBezTo>
                    <a:pt x="1" y="4"/>
                    <a:pt x="1" y="55"/>
                    <a:pt x="37" y="55"/>
                  </a:cubicBezTo>
                  <a:cubicBezTo>
                    <a:pt x="84" y="60"/>
                    <a:pt x="135" y="60"/>
                    <a:pt x="182" y="64"/>
                  </a:cubicBezTo>
                  <a:cubicBezTo>
                    <a:pt x="221" y="64"/>
                    <a:pt x="222" y="0"/>
                    <a:pt x="18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8170258" y="3948982"/>
              <a:ext cx="246" cy="205"/>
            </a:xfrm>
            <a:custGeom>
              <a:rect b="b" l="l" r="r" t="t"/>
              <a:pathLst>
                <a:path extrusionOk="0" h="5" w="6">
                  <a:moveTo>
                    <a:pt x="6" y="1"/>
                  </a:moveTo>
                  <a:cubicBezTo>
                    <a:pt x="1" y="1"/>
                    <a:pt x="1" y="5"/>
                    <a:pt x="6" y="5"/>
                  </a:cubicBezTo>
                  <a:lnTo>
                    <a:pt x="6" y="1"/>
                  </a:ln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8200898" y="3901466"/>
              <a:ext cx="17450" cy="2785"/>
            </a:xfrm>
            <a:custGeom>
              <a:rect b="b" l="l" r="r" t="t"/>
              <a:pathLst>
                <a:path extrusionOk="0" h="68" w="426">
                  <a:moveTo>
                    <a:pt x="398" y="1"/>
                  </a:moveTo>
                  <a:cubicBezTo>
                    <a:pt x="280" y="1"/>
                    <a:pt x="157" y="8"/>
                    <a:pt x="34" y="20"/>
                  </a:cubicBezTo>
                  <a:cubicBezTo>
                    <a:pt x="1" y="24"/>
                    <a:pt x="6" y="68"/>
                    <a:pt x="39" y="68"/>
                  </a:cubicBezTo>
                  <a:cubicBezTo>
                    <a:pt x="40" y="68"/>
                    <a:pt x="41" y="68"/>
                    <a:pt x="43" y="68"/>
                  </a:cubicBezTo>
                  <a:cubicBezTo>
                    <a:pt x="161" y="52"/>
                    <a:pt x="280" y="44"/>
                    <a:pt x="398" y="39"/>
                  </a:cubicBezTo>
                  <a:cubicBezTo>
                    <a:pt x="425" y="39"/>
                    <a:pt x="425" y="1"/>
                    <a:pt x="398"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8246284" y="3912566"/>
              <a:ext cx="2581" cy="4383"/>
            </a:xfrm>
            <a:custGeom>
              <a:rect b="b" l="l" r="r" t="t"/>
              <a:pathLst>
                <a:path extrusionOk="0" h="107" w="63">
                  <a:moveTo>
                    <a:pt x="21" y="1"/>
                  </a:moveTo>
                  <a:cubicBezTo>
                    <a:pt x="10" y="1"/>
                    <a:pt x="0" y="12"/>
                    <a:pt x="8" y="25"/>
                  </a:cubicBezTo>
                  <a:cubicBezTo>
                    <a:pt x="20" y="45"/>
                    <a:pt x="28" y="65"/>
                    <a:pt x="28" y="88"/>
                  </a:cubicBezTo>
                  <a:cubicBezTo>
                    <a:pt x="30" y="100"/>
                    <a:pt x="38" y="106"/>
                    <a:pt x="47" y="106"/>
                  </a:cubicBezTo>
                  <a:cubicBezTo>
                    <a:pt x="55" y="106"/>
                    <a:pt x="63" y="100"/>
                    <a:pt x="63" y="88"/>
                  </a:cubicBezTo>
                  <a:cubicBezTo>
                    <a:pt x="59" y="61"/>
                    <a:pt x="52" y="34"/>
                    <a:pt x="35" y="10"/>
                  </a:cubicBezTo>
                  <a:cubicBezTo>
                    <a:pt x="32" y="3"/>
                    <a:pt x="26" y="1"/>
                    <a:pt x="2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a:off x="8234118" y="4014521"/>
              <a:ext cx="4752" cy="5243"/>
            </a:xfrm>
            <a:custGeom>
              <a:rect b="b" l="l" r="r" t="t"/>
              <a:pathLst>
                <a:path extrusionOk="0" h="128" w="116">
                  <a:moveTo>
                    <a:pt x="73" y="1"/>
                  </a:moveTo>
                  <a:cubicBezTo>
                    <a:pt x="65" y="1"/>
                    <a:pt x="57" y="4"/>
                    <a:pt x="52" y="11"/>
                  </a:cubicBezTo>
                  <a:cubicBezTo>
                    <a:pt x="25" y="35"/>
                    <a:pt x="1" y="70"/>
                    <a:pt x="5" y="109"/>
                  </a:cubicBezTo>
                  <a:cubicBezTo>
                    <a:pt x="5" y="121"/>
                    <a:pt x="16" y="128"/>
                    <a:pt x="27" y="128"/>
                  </a:cubicBezTo>
                  <a:cubicBezTo>
                    <a:pt x="36" y="128"/>
                    <a:pt x="45" y="124"/>
                    <a:pt x="48" y="113"/>
                  </a:cubicBezTo>
                  <a:cubicBezTo>
                    <a:pt x="52" y="90"/>
                    <a:pt x="72" y="73"/>
                    <a:pt x="92" y="62"/>
                  </a:cubicBezTo>
                  <a:cubicBezTo>
                    <a:pt x="112" y="55"/>
                    <a:pt x="116" y="31"/>
                    <a:pt x="104" y="15"/>
                  </a:cubicBezTo>
                  <a:cubicBezTo>
                    <a:pt x="95" y="6"/>
                    <a:pt x="84" y="1"/>
                    <a:pt x="73"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8178696" y="4039466"/>
              <a:ext cx="8766" cy="5284"/>
            </a:xfrm>
            <a:custGeom>
              <a:rect b="b" l="l" r="r" t="t"/>
              <a:pathLst>
                <a:path extrusionOk="0" h="129" w="214">
                  <a:moveTo>
                    <a:pt x="39" y="0"/>
                  </a:moveTo>
                  <a:cubicBezTo>
                    <a:pt x="16" y="0"/>
                    <a:pt x="1" y="34"/>
                    <a:pt x="20" y="56"/>
                  </a:cubicBezTo>
                  <a:cubicBezTo>
                    <a:pt x="52" y="96"/>
                    <a:pt x="99" y="124"/>
                    <a:pt x="150" y="127"/>
                  </a:cubicBezTo>
                  <a:cubicBezTo>
                    <a:pt x="154" y="128"/>
                    <a:pt x="158" y="128"/>
                    <a:pt x="162" y="128"/>
                  </a:cubicBezTo>
                  <a:cubicBezTo>
                    <a:pt x="186" y="128"/>
                    <a:pt x="206" y="116"/>
                    <a:pt x="210" y="89"/>
                  </a:cubicBezTo>
                  <a:cubicBezTo>
                    <a:pt x="213" y="66"/>
                    <a:pt x="196" y="32"/>
                    <a:pt x="167" y="32"/>
                  </a:cubicBezTo>
                  <a:cubicBezTo>
                    <a:pt x="165" y="32"/>
                    <a:pt x="164" y="33"/>
                    <a:pt x="162" y="33"/>
                  </a:cubicBezTo>
                  <a:cubicBezTo>
                    <a:pt x="155" y="34"/>
                    <a:pt x="149" y="34"/>
                    <a:pt x="142" y="34"/>
                  </a:cubicBezTo>
                  <a:cubicBezTo>
                    <a:pt x="111" y="34"/>
                    <a:pt x="85" y="25"/>
                    <a:pt x="55" y="5"/>
                  </a:cubicBezTo>
                  <a:cubicBezTo>
                    <a:pt x="50" y="2"/>
                    <a:pt x="44" y="0"/>
                    <a:pt x="39"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8163008" y="4046676"/>
              <a:ext cx="5735" cy="3072"/>
            </a:xfrm>
            <a:custGeom>
              <a:rect b="b" l="l" r="r" t="t"/>
              <a:pathLst>
                <a:path extrusionOk="0" h="75" w="140">
                  <a:moveTo>
                    <a:pt x="36" y="0"/>
                  </a:moveTo>
                  <a:cubicBezTo>
                    <a:pt x="26" y="0"/>
                    <a:pt x="14" y="7"/>
                    <a:pt x="8" y="15"/>
                  </a:cubicBezTo>
                  <a:cubicBezTo>
                    <a:pt x="1" y="27"/>
                    <a:pt x="5" y="46"/>
                    <a:pt x="21" y="55"/>
                  </a:cubicBezTo>
                  <a:cubicBezTo>
                    <a:pt x="48" y="66"/>
                    <a:pt x="76" y="75"/>
                    <a:pt x="107" y="75"/>
                  </a:cubicBezTo>
                  <a:cubicBezTo>
                    <a:pt x="131" y="75"/>
                    <a:pt x="139" y="35"/>
                    <a:pt x="115" y="31"/>
                  </a:cubicBezTo>
                  <a:cubicBezTo>
                    <a:pt x="88" y="27"/>
                    <a:pt x="68" y="19"/>
                    <a:pt x="48" y="4"/>
                  </a:cubicBezTo>
                  <a:cubicBezTo>
                    <a:pt x="45" y="1"/>
                    <a:pt x="41" y="0"/>
                    <a:pt x="36"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8201799" y="4054336"/>
              <a:ext cx="11388" cy="7005"/>
            </a:xfrm>
            <a:custGeom>
              <a:rect b="b" l="l" r="r" t="t"/>
              <a:pathLst>
                <a:path extrusionOk="0" h="171" w="278">
                  <a:moveTo>
                    <a:pt x="237" y="1"/>
                  </a:moveTo>
                  <a:cubicBezTo>
                    <a:pt x="216" y="1"/>
                    <a:pt x="193" y="18"/>
                    <a:pt x="198" y="45"/>
                  </a:cubicBezTo>
                  <a:cubicBezTo>
                    <a:pt x="202" y="81"/>
                    <a:pt x="159" y="88"/>
                    <a:pt x="135" y="92"/>
                  </a:cubicBezTo>
                  <a:cubicBezTo>
                    <a:pt x="99" y="96"/>
                    <a:pt x="64" y="101"/>
                    <a:pt x="28" y="105"/>
                  </a:cubicBezTo>
                  <a:cubicBezTo>
                    <a:pt x="1" y="108"/>
                    <a:pt x="1" y="156"/>
                    <a:pt x="28" y="163"/>
                  </a:cubicBezTo>
                  <a:cubicBezTo>
                    <a:pt x="54" y="167"/>
                    <a:pt x="79" y="170"/>
                    <a:pt x="104" y="170"/>
                  </a:cubicBezTo>
                  <a:cubicBezTo>
                    <a:pt x="132" y="170"/>
                    <a:pt x="161" y="166"/>
                    <a:pt x="190" y="156"/>
                  </a:cubicBezTo>
                  <a:cubicBezTo>
                    <a:pt x="249" y="136"/>
                    <a:pt x="277" y="88"/>
                    <a:pt x="265" y="25"/>
                  </a:cubicBezTo>
                  <a:cubicBezTo>
                    <a:pt x="262" y="8"/>
                    <a:pt x="250" y="1"/>
                    <a:pt x="237"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8150064" y="4021607"/>
              <a:ext cx="4915" cy="4301"/>
            </a:xfrm>
            <a:custGeom>
              <a:rect b="b" l="l" r="r" t="t"/>
              <a:pathLst>
                <a:path extrusionOk="0" h="105" w="120">
                  <a:moveTo>
                    <a:pt x="80" y="1"/>
                  </a:moveTo>
                  <a:cubicBezTo>
                    <a:pt x="73" y="1"/>
                    <a:pt x="66" y="4"/>
                    <a:pt x="60" y="11"/>
                  </a:cubicBezTo>
                  <a:cubicBezTo>
                    <a:pt x="44" y="27"/>
                    <a:pt x="33" y="47"/>
                    <a:pt x="17" y="62"/>
                  </a:cubicBezTo>
                  <a:cubicBezTo>
                    <a:pt x="1" y="81"/>
                    <a:pt x="17" y="105"/>
                    <a:pt x="36" y="105"/>
                  </a:cubicBezTo>
                  <a:cubicBezTo>
                    <a:pt x="42" y="105"/>
                    <a:pt x="47" y="103"/>
                    <a:pt x="53" y="98"/>
                  </a:cubicBezTo>
                  <a:cubicBezTo>
                    <a:pt x="68" y="82"/>
                    <a:pt x="88" y="71"/>
                    <a:pt x="104" y="55"/>
                  </a:cubicBezTo>
                  <a:cubicBezTo>
                    <a:pt x="120" y="43"/>
                    <a:pt x="115" y="19"/>
                    <a:pt x="104" y="11"/>
                  </a:cubicBezTo>
                  <a:cubicBezTo>
                    <a:pt x="97" y="5"/>
                    <a:pt x="88" y="1"/>
                    <a:pt x="80"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8161124" y="4052165"/>
              <a:ext cx="8070" cy="2622"/>
            </a:xfrm>
            <a:custGeom>
              <a:rect b="b" l="l" r="r" t="t"/>
              <a:pathLst>
                <a:path extrusionOk="0" h="64" w="197">
                  <a:moveTo>
                    <a:pt x="152" y="0"/>
                  </a:moveTo>
                  <a:cubicBezTo>
                    <a:pt x="111" y="0"/>
                    <a:pt x="72" y="16"/>
                    <a:pt x="31" y="19"/>
                  </a:cubicBezTo>
                  <a:cubicBezTo>
                    <a:pt x="1" y="23"/>
                    <a:pt x="6" y="63"/>
                    <a:pt x="35" y="63"/>
                  </a:cubicBezTo>
                  <a:cubicBezTo>
                    <a:pt x="37" y="63"/>
                    <a:pt x="38" y="63"/>
                    <a:pt x="39" y="63"/>
                  </a:cubicBezTo>
                  <a:cubicBezTo>
                    <a:pt x="83" y="51"/>
                    <a:pt x="123" y="30"/>
                    <a:pt x="166" y="30"/>
                  </a:cubicBezTo>
                  <a:cubicBezTo>
                    <a:pt x="170" y="30"/>
                    <a:pt x="173" y="30"/>
                    <a:pt x="177" y="31"/>
                  </a:cubicBezTo>
                  <a:cubicBezTo>
                    <a:pt x="193" y="31"/>
                    <a:pt x="196" y="3"/>
                    <a:pt x="181" y="3"/>
                  </a:cubicBezTo>
                  <a:cubicBezTo>
                    <a:pt x="171" y="1"/>
                    <a:pt x="162" y="0"/>
                    <a:pt x="152"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8214866" y="4023204"/>
              <a:ext cx="14869" cy="12985"/>
            </a:xfrm>
            <a:custGeom>
              <a:rect b="b" l="l" r="r" t="t"/>
              <a:pathLst>
                <a:path extrusionOk="0" h="317" w="363">
                  <a:moveTo>
                    <a:pt x="301" y="1"/>
                  </a:moveTo>
                  <a:cubicBezTo>
                    <a:pt x="292" y="1"/>
                    <a:pt x="283" y="4"/>
                    <a:pt x="274" y="12"/>
                  </a:cubicBezTo>
                  <a:cubicBezTo>
                    <a:pt x="187" y="94"/>
                    <a:pt x="88" y="169"/>
                    <a:pt x="13" y="264"/>
                  </a:cubicBezTo>
                  <a:cubicBezTo>
                    <a:pt x="0" y="283"/>
                    <a:pt x="14" y="316"/>
                    <a:pt x="34" y="316"/>
                  </a:cubicBezTo>
                  <a:cubicBezTo>
                    <a:pt x="39" y="316"/>
                    <a:pt x="44" y="315"/>
                    <a:pt x="48" y="311"/>
                  </a:cubicBezTo>
                  <a:cubicBezTo>
                    <a:pt x="148" y="237"/>
                    <a:pt x="238" y="150"/>
                    <a:pt x="329" y="71"/>
                  </a:cubicBezTo>
                  <a:cubicBezTo>
                    <a:pt x="363" y="43"/>
                    <a:pt x="334" y="1"/>
                    <a:pt x="301"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8151702" y="4056670"/>
              <a:ext cx="3113" cy="3769"/>
            </a:xfrm>
            <a:custGeom>
              <a:rect b="b" l="l" r="r" t="t"/>
              <a:pathLst>
                <a:path extrusionOk="0" h="92" w="76">
                  <a:moveTo>
                    <a:pt x="44" y="0"/>
                  </a:moveTo>
                  <a:cubicBezTo>
                    <a:pt x="24" y="0"/>
                    <a:pt x="9" y="15"/>
                    <a:pt x="16" y="35"/>
                  </a:cubicBezTo>
                  <a:lnTo>
                    <a:pt x="16" y="51"/>
                  </a:lnTo>
                  <a:cubicBezTo>
                    <a:pt x="13" y="59"/>
                    <a:pt x="9" y="63"/>
                    <a:pt x="4" y="71"/>
                  </a:cubicBezTo>
                  <a:cubicBezTo>
                    <a:pt x="0" y="75"/>
                    <a:pt x="4" y="83"/>
                    <a:pt x="9" y="86"/>
                  </a:cubicBezTo>
                  <a:cubicBezTo>
                    <a:pt x="13" y="91"/>
                    <a:pt x="20" y="91"/>
                    <a:pt x="24" y="91"/>
                  </a:cubicBezTo>
                  <a:cubicBezTo>
                    <a:pt x="48" y="79"/>
                    <a:pt x="64" y="59"/>
                    <a:pt x="71" y="35"/>
                  </a:cubicBezTo>
                  <a:cubicBezTo>
                    <a:pt x="75" y="15"/>
                    <a:pt x="60" y="0"/>
                    <a:pt x="44"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8170463" y="4144902"/>
              <a:ext cx="5530" cy="5202"/>
            </a:xfrm>
            <a:custGeom>
              <a:rect b="b" l="l" r="r" t="t"/>
              <a:pathLst>
                <a:path extrusionOk="0" h="127" w="135">
                  <a:moveTo>
                    <a:pt x="72" y="1"/>
                  </a:moveTo>
                  <a:cubicBezTo>
                    <a:pt x="59" y="1"/>
                    <a:pt x="52" y="5"/>
                    <a:pt x="39" y="9"/>
                  </a:cubicBezTo>
                  <a:cubicBezTo>
                    <a:pt x="36" y="16"/>
                    <a:pt x="28" y="21"/>
                    <a:pt x="24" y="25"/>
                  </a:cubicBezTo>
                  <a:cubicBezTo>
                    <a:pt x="16" y="28"/>
                    <a:pt x="8" y="32"/>
                    <a:pt x="4" y="40"/>
                  </a:cubicBezTo>
                  <a:cubicBezTo>
                    <a:pt x="1" y="48"/>
                    <a:pt x="1" y="56"/>
                    <a:pt x="1" y="63"/>
                  </a:cubicBezTo>
                  <a:cubicBezTo>
                    <a:pt x="1" y="72"/>
                    <a:pt x="1" y="80"/>
                    <a:pt x="4" y="87"/>
                  </a:cubicBezTo>
                  <a:cubicBezTo>
                    <a:pt x="8" y="96"/>
                    <a:pt x="16" y="103"/>
                    <a:pt x="24" y="107"/>
                  </a:cubicBezTo>
                  <a:cubicBezTo>
                    <a:pt x="28" y="111"/>
                    <a:pt x="36" y="116"/>
                    <a:pt x="39" y="119"/>
                  </a:cubicBezTo>
                  <a:cubicBezTo>
                    <a:pt x="52" y="123"/>
                    <a:pt x="59" y="127"/>
                    <a:pt x="72" y="127"/>
                  </a:cubicBezTo>
                  <a:cubicBezTo>
                    <a:pt x="83" y="127"/>
                    <a:pt x="95" y="123"/>
                    <a:pt x="103" y="119"/>
                  </a:cubicBezTo>
                  <a:cubicBezTo>
                    <a:pt x="123" y="107"/>
                    <a:pt x="134" y="87"/>
                    <a:pt x="134" y="63"/>
                  </a:cubicBezTo>
                  <a:cubicBezTo>
                    <a:pt x="134" y="44"/>
                    <a:pt x="123" y="21"/>
                    <a:pt x="103" y="9"/>
                  </a:cubicBezTo>
                  <a:cubicBezTo>
                    <a:pt x="95" y="5"/>
                    <a:pt x="83" y="1"/>
                    <a:pt x="7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8104964" y="4163909"/>
              <a:ext cx="3932" cy="3195"/>
            </a:xfrm>
            <a:custGeom>
              <a:rect b="b" l="l" r="r" t="t"/>
              <a:pathLst>
                <a:path extrusionOk="0" h="78" w="96">
                  <a:moveTo>
                    <a:pt x="39" y="1"/>
                  </a:moveTo>
                  <a:cubicBezTo>
                    <a:pt x="18" y="1"/>
                    <a:pt x="1" y="17"/>
                    <a:pt x="1" y="38"/>
                  </a:cubicBezTo>
                  <a:cubicBezTo>
                    <a:pt x="1" y="62"/>
                    <a:pt x="19" y="77"/>
                    <a:pt x="41" y="77"/>
                  </a:cubicBezTo>
                  <a:cubicBezTo>
                    <a:pt x="47" y="77"/>
                    <a:pt x="54" y="76"/>
                    <a:pt x="60" y="73"/>
                  </a:cubicBezTo>
                  <a:cubicBezTo>
                    <a:pt x="64" y="69"/>
                    <a:pt x="72" y="65"/>
                    <a:pt x="76" y="62"/>
                  </a:cubicBezTo>
                  <a:cubicBezTo>
                    <a:pt x="96" y="54"/>
                    <a:pt x="96" y="26"/>
                    <a:pt x="76" y="14"/>
                  </a:cubicBezTo>
                  <a:cubicBezTo>
                    <a:pt x="72" y="14"/>
                    <a:pt x="64" y="11"/>
                    <a:pt x="60" y="7"/>
                  </a:cubicBezTo>
                  <a:cubicBezTo>
                    <a:pt x="53" y="3"/>
                    <a:pt x="46" y="1"/>
                    <a:pt x="39"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8181441" y="3850468"/>
              <a:ext cx="36211" cy="9626"/>
            </a:xfrm>
            <a:custGeom>
              <a:rect b="b" l="l" r="r" t="t"/>
              <a:pathLst>
                <a:path extrusionOk="0" h="235" w="884">
                  <a:moveTo>
                    <a:pt x="473" y="0"/>
                  </a:moveTo>
                  <a:cubicBezTo>
                    <a:pt x="462" y="0"/>
                    <a:pt x="450" y="1"/>
                    <a:pt x="438" y="2"/>
                  </a:cubicBezTo>
                  <a:cubicBezTo>
                    <a:pt x="281" y="18"/>
                    <a:pt x="178" y="191"/>
                    <a:pt x="24" y="200"/>
                  </a:cubicBezTo>
                  <a:cubicBezTo>
                    <a:pt x="1" y="204"/>
                    <a:pt x="1" y="235"/>
                    <a:pt x="24" y="235"/>
                  </a:cubicBezTo>
                  <a:cubicBezTo>
                    <a:pt x="135" y="231"/>
                    <a:pt x="214" y="144"/>
                    <a:pt x="312" y="97"/>
                  </a:cubicBezTo>
                  <a:cubicBezTo>
                    <a:pt x="365" y="68"/>
                    <a:pt x="416" y="58"/>
                    <a:pt x="467" y="58"/>
                  </a:cubicBezTo>
                  <a:cubicBezTo>
                    <a:pt x="592" y="58"/>
                    <a:pt x="713" y="123"/>
                    <a:pt x="846" y="140"/>
                  </a:cubicBezTo>
                  <a:cubicBezTo>
                    <a:pt x="847" y="140"/>
                    <a:pt x="848" y="140"/>
                    <a:pt x="849" y="140"/>
                  </a:cubicBezTo>
                  <a:cubicBezTo>
                    <a:pt x="874" y="140"/>
                    <a:pt x="883" y="105"/>
                    <a:pt x="857" y="100"/>
                  </a:cubicBezTo>
                  <a:cubicBezTo>
                    <a:pt x="726" y="75"/>
                    <a:pt x="606" y="0"/>
                    <a:pt x="473"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8242106" y="3862675"/>
              <a:ext cx="3728" cy="3318"/>
            </a:xfrm>
            <a:custGeom>
              <a:rect b="b" l="l" r="r" t="t"/>
              <a:pathLst>
                <a:path extrusionOk="0" h="81" w="91">
                  <a:moveTo>
                    <a:pt x="28" y="0"/>
                  </a:moveTo>
                  <a:cubicBezTo>
                    <a:pt x="10" y="0"/>
                    <a:pt x="0" y="28"/>
                    <a:pt x="23" y="35"/>
                  </a:cubicBezTo>
                  <a:cubicBezTo>
                    <a:pt x="43" y="39"/>
                    <a:pt x="55" y="48"/>
                    <a:pt x="63" y="71"/>
                  </a:cubicBezTo>
                  <a:cubicBezTo>
                    <a:pt x="63" y="77"/>
                    <a:pt x="67" y="80"/>
                    <a:pt x="72" y="80"/>
                  </a:cubicBezTo>
                  <a:cubicBezTo>
                    <a:pt x="74" y="80"/>
                    <a:pt x="76" y="80"/>
                    <a:pt x="79" y="79"/>
                  </a:cubicBezTo>
                  <a:cubicBezTo>
                    <a:pt x="86" y="79"/>
                    <a:pt x="90" y="71"/>
                    <a:pt x="90" y="63"/>
                  </a:cubicBezTo>
                  <a:cubicBezTo>
                    <a:pt x="82" y="32"/>
                    <a:pt x="63" y="8"/>
                    <a:pt x="31" y="0"/>
                  </a:cubicBezTo>
                  <a:cubicBezTo>
                    <a:pt x="30" y="0"/>
                    <a:pt x="29" y="0"/>
                    <a:pt x="28" y="0"/>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9"/>
            <p:cNvSpPr/>
            <p:nvPr/>
          </p:nvSpPr>
          <p:spPr>
            <a:xfrm>
              <a:off x="8214784" y="3952832"/>
              <a:ext cx="11756" cy="5448"/>
            </a:xfrm>
            <a:custGeom>
              <a:rect b="b" l="l" r="r" t="t"/>
              <a:pathLst>
                <a:path extrusionOk="0" h="133" w="287">
                  <a:moveTo>
                    <a:pt x="12" y="1"/>
                  </a:moveTo>
                  <a:cubicBezTo>
                    <a:pt x="2" y="1"/>
                    <a:pt x="1" y="13"/>
                    <a:pt x="12" y="13"/>
                  </a:cubicBezTo>
                  <a:cubicBezTo>
                    <a:pt x="103" y="40"/>
                    <a:pt x="205" y="60"/>
                    <a:pt x="276" y="131"/>
                  </a:cubicBezTo>
                  <a:cubicBezTo>
                    <a:pt x="277" y="132"/>
                    <a:pt x="278" y="133"/>
                    <a:pt x="279" y="133"/>
                  </a:cubicBezTo>
                  <a:cubicBezTo>
                    <a:pt x="283" y="133"/>
                    <a:pt x="286" y="129"/>
                    <a:pt x="283" y="124"/>
                  </a:cubicBezTo>
                  <a:cubicBezTo>
                    <a:pt x="212" y="53"/>
                    <a:pt x="110" y="29"/>
                    <a:pt x="15" y="1"/>
                  </a:cubicBezTo>
                  <a:cubicBezTo>
                    <a:pt x="14" y="1"/>
                    <a:pt x="13" y="1"/>
                    <a:pt x="12" y="1"/>
                  </a:cubicBezTo>
                  <a:close/>
                </a:path>
              </a:pathLst>
            </a:custGeom>
            <a:solidFill>
              <a:srgbClr val="F7A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8215235" y="3837442"/>
              <a:ext cx="2949" cy="2867"/>
            </a:xfrm>
            <a:custGeom>
              <a:rect b="b" l="l" r="r" t="t"/>
              <a:pathLst>
                <a:path extrusionOk="0" h="70" w="72">
                  <a:moveTo>
                    <a:pt x="24" y="1"/>
                  </a:moveTo>
                  <a:cubicBezTo>
                    <a:pt x="21" y="1"/>
                    <a:pt x="12" y="4"/>
                    <a:pt x="8" y="8"/>
                  </a:cubicBezTo>
                  <a:cubicBezTo>
                    <a:pt x="4" y="12"/>
                    <a:pt x="1" y="21"/>
                    <a:pt x="1" y="24"/>
                  </a:cubicBezTo>
                  <a:cubicBezTo>
                    <a:pt x="1" y="36"/>
                    <a:pt x="4" y="40"/>
                    <a:pt x="12" y="48"/>
                  </a:cubicBezTo>
                  <a:cubicBezTo>
                    <a:pt x="21" y="52"/>
                    <a:pt x="32" y="59"/>
                    <a:pt x="39" y="68"/>
                  </a:cubicBezTo>
                  <a:cubicBezTo>
                    <a:pt x="42" y="69"/>
                    <a:pt x="45" y="69"/>
                    <a:pt x="47" y="69"/>
                  </a:cubicBezTo>
                  <a:cubicBezTo>
                    <a:pt x="54" y="69"/>
                    <a:pt x="60" y="67"/>
                    <a:pt x="63" y="63"/>
                  </a:cubicBezTo>
                  <a:cubicBezTo>
                    <a:pt x="68" y="56"/>
                    <a:pt x="72" y="48"/>
                    <a:pt x="68" y="40"/>
                  </a:cubicBezTo>
                  <a:cubicBezTo>
                    <a:pt x="59" y="32"/>
                    <a:pt x="52" y="21"/>
                    <a:pt x="48" y="12"/>
                  </a:cubicBezTo>
                  <a:cubicBezTo>
                    <a:pt x="39" y="4"/>
                    <a:pt x="36" y="1"/>
                    <a:pt x="2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8258081" y="3863289"/>
              <a:ext cx="4875" cy="4875"/>
            </a:xfrm>
            <a:custGeom>
              <a:rect b="b" l="l" r="r" t="t"/>
              <a:pathLst>
                <a:path extrusionOk="0" h="119" w="119">
                  <a:moveTo>
                    <a:pt x="51" y="1"/>
                  </a:moveTo>
                  <a:cubicBezTo>
                    <a:pt x="35" y="1"/>
                    <a:pt x="24" y="5"/>
                    <a:pt x="16" y="17"/>
                  </a:cubicBezTo>
                  <a:cubicBezTo>
                    <a:pt x="4" y="24"/>
                    <a:pt x="0" y="37"/>
                    <a:pt x="0" y="53"/>
                  </a:cubicBezTo>
                  <a:cubicBezTo>
                    <a:pt x="0" y="68"/>
                    <a:pt x="8" y="84"/>
                    <a:pt x="24" y="95"/>
                  </a:cubicBezTo>
                  <a:cubicBezTo>
                    <a:pt x="35" y="100"/>
                    <a:pt x="44" y="108"/>
                    <a:pt x="51" y="111"/>
                  </a:cubicBezTo>
                  <a:cubicBezTo>
                    <a:pt x="55" y="115"/>
                    <a:pt x="59" y="115"/>
                    <a:pt x="64" y="119"/>
                  </a:cubicBezTo>
                  <a:lnTo>
                    <a:pt x="79" y="119"/>
                  </a:lnTo>
                  <a:cubicBezTo>
                    <a:pt x="91" y="115"/>
                    <a:pt x="99" y="111"/>
                    <a:pt x="106" y="108"/>
                  </a:cubicBezTo>
                  <a:cubicBezTo>
                    <a:pt x="111" y="100"/>
                    <a:pt x="115" y="95"/>
                    <a:pt x="115" y="88"/>
                  </a:cubicBezTo>
                  <a:cubicBezTo>
                    <a:pt x="119" y="76"/>
                    <a:pt x="119" y="64"/>
                    <a:pt x="111" y="53"/>
                  </a:cubicBezTo>
                  <a:cubicBezTo>
                    <a:pt x="106" y="44"/>
                    <a:pt x="99" y="37"/>
                    <a:pt x="95" y="24"/>
                  </a:cubicBezTo>
                  <a:cubicBezTo>
                    <a:pt x="83" y="13"/>
                    <a:pt x="68" y="1"/>
                    <a:pt x="51"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8232848" y="3801805"/>
              <a:ext cx="4096" cy="3400"/>
            </a:xfrm>
            <a:custGeom>
              <a:rect b="b" l="l" r="r" t="t"/>
              <a:pathLst>
                <a:path extrusionOk="0" h="83" w="100">
                  <a:moveTo>
                    <a:pt x="57" y="1"/>
                  </a:moveTo>
                  <a:cubicBezTo>
                    <a:pt x="50" y="1"/>
                    <a:pt x="43" y="2"/>
                    <a:pt x="36" y="6"/>
                  </a:cubicBezTo>
                  <a:cubicBezTo>
                    <a:pt x="32" y="10"/>
                    <a:pt x="24" y="14"/>
                    <a:pt x="21" y="18"/>
                  </a:cubicBezTo>
                  <a:cubicBezTo>
                    <a:pt x="1" y="30"/>
                    <a:pt x="1" y="57"/>
                    <a:pt x="21" y="69"/>
                  </a:cubicBezTo>
                  <a:cubicBezTo>
                    <a:pt x="24" y="73"/>
                    <a:pt x="32" y="73"/>
                    <a:pt x="36" y="77"/>
                  </a:cubicBezTo>
                  <a:cubicBezTo>
                    <a:pt x="43" y="81"/>
                    <a:pt x="50" y="83"/>
                    <a:pt x="57" y="83"/>
                  </a:cubicBezTo>
                  <a:cubicBezTo>
                    <a:pt x="79" y="83"/>
                    <a:pt x="99" y="66"/>
                    <a:pt x="99" y="42"/>
                  </a:cubicBezTo>
                  <a:cubicBezTo>
                    <a:pt x="99" y="17"/>
                    <a:pt x="79" y="1"/>
                    <a:pt x="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8213596" y="3831912"/>
              <a:ext cx="4096" cy="3154"/>
            </a:xfrm>
            <a:custGeom>
              <a:rect b="b" l="l" r="r" t="t"/>
              <a:pathLst>
                <a:path extrusionOk="0" h="77" w="100">
                  <a:moveTo>
                    <a:pt x="35" y="0"/>
                  </a:moveTo>
                  <a:cubicBezTo>
                    <a:pt x="28" y="0"/>
                    <a:pt x="19" y="6"/>
                    <a:pt x="13" y="9"/>
                  </a:cubicBezTo>
                  <a:cubicBezTo>
                    <a:pt x="5" y="17"/>
                    <a:pt x="1" y="29"/>
                    <a:pt x="1" y="37"/>
                  </a:cubicBezTo>
                  <a:cubicBezTo>
                    <a:pt x="1" y="49"/>
                    <a:pt x="5" y="61"/>
                    <a:pt x="13" y="65"/>
                  </a:cubicBezTo>
                  <a:cubicBezTo>
                    <a:pt x="21" y="72"/>
                    <a:pt x="32" y="76"/>
                    <a:pt x="41" y="76"/>
                  </a:cubicBezTo>
                  <a:lnTo>
                    <a:pt x="64" y="76"/>
                  </a:lnTo>
                  <a:cubicBezTo>
                    <a:pt x="72" y="72"/>
                    <a:pt x="79" y="72"/>
                    <a:pt x="88" y="65"/>
                  </a:cubicBezTo>
                  <a:cubicBezTo>
                    <a:pt x="96" y="56"/>
                    <a:pt x="99" y="49"/>
                    <a:pt x="99" y="37"/>
                  </a:cubicBezTo>
                  <a:cubicBezTo>
                    <a:pt x="99" y="29"/>
                    <a:pt x="96" y="21"/>
                    <a:pt x="88" y="14"/>
                  </a:cubicBezTo>
                  <a:cubicBezTo>
                    <a:pt x="79" y="5"/>
                    <a:pt x="72" y="1"/>
                    <a:pt x="64" y="1"/>
                  </a:cubicBezTo>
                  <a:lnTo>
                    <a:pt x="41" y="1"/>
                  </a:lnTo>
                  <a:cubicBezTo>
                    <a:pt x="39" y="0"/>
                    <a:pt x="37" y="0"/>
                    <a:pt x="3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8229367" y="3848666"/>
              <a:ext cx="5325" cy="4096"/>
            </a:xfrm>
            <a:custGeom>
              <a:rect b="b" l="l" r="r" t="t"/>
              <a:pathLst>
                <a:path extrusionOk="0" h="100" w="130">
                  <a:moveTo>
                    <a:pt x="23" y="1"/>
                  </a:moveTo>
                  <a:cubicBezTo>
                    <a:pt x="8" y="1"/>
                    <a:pt x="0" y="20"/>
                    <a:pt x="11" y="31"/>
                  </a:cubicBezTo>
                  <a:cubicBezTo>
                    <a:pt x="26" y="54"/>
                    <a:pt x="54" y="66"/>
                    <a:pt x="73" y="89"/>
                  </a:cubicBezTo>
                  <a:cubicBezTo>
                    <a:pt x="79" y="97"/>
                    <a:pt x="86" y="100"/>
                    <a:pt x="94" y="100"/>
                  </a:cubicBezTo>
                  <a:cubicBezTo>
                    <a:pt x="103" y="100"/>
                    <a:pt x="113" y="95"/>
                    <a:pt x="117" y="86"/>
                  </a:cubicBezTo>
                  <a:cubicBezTo>
                    <a:pt x="129" y="70"/>
                    <a:pt x="125" y="50"/>
                    <a:pt x="109" y="42"/>
                  </a:cubicBezTo>
                  <a:cubicBezTo>
                    <a:pt x="86" y="26"/>
                    <a:pt x="54" y="18"/>
                    <a:pt x="31" y="2"/>
                  </a:cubicBezTo>
                  <a:cubicBezTo>
                    <a:pt x="28" y="1"/>
                    <a:pt x="26" y="1"/>
                    <a:pt x="23"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8213473" y="3803321"/>
              <a:ext cx="3236" cy="3113"/>
            </a:xfrm>
            <a:custGeom>
              <a:rect b="b" l="l" r="r" t="t"/>
              <a:pathLst>
                <a:path extrusionOk="0" h="76" w="79">
                  <a:moveTo>
                    <a:pt x="45" y="0"/>
                  </a:moveTo>
                  <a:cubicBezTo>
                    <a:pt x="31" y="0"/>
                    <a:pt x="16" y="15"/>
                    <a:pt x="16" y="32"/>
                  </a:cubicBezTo>
                  <a:lnTo>
                    <a:pt x="16" y="35"/>
                  </a:lnTo>
                  <a:lnTo>
                    <a:pt x="16" y="35"/>
                  </a:lnTo>
                  <a:cubicBezTo>
                    <a:pt x="14" y="36"/>
                    <a:pt x="11" y="36"/>
                    <a:pt x="8" y="36"/>
                  </a:cubicBezTo>
                  <a:cubicBezTo>
                    <a:pt x="4" y="40"/>
                    <a:pt x="0" y="52"/>
                    <a:pt x="0" y="60"/>
                  </a:cubicBezTo>
                  <a:cubicBezTo>
                    <a:pt x="4" y="67"/>
                    <a:pt x="11" y="76"/>
                    <a:pt x="20" y="76"/>
                  </a:cubicBezTo>
                  <a:lnTo>
                    <a:pt x="40" y="76"/>
                  </a:lnTo>
                  <a:cubicBezTo>
                    <a:pt x="47" y="76"/>
                    <a:pt x="55" y="67"/>
                    <a:pt x="59" y="64"/>
                  </a:cubicBezTo>
                  <a:cubicBezTo>
                    <a:pt x="64" y="56"/>
                    <a:pt x="67" y="52"/>
                    <a:pt x="67" y="44"/>
                  </a:cubicBezTo>
                  <a:cubicBezTo>
                    <a:pt x="79" y="29"/>
                    <a:pt x="71" y="9"/>
                    <a:pt x="51" y="1"/>
                  </a:cubicBezTo>
                  <a:cubicBezTo>
                    <a:pt x="49" y="1"/>
                    <a:pt x="47" y="0"/>
                    <a:pt x="4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9"/>
            <p:cNvSpPr/>
            <p:nvPr/>
          </p:nvSpPr>
          <p:spPr>
            <a:xfrm>
              <a:off x="8174150" y="3864108"/>
              <a:ext cx="3932" cy="3850"/>
            </a:xfrm>
            <a:custGeom>
              <a:rect b="b" l="l" r="r" t="t"/>
              <a:pathLst>
                <a:path extrusionOk="0" h="94" w="96">
                  <a:moveTo>
                    <a:pt x="29" y="0"/>
                  </a:moveTo>
                  <a:cubicBezTo>
                    <a:pt x="17" y="0"/>
                    <a:pt x="5" y="13"/>
                    <a:pt x="1" y="24"/>
                  </a:cubicBezTo>
                  <a:cubicBezTo>
                    <a:pt x="1" y="36"/>
                    <a:pt x="5" y="52"/>
                    <a:pt x="17" y="56"/>
                  </a:cubicBezTo>
                  <a:cubicBezTo>
                    <a:pt x="17" y="76"/>
                    <a:pt x="34" y="93"/>
                    <a:pt x="53" y="93"/>
                  </a:cubicBezTo>
                  <a:cubicBezTo>
                    <a:pt x="57" y="93"/>
                    <a:pt x="60" y="92"/>
                    <a:pt x="64" y="91"/>
                  </a:cubicBezTo>
                  <a:cubicBezTo>
                    <a:pt x="76" y="91"/>
                    <a:pt x="84" y="84"/>
                    <a:pt x="88" y="75"/>
                  </a:cubicBezTo>
                  <a:cubicBezTo>
                    <a:pt x="95" y="64"/>
                    <a:pt x="95" y="48"/>
                    <a:pt x="88" y="36"/>
                  </a:cubicBezTo>
                  <a:cubicBezTo>
                    <a:pt x="84" y="33"/>
                    <a:pt x="84" y="24"/>
                    <a:pt x="80" y="20"/>
                  </a:cubicBezTo>
                  <a:cubicBezTo>
                    <a:pt x="72" y="9"/>
                    <a:pt x="60" y="0"/>
                    <a:pt x="48"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9"/>
            <p:cNvSpPr/>
            <p:nvPr/>
          </p:nvSpPr>
          <p:spPr>
            <a:xfrm>
              <a:off x="8170135" y="3936775"/>
              <a:ext cx="4547" cy="5612"/>
            </a:xfrm>
            <a:custGeom>
              <a:rect b="b" l="l" r="r" t="t"/>
              <a:pathLst>
                <a:path extrusionOk="0" h="137" w="111">
                  <a:moveTo>
                    <a:pt x="56" y="1"/>
                  </a:moveTo>
                  <a:cubicBezTo>
                    <a:pt x="44" y="1"/>
                    <a:pt x="32" y="7"/>
                    <a:pt x="28" y="18"/>
                  </a:cubicBezTo>
                  <a:cubicBezTo>
                    <a:pt x="20" y="30"/>
                    <a:pt x="16" y="42"/>
                    <a:pt x="9" y="58"/>
                  </a:cubicBezTo>
                  <a:cubicBezTo>
                    <a:pt x="0" y="73"/>
                    <a:pt x="0" y="93"/>
                    <a:pt x="9" y="109"/>
                  </a:cubicBezTo>
                  <a:cubicBezTo>
                    <a:pt x="20" y="125"/>
                    <a:pt x="36" y="137"/>
                    <a:pt x="56" y="137"/>
                  </a:cubicBezTo>
                  <a:cubicBezTo>
                    <a:pt x="75" y="137"/>
                    <a:pt x="91" y="125"/>
                    <a:pt x="103" y="109"/>
                  </a:cubicBezTo>
                  <a:cubicBezTo>
                    <a:pt x="111" y="93"/>
                    <a:pt x="111" y="73"/>
                    <a:pt x="103" y="58"/>
                  </a:cubicBezTo>
                  <a:cubicBezTo>
                    <a:pt x="95" y="42"/>
                    <a:pt x="91" y="30"/>
                    <a:pt x="83" y="18"/>
                  </a:cubicBezTo>
                  <a:cubicBezTo>
                    <a:pt x="79" y="7"/>
                    <a:pt x="67" y="1"/>
                    <a:pt x="56"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9"/>
            <p:cNvSpPr/>
            <p:nvPr/>
          </p:nvSpPr>
          <p:spPr>
            <a:xfrm>
              <a:off x="8200038" y="3923913"/>
              <a:ext cx="2622" cy="3154"/>
            </a:xfrm>
            <a:custGeom>
              <a:rect b="b" l="l" r="r" t="t"/>
              <a:pathLst>
                <a:path extrusionOk="0" h="77" w="64">
                  <a:moveTo>
                    <a:pt x="32" y="1"/>
                  </a:moveTo>
                  <a:cubicBezTo>
                    <a:pt x="20" y="1"/>
                    <a:pt x="8" y="5"/>
                    <a:pt x="4" y="17"/>
                  </a:cubicBezTo>
                  <a:cubicBezTo>
                    <a:pt x="0" y="21"/>
                    <a:pt x="0" y="25"/>
                    <a:pt x="0" y="32"/>
                  </a:cubicBezTo>
                  <a:cubicBezTo>
                    <a:pt x="0" y="36"/>
                    <a:pt x="0" y="44"/>
                    <a:pt x="4" y="48"/>
                  </a:cubicBezTo>
                  <a:cubicBezTo>
                    <a:pt x="8" y="52"/>
                    <a:pt x="8" y="60"/>
                    <a:pt x="13" y="68"/>
                  </a:cubicBezTo>
                  <a:cubicBezTo>
                    <a:pt x="16" y="74"/>
                    <a:pt x="24" y="77"/>
                    <a:pt x="32" y="77"/>
                  </a:cubicBezTo>
                  <a:cubicBezTo>
                    <a:pt x="40" y="77"/>
                    <a:pt x="48" y="74"/>
                    <a:pt x="52" y="68"/>
                  </a:cubicBezTo>
                  <a:cubicBezTo>
                    <a:pt x="52" y="60"/>
                    <a:pt x="55" y="52"/>
                    <a:pt x="60" y="48"/>
                  </a:cubicBezTo>
                  <a:cubicBezTo>
                    <a:pt x="60" y="44"/>
                    <a:pt x="64" y="36"/>
                    <a:pt x="64" y="32"/>
                  </a:cubicBezTo>
                  <a:cubicBezTo>
                    <a:pt x="64" y="25"/>
                    <a:pt x="60" y="21"/>
                    <a:pt x="60" y="17"/>
                  </a:cubicBezTo>
                  <a:cubicBezTo>
                    <a:pt x="52" y="5"/>
                    <a:pt x="44" y="1"/>
                    <a:pt x="32"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9"/>
            <p:cNvSpPr/>
            <p:nvPr/>
          </p:nvSpPr>
          <p:spPr>
            <a:xfrm>
              <a:off x="8212490" y="3947671"/>
              <a:ext cx="3605" cy="2785"/>
            </a:xfrm>
            <a:custGeom>
              <a:rect b="b" l="l" r="r" t="t"/>
              <a:pathLst>
                <a:path extrusionOk="0" h="68" w="88">
                  <a:moveTo>
                    <a:pt x="44" y="1"/>
                  </a:moveTo>
                  <a:cubicBezTo>
                    <a:pt x="0" y="1"/>
                    <a:pt x="0" y="68"/>
                    <a:pt x="44" y="68"/>
                  </a:cubicBezTo>
                  <a:cubicBezTo>
                    <a:pt x="88" y="68"/>
                    <a:pt x="88" y="1"/>
                    <a:pt x="4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9"/>
            <p:cNvSpPr/>
            <p:nvPr/>
          </p:nvSpPr>
          <p:spPr>
            <a:xfrm>
              <a:off x="8227155" y="3952299"/>
              <a:ext cx="4629" cy="9176"/>
            </a:xfrm>
            <a:custGeom>
              <a:rect b="b" l="l" r="r" t="t"/>
              <a:pathLst>
                <a:path extrusionOk="0" h="224" w="113">
                  <a:moveTo>
                    <a:pt x="28" y="1"/>
                  </a:moveTo>
                  <a:cubicBezTo>
                    <a:pt x="14" y="1"/>
                    <a:pt x="0" y="15"/>
                    <a:pt x="9" y="30"/>
                  </a:cubicBezTo>
                  <a:cubicBezTo>
                    <a:pt x="41" y="77"/>
                    <a:pt x="41" y="137"/>
                    <a:pt x="41" y="192"/>
                  </a:cubicBezTo>
                  <a:cubicBezTo>
                    <a:pt x="41" y="213"/>
                    <a:pt x="56" y="223"/>
                    <a:pt x="73" y="223"/>
                  </a:cubicBezTo>
                  <a:cubicBezTo>
                    <a:pt x="92" y="223"/>
                    <a:pt x="113" y="208"/>
                    <a:pt x="108" y="180"/>
                  </a:cubicBezTo>
                  <a:cubicBezTo>
                    <a:pt x="96" y="121"/>
                    <a:pt x="85" y="53"/>
                    <a:pt x="41" y="6"/>
                  </a:cubicBezTo>
                  <a:cubicBezTo>
                    <a:pt x="37" y="2"/>
                    <a:pt x="32" y="1"/>
                    <a:pt x="2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9"/>
            <p:cNvSpPr/>
            <p:nvPr/>
          </p:nvSpPr>
          <p:spPr>
            <a:xfrm>
              <a:off x="8227687" y="3916171"/>
              <a:ext cx="5038" cy="4055"/>
            </a:xfrm>
            <a:custGeom>
              <a:rect b="b" l="l" r="r" t="t"/>
              <a:pathLst>
                <a:path extrusionOk="0" h="99" w="123">
                  <a:moveTo>
                    <a:pt x="63" y="0"/>
                  </a:moveTo>
                  <a:cubicBezTo>
                    <a:pt x="1" y="0"/>
                    <a:pt x="1" y="99"/>
                    <a:pt x="63" y="99"/>
                  </a:cubicBezTo>
                  <a:cubicBezTo>
                    <a:pt x="123" y="99"/>
                    <a:pt x="123" y="0"/>
                    <a:pt x="63"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9"/>
            <p:cNvSpPr/>
            <p:nvPr/>
          </p:nvSpPr>
          <p:spPr>
            <a:xfrm>
              <a:off x="8245915" y="3969012"/>
              <a:ext cx="4915" cy="4588"/>
            </a:xfrm>
            <a:custGeom>
              <a:rect b="b" l="l" r="r" t="t"/>
              <a:pathLst>
                <a:path extrusionOk="0" h="112" w="120">
                  <a:moveTo>
                    <a:pt x="31" y="0"/>
                  </a:moveTo>
                  <a:cubicBezTo>
                    <a:pt x="26" y="0"/>
                    <a:pt x="22" y="2"/>
                    <a:pt x="17" y="5"/>
                  </a:cubicBezTo>
                  <a:cubicBezTo>
                    <a:pt x="9" y="9"/>
                    <a:pt x="1" y="20"/>
                    <a:pt x="6" y="33"/>
                  </a:cubicBezTo>
                  <a:cubicBezTo>
                    <a:pt x="17" y="64"/>
                    <a:pt x="29" y="91"/>
                    <a:pt x="61" y="108"/>
                  </a:cubicBezTo>
                  <a:cubicBezTo>
                    <a:pt x="66" y="110"/>
                    <a:pt x="73" y="111"/>
                    <a:pt x="79" y="111"/>
                  </a:cubicBezTo>
                  <a:cubicBezTo>
                    <a:pt x="93" y="111"/>
                    <a:pt x="106" y="104"/>
                    <a:pt x="112" y="88"/>
                  </a:cubicBezTo>
                  <a:cubicBezTo>
                    <a:pt x="119" y="68"/>
                    <a:pt x="112" y="44"/>
                    <a:pt x="88" y="40"/>
                  </a:cubicBezTo>
                  <a:lnTo>
                    <a:pt x="80" y="37"/>
                  </a:lnTo>
                  <a:cubicBezTo>
                    <a:pt x="77" y="37"/>
                    <a:pt x="77" y="33"/>
                    <a:pt x="72" y="33"/>
                  </a:cubicBezTo>
                  <a:cubicBezTo>
                    <a:pt x="72" y="29"/>
                    <a:pt x="72" y="29"/>
                    <a:pt x="68" y="29"/>
                  </a:cubicBezTo>
                  <a:lnTo>
                    <a:pt x="68" y="27"/>
                  </a:lnTo>
                  <a:lnTo>
                    <a:pt x="68" y="27"/>
                  </a:lnTo>
                  <a:cubicBezTo>
                    <a:pt x="69" y="27"/>
                    <a:pt x="69" y="27"/>
                    <a:pt x="69" y="27"/>
                  </a:cubicBezTo>
                  <a:cubicBezTo>
                    <a:pt x="70" y="27"/>
                    <a:pt x="70" y="26"/>
                    <a:pt x="68" y="24"/>
                  </a:cubicBezTo>
                  <a:lnTo>
                    <a:pt x="68" y="27"/>
                  </a:lnTo>
                  <a:lnTo>
                    <a:pt x="68" y="27"/>
                  </a:lnTo>
                  <a:cubicBezTo>
                    <a:pt x="67" y="26"/>
                    <a:pt x="66" y="24"/>
                    <a:pt x="64" y="20"/>
                  </a:cubicBezTo>
                  <a:cubicBezTo>
                    <a:pt x="61" y="17"/>
                    <a:pt x="53" y="13"/>
                    <a:pt x="48" y="9"/>
                  </a:cubicBezTo>
                  <a:cubicBezTo>
                    <a:pt x="44" y="4"/>
                    <a:pt x="38" y="0"/>
                    <a:pt x="31"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9"/>
            <p:cNvSpPr/>
            <p:nvPr/>
          </p:nvSpPr>
          <p:spPr>
            <a:xfrm>
              <a:off x="8207943" y="3955126"/>
              <a:ext cx="4588" cy="4752"/>
            </a:xfrm>
            <a:custGeom>
              <a:rect b="b" l="l" r="r" t="t"/>
              <a:pathLst>
                <a:path extrusionOk="0" h="116" w="112">
                  <a:moveTo>
                    <a:pt x="56" y="0"/>
                  </a:moveTo>
                  <a:cubicBezTo>
                    <a:pt x="28" y="0"/>
                    <a:pt x="1" y="32"/>
                    <a:pt x="9" y="60"/>
                  </a:cubicBezTo>
                  <a:cubicBezTo>
                    <a:pt x="13" y="68"/>
                    <a:pt x="17" y="75"/>
                    <a:pt x="17" y="84"/>
                  </a:cubicBezTo>
                  <a:cubicBezTo>
                    <a:pt x="24" y="99"/>
                    <a:pt x="40" y="115"/>
                    <a:pt x="56" y="115"/>
                  </a:cubicBezTo>
                  <a:cubicBezTo>
                    <a:pt x="75" y="115"/>
                    <a:pt x="92" y="103"/>
                    <a:pt x="95" y="84"/>
                  </a:cubicBezTo>
                  <a:cubicBezTo>
                    <a:pt x="99" y="75"/>
                    <a:pt x="104" y="68"/>
                    <a:pt x="104" y="60"/>
                  </a:cubicBezTo>
                  <a:cubicBezTo>
                    <a:pt x="111" y="32"/>
                    <a:pt x="88" y="0"/>
                    <a:pt x="56"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9"/>
            <p:cNvSpPr/>
            <p:nvPr/>
          </p:nvSpPr>
          <p:spPr>
            <a:xfrm>
              <a:off x="8171282" y="3952013"/>
              <a:ext cx="9585" cy="6718"/>
            </a:xfrm>
            <a:custGeom>
              <a:rect b="b" l="l" r="r" t="t"/>
              <a:pathLst>
                <a:path extrusionOk="0" h="164" w="234">
                  <a:moveTo>
                    <a:pt x="198" y="1"/>
                  </a:moveTo>
                  <a:cubicBezTo>
                    <a:pt x="194" y="1"/>
                    <a:pt x="189" y="2"/>
                    <a:pt x="185" y="5"/>
                  </a:cubicBezTo>
                  <a:cubicBezTo>
                    <a:pt x="162" y="21"/>
                    <a:pt x="142" y="37"/>
                    <a:pt x="118" y="53"/>
                  </a:cubicBezTo>
                  <a:cubicBezTo>
                    <a:pt x="99" y="73"/>
                    <a:pt x="79" y="84"/>
                    <a:pt x="52" y="84"/>
                  </a:cubicBezTo>
                  <a:cubicBezTo>
                    <a:pt x="1" y="89"/>
                    <a:pt x="4" y="164"/>
                    <a:pt x="48" y="164"/>
                  </a:cubicBezTo>
                  <a:cubicBezTo>
                    <a:pt x="49" y="164"/>
                    <a:pt x="51" y="164"/>
                    <a:pt x="52" y="164"/>
                  </a:cubicBezTo>
                  <a:cubicBezTo>
                    <a:pt x="130" y="155"/>
                    <a:pt x="178" y="104"/>
                    <a:pt x="221" y="41"/>
                  </a:cubicBezTo>
                  <a:cubicBezTo>
                    <a:pt x="233" y="23"/>
                    <a:pt x="216" y="1"/>
                    <a:pt x="1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9"/>
            <p:cNvSpPr/>
            <p:nvPr/>
          </p:nvSpPr>
          <p:spPr>
            <a:xfrm>
              <a:off x="8199546" y="3925428"/>
              <a:ext cx="5694" cy="4260"/>
            </a:xfrm>
            <a:custGeom>
              <a:rect b="b" l="l" r="r" t="t"/>
              <a:pathLst>
                <a:path extrusionOk="0" h="104" w="139">
                  <a:moveTo>
                    <a:pt x="98" y="1"/>
                  </a:moveTo>
                  <a:cubicBezTo>
                    <a:pt x="92" y="1"/>
                    <a:pt x="86" y="2"/>
                    <a:pt x="80" y="4"/>
                  </a:cubicBezTo>
                  <a:cubicBezTo>
                    <a:pt x="52" y="7"/>
                    <a:pt x="28" y="23"/>
                    <a:pt x="12" y="51"/>
                  </a:cubicBezTo>
                  <a:cubicBezTo>
                    <a:pt x="1" y="66"/>
                    <a:pt x="9" y="86"/>
                    <a:pt x="20" y="98"/>
                  </a:cubicBezTo>
                  <a:cubicBezTo>
                    <a:pt x="27" y="102"/>
                    <a:pt x="35" y="104"/>
                    <a:pt x="42" y="104"/>
                  </a:cubicBezTo>
                  <a:cubicBezTo>
                    <a:pt x="52" y="104"/>
                    <a:pt x="61" y="101"/>
                    <a:pt x="67" y="94"/>
                  </a:cubicBezTo>
                  <a:lnTo>
                    <a:pt x="72" y="90"/>
                  </a:lnTo>
                  <a:cubicBezTo>
                    <a:pt x="76" y="90"/>
                    <a:pt x="76" y="86"/>
                    <a:pt x="76" y="86"/>
                  </a:cubicBezTo>
                  <a:lnTo>
                    <a:pt x="91" y="86"/>
                  </a:lnTo>
                  <a:cubicBezTo>
                    <a:pt x="93" y="86"/>
                    <a:pt x="95" y="86"/>
                    <a:pt x="96" y="86"/>
                  </a:cubicBezTo>
                  <a:cubicBezTo>
                    <a:pt x="122" y="86"/>
                    <a:pt x="138" y="61"/>
                    <a:pt x="135" y="39"/>
                  </a:cubicBezTo>
                  <a:cubicBezTo>
                    <a:pt x="135" y="27"/>
                    <a:pt x="127" y="15"/>
                    <a:pt x="119" y="7"/>
                  </a:cubicBezTo>
                  <a:cubicBezTo>
                    <a:pt x="112" y="3"/>
                    <a:pt x="106" y="1"/>
                    <a:pt x="98"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9"/>
            <p:cNvSpPr/>
            <p:nvPr/>
          </p:nvSpPr>
          <p:spPr>
            <a:xfrm>
              <a:off x="8196146" y="4020132"/>
              <a:ext cx="3932" cy="3605"/>
            </a:xfrm>
            <a:custGeom>
              <a:rect b="b" l="l" r="r" t="t"/>
              <a:pathLst>
                <a:path extrusionOk="0" h="88" w="96">
                  <a:moveTo>
                    <a:pt x="54" y="1"/>
                  </a:moveTo>
                  <a:cubicBezTo>
                    <a:pt x="42" y="1"/>
                    <a:pt x="30" y="5"/>
                    <a:pt x="21" y="12"/>
                  </a:cubicBezTo>
                  <a:cubicBezTo>
                    <a:pt x="17" y="16"/>
                    <a:pt x="13" y="20"/>
                    <a:pt x="8" y="24"/>
                  </a:cubicBezTo>
                  <a:cubicBezTo>
                    <a:pt x="1" y="36"/>
                    <a:pt x="1" y="51"/>
                    <a:pt x="8" y="63"/>
                  </a:cubicBezTo>
                  <a:cubicBezTo>
                    <a:pt x="13" y="67"/>
                    <a:pt x="17" y="71"/>
                    <a:pt x="21" y="75"/>
                  </a:cubicBezTo>
                  <a:cubicBezTo>
                    <a:pt x="31" y="83"/>
                    <a:pt x="41" y="87"/>
                    <a:pt x="52" y="87"/>
                  </a:cubicBezTo>
                  <a:cubicBezTo>
                    <a:pt x="58" y="87"/>
                    <a:pt x="65" y="86"/>
                    <a:pt x="72" y="83"/>
                  </a:cubicBezTo>
                  <a:cubicBezTo>
                    <a:pt x="84" y="79"/>
                    <a:pt x="95" y="60"/>
                    <a:pt x="95" y="43"/>
                  </a:cubicBezTo>
                  <a:cubicBezTo>
                    <a:pt x="95" y="27"/>
                    <a:pt x="88" y="16"/>
                    <a:pt x="75" y="7"/>
                  </a:cubicBezTo>
                  <a:cubicBezTo>
                    <a:pt x="69" y="3"/>
                    <a:pt x="62"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9"/>
            <p:cNvSpPr/>
            <p:nvPr/>
          </p:nvSpPr>
          <p:spPr>
            <a:xfrm>
              <a:off x="8174150" y="4006041"/>
              <a:ext cx="65991" cy="6595"/>
            </a:xfrm>
            <a:custGeom>
              <a:rect b="b" l="l" r="r" t="t"/>
              <a:pathLst>
                <a:path extrusionOk="0" h="161" w="1611">
                  <a:moveTo>
                    <a:pt x="54" y="1"/>
                  </a:moveTo>
                  <a:cubicBezTo>
                    <a:pt x="46" y="1"/>
                    <a:pt x="37" y="1"/>
                    <a:pt x="29" y="1"/>
                  </a:cubicBezTo>
                  <a:cubicBezTo>
                    <a:pt x="5" y="1"/>
                    <a:pt x="1" y="40"/>
                    <a:pt x="24" y="44"/>
                  </a:cubicBezTo>
                  <a:cubicBezTo>
                    <a:pt x="297" y="80"/>
                    <a:pt x="538" y="154"/>
                    <a:pt x="814" y="154"/>
                  </a:cubicBezTo>
                  <a:cubicBezTo>
                    <a:pt x="849" y="154"/>
                    <a:pt x="1083" y="161"/>
                    <a:pt x="1283" y="161"/>
                  </a:cubicBezTo>
                  <a:cubicBezTo>
                    <a:pt x="1440" y="161"/>
                    <a:pt x="1576" y="157"/>
                    <a:pt x="1580" y="143"/>
                  </a:cubicBezTo>
                  <a:cubicBezTo>
                    <a:pt x="1580" y="148"/>
                    <a:pt x="1584" y="151"/>
                    <a:pt x="1589" y="151"/>
                  </a:cubicBezTo>
                  <a:cubicBezTo>
                    <a:pt x="1591" y="151"/>
                    <a:pt x="1594" y="150"/>
                    <a:pt x="1596" y="147"/>
                  </a:cubicBezTo>
                  <a:cubicBezTo>
                    <a:pt x="1599" y="143"/>
                    <a:pt x="1603" y="135"/>
                    <a:pt x="1607" y="131"/>
                  </a:cubicBezTo>
                  <a:cubicBezTo>
                    <a:pt x="1611" y="123"/>
                    <a:pt x="1607" y="115"/>
                    <a:pt x="1603" y="115"/>
                  </a:cubicBezTo>
                  <a:cubicBezTo>
                    <a:pt x="1516" y="84"/>
                    <a:pt x="1414" y="75"/>
                    <a:pt x="1311" y="75"/>
                  </a:cubicBezTo>
                  <a:cubicBezTo>
                    <a:pt x="1186" y="75"/>
                    <a:pt x="1058" y="87"/>
                    <a:pt x="945" y="87"/>
                  </a:cubicBezTo>
                  <a:cubicBezTo>
                    <a:pt x="937" y="87"/>
                    <a:pt x="929" y="87"/>
                    <a:pt x="920" y="87"/>
                  </a:cubicBezTo>
                  <a:cubicBezTo>
                    <a:pt x="629" y="80"/>
                    <a:pt x="344" y="1"/>
                    <a:pt x="54"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9"/>
            <p:cNvSpPr/>
            <p:nvPr/>
          </p:nvSpPr>
          <p:spPr>
            <a:xfrm>
              <a:off x="8220437" y="3989370"/>
              <a:ext cx="9995" cy="2499"/>
            </a:xfrm>
            <a:custGeom>
              <a:rect b="b" l="l" r="r" t="t"/>
              <a:pathLst>
                <a:path extrusionOk="0" h="61" w="244">
                  <a:moveTo>
                    <a:pt x="20" y="0"/>
                  </a:moveTo>
                  <a:cubicBezTo>
                    <a:pt x="3" y="0"/>
                    <a:pt x="1" y="25"/>
                    <a:pt x="16" y="29"/>
                  </a:cubicBezTo>
                  <a:cubicBezTo>
                    <a:pt x="83" y="53"/>
                    <a:pt x="145" y="60"/>
                    <a:pt x="213" y="60"/>
                  </a:cubicBezTo>
                  <a:cubicBezTo>
                    <a:pt x="214" y="61"/>
                    <a:pt x="215" y="61"/>
                    <a:pt x="216" y="61"/>
                  </a:cubicBezTo>
                  <a:cubicBezTo>
                    <a:pt x="244" y="61"/>
                    <a:pt x="243" y="17"/>
                    <a:pt x="213" y="17"/>
                  </a:cubicBezTo>
                  <a:cubicBezTo>
                    <a:pt x="198" y="18"/>
                    <a:pt x="183" y="18"/>
                    <a:pt x="168" y="18"/>
                  </a:cubicBezTo>
                  <a:cubicBezTo>
                    <a:pt x="120" y="18"/>
                    <a:pt x="72" y="13"/>
                    <a:pt x="23" y="1"/>
                  </a:cubicBezTo>
                  <a:cubicBezTo>
                    <a:pt x="22" y="1"/>
                    <a:pt x="21" y="0"/>
                    <a:pt x="20"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9"/>
            <p:cNvSpPr/>
            <p:nvPr/>
          </p:nvSpPr>
          <p:spPr>
            <a:xfrm>
              <a:off x="8211220" y="3923135"/>
              <a:ext cx="3236" cy="164"/>
            </a:xfrm>
            <a:custGeom>
              <a:rect b="b" l="l" r="r" t="t"/>
              <a:pathLst>
                <a:path extrusionOk="0" h="4" w="79">
                  <a:moveTo>
                    <a:pt x="0" y="0"/>
                  </a:moveTo>
                  <a:lnTo>
                    <a:pt x="0" y="4"/>
                  </a:lnTo>
                  <a:lnTo>
                    <a:pt x="75" y="4"/>
                  </a:lnTo>
                  <a:cubicBezTo>
                    <a:pt x="79" y="4"/>
                    <a:pt x="79" y="0"/>
                    <a:pt x="75" y="0"/>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9"/>
            <p:cNvSpPr/>
            <p:nvPr/>
          </p:nvSpPr>
          <p:spPr>
            <a:xfrm>
              <a:off x="8183694" y="4072482"/>
              <a:ext cx="18474" cy="3973"/>
            </a:xfrm>
            <a:custGeom>
              <a:rect b="b" l="l" r="r" t="t"/>
              <a:pathLst>
                <a:path extrusionOk="0" h="97" w="451">
                  <a:moveTo>
                    <a:pt x="40" y="1"/>
                  </a:moveTo>
                  <a:cubicBezTo>
                    <a:pt x="13" y="4"/>
                    <a:pt x="1" y="40"/>
                    <a:pt x="24" y="56"/>
                  </a:cubicBezTo>
                  <a:cubicBezTo>
                    <a:pt x="84" y="89"/>
                    <a:pt x="159" y="96"/>
                    <a:pt x="235" y="96"/>
                  </a:cubicBezTo>
                  <a:cubicBezTo>
                    <a:pt x="295" y="96"/>
                    <a:pt x="355" y="92"/>
                    <a:pt x="407" y="92"/>
                  </a:cubicBezTo>
                  <a:cubicBezTo>
                    <a:pt x="451" y="92"/>
                    <a:pt x="451" y="20"/>
                    <a:pt x="407" y="20"/>
                  </a:cubicBezTo>
                  <a:lnTo>
                    <a:pt x="222" y="20"/>
                  </a:lnTo>
                  <a:cubicBezTo>
                    <a:pt x="163" y="17"/>
                    <a:pt x="99" y="1"/>
                    <a:pt x="40"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9"/>
            <p:cNvSpPr/>
            <p:nvPr/>
          </p:nvSpPr>
          <p:spPr>
            <a:xfrm>
              <a:off x="8165670" y="4118523"/>
              <a:ext cx="20235" cy="4629"/>
            </a:xfrm>
            <a:custGeom>
              <a:rect b="b" l="l" r="r" t="t"/>
              <a:pathLst>
                <a:path extrusionOk="0" h="113" w="494">
                  <a:moveTo>
                    <a:pt x="457" y="1"/>
                  </a:moveTo>
                  <a:cubicBezTo>
                    <a:pt x="454" y="1"/>
                    <a:pt x="452" y="1"/>
                    <a:pt x="449" y="2"/>
                  </a:cubicBezTo>
                  <a:cubicBezTo>
                    <a:pt x="302" y="25"/>
                    <a:pt x="156" y="49"/>
                    <a:pt x="14" y="88"/>
                  </a:cubicBezTo>
                  <a:cubicBezTo>
                    <a:pt x="0" y="92"/>
                    <a:pt x="6" y="112"/>
                    <a:pt x="19" y="112"/>
                  </a:cubicBezTo>
                  <a:cubicBezTo>
                    <a:pt x="21" y="112"/>
                    <a:pt x="22" y="112"/>
                    <a:pt x="23" y="112"/>
                  </a:cubicBezTo>
                  <a:cubicBezTo>
                    <a:pt x="165" y="80"/>
                    <a:pt x="311" y="68"/>
                    <a:pt x="457" y="53"/>
                  </a:cubicBezTo>
                  <a:cubicBezTo>
                    <a:pt x="494" y="49"/>
                    <a:pt x="489" y="1"/>
                    <a:pt x="457" y="1"/>
                  </a:cubicBezTo>
                  <a:close/>
                </a:path>
              </a:pathLst>
            </a:custGeom>
            <a:solidFill>
              <a:srgbClr val="CA7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9"/>
            <p:cNvSpPr/>
            <p:nvPr/>
          </p:nvSpPr>
          <p:spPr>
            <a:xfrm>
              <a:off x="7787343" y="3085627"/>
              <a:ext cx="127721" cy="140870"/>
            </a:xfrm>
            <a:custGeom>
              <a:rect b="b" l="l" r="r" t="t"/>
              <a:pathLst>
                <a:path extrusionOk="0" h="3439" w="3118">
                  <a:moveTo>
                    <a:pt x="2689" y="0"/>
                  </a:moveTo>
                  <a:cubicBezTo>
                    <a:pt x="2671" y="0"/>
                    <a:pt x="2653" y="15"/>
                    <a:pt x="2660" y="39"/>
                  </a:cubicBezTo>
                  <a:cubicBezTo>
                    <a:pt x="2940" y="978"/>
                    <a:pt x="2842" y="1898"/>
                    <a:pt x="1961" y="2454"/>
                  </a:cubicBezTo>
                  <a:cubicBezTo>
                    <a:pt x="1685" y="2628"/>
                    <a:pt x="1425" y="2750"/>
                    <a:pt x="1097" y="2782"/>
                  </a:cubicBezTo>
                  <a:cubicBezTo>
                    <a:pt x="782" y="2812"/>
                    <a:pt x="438" y="2927"/>
                    <a:pt x="125" y="2927"/>
                  </a:cubicBezTo>
                  <a:cubicBezTo>
                    <a:pt x="120" y="2927"/>
                    <a:pt x="115" y="2927"/>
                    <a:pt x="110" y="2927"/>
                  </a:cubicBezTo>
                  <a:cubicBezTo>
                    <a:pt x="28" y="2927"/>
                    <a:pt x="0" y="3026"/>
                    <a:pt x="48" y="3082"/>
                  </a:cubicBezTo>
                  <a:cubicBezTo>
                    <a:pt x="279" y="3356"/>
                    <a:pt x="586" y="3438"/>
                    <a:pt x="925" y="3438"/>
                  </a:cubicBezTo>
                  <a:cubicBezTo>
                    <a:pt x="995" y="3438"/>
                    <a:pt x="1068" y="3435"/>
                    <a:pt x="1141" y="3428"/>
                  </a:cubicBezTo>
                  <a:cubicBezTo>
                    <a:pt x="1649" y="3390"/>
                    <a:pt x="1899" y="3192"/>
                    <a:pt x="2258" y="2836"/>
                  </a:cubicBezTo>
                  <a:cubicBezTo>
                    <a:pt x="3035" y="2067"/>
                    <a:pt x="3118" y="1006"/>
                    <a:pt x="2719" y="23"/>
                  </a:cubicBezTo>
                  <a:cubicBezTo>
                    <a:pt x="2714" y="7"/>
                    <a:pt x="2702" y="0"/>
                    <a:pt x="2689" y="0"/>
                  </a:cubicBezTo>
                  <a:close/>
                </a:path>
              </a:pathLst>
            </a:custGeom>
            <a:solidFill>
              <a:srgbClr val="9011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9"/>
          <p:cNvGrpSpPr/>
          <p:nvPr/>
        </p:nvGrpSpPr>
        <p:grpSpPr>
          <a:xfrm>
            <a:off x="7900463" y="1837269"/>
            <a:ext cx="1029419" cy="2830108"/>
            <a:chOff x="3492988" y="1847857"/>
            <a:chExt cx="1029419" cy="2830108"/>
          </a:xfrm>
        </p:grpSpPr>
        <p:sp>
          <p:nvSpPr>
            <p:cNvPr id="1117" name="Google Shape;1117;p29"/>
            <p:cNvSpPr/>
            <p:nvPr/>
          </p:nvSpPr>
          <p:spPr>
            <a:xfrm>
              <a:off x="3492988" y="4535229"/>
              <a:ext cx="245316" cy="52170"/>
            </a:xfrm>
            <a:custGeom>
              <a:rect b="b" l="l" r="r" t="t"/>
              <a:pathLst>
                <a:path extrusionOk="0" h="1246" w="5859">
                  <a:moveTo>
                    <a:pt x="3117" y="1"/>
                  </a:moveTo>
                  <a:cubicBezTo>
                    <a:pt x="3117" y="1"/>
                    <a:pt x="512" y="631"/>
                    <a:pt x="128" y="1058"/>
                  </a:cubicBezTo>
                  <a:cubicBezTo>
                    <a:pt x="1" y="1198"/>
                    <a:pt x="595" y="1245"/>
                    <a:pt x="1444" y="1245"/>
                  </a:cubicBezTo>
                  <a:cubicBezTo>
                    <a:pt x="3142" y="1245"/>
                    <a:pt x="5859" y="1058"/>
                    <a:pt x="5859" y="1058"/>
                  </a:cubicBezTo>
                  <a:lnTo>
                    <a:pt x="31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9"/>
            <p:cNvSpPr/>
            <p:nvPr/>
          </p:nvSpPr>
          <p:spPr>
            <a:xfrm>
              <a:off x="4045810" y="4587107"/>
              <a:ext cx="189587" cy="90858"/>
            </a:xfrm>
            <a:custGeom>
              <a:rect b="b" l="l" r="r" t="t"/>
              <a:pathLst>
                <a:path extrusionOk="0" h="2170" w="4528">
                  <a:moveTo>
                    <a:pt x="4527" y="0"/>
                  </a:moveTo>
                  <a:lnTo>
                    <a:pt x="1" y="924"/>
                  </a:lnTo>
                  <a:cubicBezTo>
                    <a:pt x="1" y="924"/>
                    <a:pt x="541" y="2170"/>
                    <a:pt x="1661" y="2170"/>
                  </a:cubicBezTo>
                  <a:cubicBezTo>
                    <a:pt x="2377" y="2170"/>
                    <a:pt x="3328" y="1662"/>
                    <a:pt x="45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
            <p:cNvSpPr/>
            <p:nvPr/>
          </p:nvSpPr>
          <p:spPr>
            <a:xfrm>
              <a:off x="3825736" y="2228752"/>
              <a:ext cx="356439" cy="506878"/>
            </a:xfrm>
            <a:custGeom>
              <a:rect b="b" l="l" r="r" t="t"/>
              <a:pathLst>
                <a:path extrusionOk="0" h="12106" w="8513">
                  <a:moveTo>
                    <a:pt x="8315" y="1"/>
                  </a:moveTo>
                  <a:lnTo>
                    <a:pt x="5552" y="2361"/>
                  </a:lnTo>
                  <a:lnTo>
                    <a:pt x="5055" y="6785"/>
                  </a:lnTo>
                  <a:cubicBezTo>
                    <a:pt x="5055" y="6785"/>
                    <a:pt x="2596" y="5286"/>
                    <a:pt x="1629" y="4922"/>
                  </a:cubicBezTo>
                  <a:cubicBezTo>
                    <a:pt x="1601" y="4911"/>
                    <a:pt x="1572" y="4906"/>
                    <a:pt x="1544" y="4906"/>
                  </a:cubicBezTo>
                  <a:cubicBezTo>
                    <a:pt x="628" y="4906"/>
                    <a:pt x="0" y="10507"/>
                    <a:pt x="0" y="10507"/>
                  </a:cubicBezTo>
                  <a:lnTo>
                    <a:pt x="4689" y="12106"/>
                  </a:lnTo>
                  <a:lnTo>
                    <a:pt x="6851" y="11474"/>
                  </a:lnTo>
                  <a:lnTo>
                    <a:pt x="8512" y="3790"/>
                  </a:lnTo>
                  <a:lnTo>
                    <a:pt x="8315" y="1"/>
                  </a:ln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9"/>
            <p:cNvSpPr/>
            <p:nvPr/>
          </p:nvSpPr>
          <p:spPr>
            <a:xfrm>
              <a:off x="3814640" y="2430401"/>
              <a:ext cx="434946" cy="457388"/>
            </a:xfrm>
            <a:custGeom>
              <a:rect b="b" l="l" r="r" t="t"/>
              <a:pathLst>
                <a:path extrusionOk="0" h="10924" w="10388">
                  <a:moveTo>
                    <a:pt x="10388" y="0"/>
                  </a:moveTo>
                  <a:lnTo>
                    <a:pt x="9784" y="383"/>
                  </a:lnTo>
                  <a:cubicBezTo>
                    <a:pt x="9784" y="383"/>
                    <a:pt x="9220" y="1878"/>
                    <a:pt x="8470" y="3445"/>
                  </a:cubicBezTo>
                  <a:cubicBezTo>
                    <a:pt x="6826" y="3977"/>
                    <a:pt x="5665" y="4147"/>
                    <a:pt x="4854" y="4147"/>
                  </a:cubicBezTo>
                  <a:cubicBezTo>
                    <a:pt x="3433" y="4147"/>
                    <a:pt x="3083" y="3627"/>
                    <a:pt x="3083" y="3627"/>
                  </a:cubicBezTo>
                  <a:lnTo>
                    <a:pt x="4078" y="1235"/>
                  </a:lnTo>
                  <a:lnTo>
                    <a:pt x="3774" y="1062"/>
                  </a:lnTo>
                  <a:lnTo>
                    <a:pt x="2089" y="4851"/>
                  </a:lnTo>
                  <a:cubicBezTo>
                    <a:pt x="0" y="5955"/>
                    <a:pt x="1539" y="7991"/>
                    <a:pt x="1539" y="7991"/>
                  </a:cubicBezTo>
                  <a:lnTo>
                    <a:pt x="7056" y="10924"/>
                  </a:lnTo>
                  <a:lnTo>
                    <a:pt x="9097" y="4254"/>
                  </a:lnTo>
                  <a:lnTo>
                    <a:pt x="8777" y="3627"/>
                  </a:lnTo>
                  <a:lnTo>
                    <a:pt x="10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9"/>
            <p:cNvSpPr/>
            <p:nvPr/>
          </p:nvSpPr>
          <p:spPr>
            <a:xfrm>
              <a:off x="3856093" y="1847857"/>
              <a:ext cx="489502" cy="496620"/>
            </a:xfrm>
            <a:custGeom>
              <a:rect b="b" l="l" r="r" t="t"/>
              <a:pathLst>
                <a:path extrusionOk="0" h="11861" w="11691">
                  <a:moveTo>
                    <a:pt x="2930" y="1"/>
                  </a:moveTo>
                  <a:cubicBezTo>
                    <a:pt x="2587" y="1"/>
                    <a:pt x="2214" y="277"/>
                    <a:pt x="1880" y="1127"/>
                  </a:cubicBezTo>
                  <a:cubicBezTo>
                    <a:pt x="920" y="3553"/>
                    <a:pt x="1" y="7721"/>
                    <a:pt x="1161" y="9500"/>
                  </a:cubicBezTo>
                  <a:cubicBezTo>
                    <a:pt x="1161" y="9500"/>
                    <a:pt x="920" y="8269"/>
                    <a:pt x="1023" y="7618"/>
                  </a:cubicBezTo>
                  <a:lnTo>
                    <a:pt x="1023" y="7618"/>
                  </a:lnTo>
                  <a:cubicBezTo>
                    <a:pt x="1023" y="7619"/>
                    <a:pt x="1023" y="9501"/>
                    <a:pt x="2188" y="10456"/>
                  </a:cubicBezTo>
                  <a:cubicBezTo>
                    <a:pt x="3348" y="11415"/>
                    <a:pt x="5574" y="11861"/>
                    <a:pt x="5574" y="11861"/>
                  </a:cubicBezTo>
                  <a:lnTo>
                    <a:pt x="6966" y="11218"/>
                  </a:lnTo>
                  <a:cubicBezTo>
                    <a:pt x="6966" y="11218"/>
                    <a:pt x="9434" y="10183"/>
                    <a:pt x="10562" y="8542"/>
                  </a:cubicBezTo>
                  <a:cubicBezTo>
                    <a:pt x="11691" y="6900"/>
                    <a:pt x="11347" y="5535"/>
                    <a:pt x="9469" y="3210"/>
                  </a:cubicBezTo>
                  <a:cubicBezTo>
                    <a:pt x="8126" y="1549"/>
                    <a:pt x="6223" y="307"/>
                    <a:pt x="5059" y="307"/>
                  </a:cubicBezTo>
                  <a:cubicBezTo>
                    <a:pt x="4594" y="307"/>
                    <a:pt x="4247" y="504"/>
                    <a:pt x="4101" y="952"/>
                  </a:cubicBezTo>
                  <a:cubicBezTo>
                    <a:pt x="4101" y="952"/>
                    <a:pt x="3566" y="1"/>
                    <a:pt x="2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9"/>
            <p:cNvSpPr/>
            <p:nvPr/>
          </p:nvSpPr>
          <p:spPr>
            <a:xfrm>
              <a:off x="3906798" y="2183532"/>
              <a:ext cx="69672" cy="86001"/>
            </a:xfrm>
            <a:custGeom>
              <a:rect b="b" l="l" r="r" t="t"/>
              <a:pathLst>
                <a:path extrusionOk="0" h="2054" w="1664">
                  <a:moveTo>
                    <a:pt x="628" y="0"/>
                  </a:moveTo>
                  <a:cubicBezTo>
                    <a:pt x="526" y="0"/>
                    <a:pt x="421" y="37"/>
                    <a:pt x="321" y="134"/>
                  </a:cubicBezTo>
                  <a:cubicBezTo>
                    <a:pt x="0" y="446"/>
                    <a:pt x="682" y="2054"/>
                    <a:pt x="1279" y="2054"/>
                  </a:cubicBezTo>
                  <a:cubicBezTo>
                    <a:pt x="1416" y="2054"/>
                    <a:pt x="1548" y="1969"/>
                    <a:pt x="1663" y="1764"/>
                  </a:cubicBezTo>
                  <a:lnTo>
                    <a:pt x="1205" y="323"/>
                  </a:lnTo>
                  <a:cubicBezTo>
                    <a:pt x="1205" y="323"/>
                    <a:pt x="931" y="0"/>
                    <a:pt x="628" y="0"/>
                  </a:cubicBezTo>
                  <a:close/>
                </a:path>
              </a:pathLst>
            </a:custGeom>
            <a:solidFill>
              <a:srgbClr val="F0A4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9"/>
            <p:cNvSpPr/>
            <p:nvPr/>
          </p:nvSpPr>
          <p:spPr>
            <a:xfrm>
              <a:off x="3939918" y="1941521"/>
              <a:ext cx="277096" cy="433396"/>
            </a:xfrm>
            <a:custGeom>
              <a:rect b="b" l="l" r="r" t="t"/>
              <a:pathLst>
                <a:path extrusionOk="0" h="10351" w="6618">
                  <a:moveTo>
                    <a:pt x="2055" y="1"/>
                  </a:moveTo>
                  <a:cubicBezTo>
                    <a:pt x="1909" y="1"/>
                    <a:pt x="1823" y="10"/>
                    <a:pt x="1823" y="10"/>
                  </a:cubicBezTo>
                  <a:lnTo>
                    <a:pt x="465" y="1573"/>
                  </a:lnTo>
                  <a:cubicBezTo>
                    <a:pt x="465" y="1573"/>
                    <a:pt x="0" y="4766"/>
                    <a:pt x="268" y="6629"/>
                  </a:cubicBezTo>
                  <a:cubicBezTo>
                    <a:pt x="532" y="8491"/>
                    <a:pt x="2359" y="9987"/>
                    <a:pt x="3457" y="10350"/>
                  </a:cubicBezTo>
                  <a:cubicBezTo>
                    <a:pt x="5253" y="9055"/>
                    <a:pt x="6618" y="7425"/>
                    <a:pt x="5920" y="3534"/>
                  </a:cubicBezTo>
                  <a:cubicBezTo>
                    <a:pt x="5332" y="260"/>
                    <a:pt x="2833" y="1"/>
                    <a:pt x="2055"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9"/>
            <p:cNvSpPr/>
            <p:nvPr/>
          </p:nvSpPr>
          <p:spPr>
            <a:xfrm>
              <a:off x="3623458" y="2870585"/>
              <a:ext cx="898949" cy="1753641"/>
            </a:xfrm>
            <a:custGeom>
              <a:rect b="b" l="l" r="r" t="t"/>
              <a:pathLst>
                <a:path extrusionOk="0" h="41883" w="21470">
                  <a:moveTo>
                    <a:pt x="8533" y="1"/>
                  </a:moveTo>
                  <a:cubicBezTo>
                    <a:pt x="8533" y="1"/>
                    <a:pt x="7298" y="2657"/>
                    <a:pt x="6172" y="6741"/>
                  </a:cubicBezTo>
                  <a:cubicBezTo>
                    <a:pt x="5052" y="10822"/>
                    <a:pt x="1" y="39758"/>
                    <a:pt x="1" y="39758"/>
                  </a:cubicBezTo>
                  <a:cubicBezTo>
                    <a:pt x="1182" y="41163"/>
                    <a:pt x="5214" y="41882"/>
                    <a:pt x="9230" y="41882"/>
                  </a:cubicBezTo>
                  <a:cubicBezTo>
                    <a:pt x="11935" y="41882"/>
                    <a:pt x="14633" y="41556"/>
                    <a:pt x="16449" y="40894"/>
                  </a:cubicBezTo>
                  <a:cubicBezTo>
                    <a:pt x="17250" y="38838"/>
                    <a:pt x="16765" y="14531"/>
                    <a:pt x="16765" y="14531"/>
                  </a:cubicBezTo>
                  <a:cubicBezTo>
                    <a:pt x="21469" y="7298"/>
                    <a:pt x="13663" y="411"/>
                    <a:pt x="13663" y="411"/>
                  </a:cubicBezTo>
                  <a:lnTo>
                    <a:pt x="8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9"/>
            <p:cNvSpPr/>
            <p:nvPr/>
          </p:nvSpPr>
          <p:spPr>
            <a:xfrm>
              <a:off x="3907677" y="2870585"/>
              <a:ext cx="375951" cy="198924"/>
            </a:xfrm>
            <a:custGeom>
              <a:rect b="b" l="l" r="r" t="t"/>
              <a:pathLst>
                <a:path extrusionOk="0" h="4751" w="8979">
                  <a:moveTo>
                    <a:pt x="1745" y="1"/>
                  </a:moveTo>
                  <a:cubicBezTo>
                    <a:pt x="1745" y="1"/>
                    <a:pt x="916" y="1780"/>
                    <a:pt x="0" y="4669"/>
                  </a:cubicBezTo>
                  <a:cubicBezTo>
                    <a:pt x="510" y="4725"/>
                    <a:pt x="1010" y="4750"/>
                    <a:pt x="1498" y="4750"/>
                  </a:cubicBezTo>
                  <a:cubicBezTo>
                    <a:pt x="4746" y="4750"/>
                    <a:pt x="7441" y="3623"/>
                    <a:pt x="8978" y="2806"/>
                  </a:cubicBezTo>
                  <a:cubicBezTo>
                    <a:pt x="7897" y="1311"/>
                    <a:pt x="6875" y="411"/>
                    <a:pt x="6875" y="411"/>
                  </a:cubicBezTo>
                  <a:lnTo>
                    <a:pt x="17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9"/>
            <p:cNvSpPr/>
            <p:nvPr/>
          </p:nvSpPr>
          <p:spPr>
            <a:xfrm>
              <a:off x="3742915" y="2216694"/>
              <a:ext cx="85457" cy="520109"/>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9"/>
            <p:cNvSpPr/>
            <p:nvPr/>
          </p:nvSpPr>
          <p:spPr>
            <a:xfrm>
              <a:off x="3824061" y="2577575"/>
              <a:ext cx="127243" cy="92114"/>
            </a:xfrm>
            <a:custGeom>
              <a:rect b="b" l="l" r="r" t="t"/>
              <a:pathLst>
                <a:path extrusionOk="0" h="2200" w="3039">
                  <a:moveTo>
                    <a:pt x="2468" y="1"/>
                  </a:moveTo>
                  <a:cubicBezTo>
                    <a:pt x="2389" y="1"/>
                    <a:pt x="2244" y="42"/>
                    <a:pt x="2013" y="136"/>
                  </a:cubicBezTo>
                  <a:cubicBezTo>
                    <a:pt x="103" y="909"/>
                    <a:pt x="0" y="2199"/>
                    <a:pt x="0" y="2199"/>
                  </a:cubicBezTo>
                  <a:cubicBezTo>
                    <a:pt x="0" y="2199"/>
                    <a:pt x="3039" y="1"/>
                    <a:pt x="2468" y="1"/>
                  </a:cubicBezTo>
                  <a:close/>
                </a:path>
              </a:pathLst>
            </a:custGeom>
            <a:solidFill>
              <a:srgbClr val="9CC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9"/>
            <p:cNvSpPr/>
            <p:nvPr/>
          </p:nvSpPr>
          <p:spPr>
            <a:xfrm>
              <a:off x="3819916" y="2479682"/>
              <a:ext cx="86964" cy="107397"/>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9"/>
            <p:cNvSpPr/>
            <p:nvPr/>
          </p:nvSpPr>
          <p:spPr>
            <a:xfrm>
              <a:off x="3809030" y="2394224"/>
              <a:ext cx="86252" cy="98520"/>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9"/>
            <p:cNvSpPr/>
            <p:nvPr/>
          </p:nvSpPr>
          <p:spPr>
            <a:xfrm>
              <a:off x="3799106" y="2311823"/>
              <a:ext cx="63224" cy="114808"/>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9"/>
            <p:cNvSpPr/>
            <p:nvPr/>
          </p:nvSpPr>
          <p:spPr>
            <a:xfrm>
              <a:off x="3779929" y="2243030"/>
              <a:ext cx="52672" cy="92868"/>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9"/>
            <p:cNvSpPr/>
            <p:nvPr/>
          </p:nvSpPr>
          <p:spPr>
            <a:xfrm>
              <a:off x="3758952" y="2190525"/>
              <a:ext cx="36678" cy="73189"/>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9"/>
            <p:cNvSpPr/>
            <p:nvPr/>
          </p:nvSpPr>
          <p:spPr>
            <a:xfrm>
              <a:off x="3678267" y="2194879"/>
              <a:ext cx="69337" cy="38269"/>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9"/>
            <p:cNvSpPr/>
            <p:nvPr/>
          </p:nvSpPr>
          <p:spPr>
            <a:xfrm>
              <a:off x="3677681" y="2261369"/>
              <a:ext cx="93705" cy="40781"/>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9"/>
            <p:cNvSpPr/>
            <p:nvPr/>
          </p:nvSpPr>
          <p:spPr>
            <a:xfrm>
              <a:off x="3693633" y="2331670"/>
              <a:ext cx="94249" cy="50328"/>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9"/>
            <p:cNvSpPr/>
            <p:nvPr/>
          </p:nvSpPr>
          <p:spPr>
            <a:xfrm>
              <a:off x="3678016" y="2401007"/>
              <a:ext cx="125945" cy="59330"/>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9"/>
            <p:cNvSpPr/>
            <p:nvPr/>
          </p:nvSpPr>
          <p:spPr>
            <a:xfrm>
              <a:off x="3698867" y="2488852"/>
              <a:ext cx="115980" cy="58744"/>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9"/>
            <p:cNvSpPr/>
            <p:nvPr/>
          </p:nvSpPr>
          <p:spPr>
            <a:xfrm>
              <a:off x="3655656" y="2563591"/>
              <a:ext cx="165135" cy="59665"/>
            </a:xfrm>
            <a:custGeom>
              <a:rect b="b" l="l" r="r" t="t"/>
              <a:pathLst>
                <a:path extrusionOk="0" h="1425" w="3944">
                  <a:moveTo>
                    <a:pt x="1534" y="0"/>
                  </a:moveTo>
                  <a:cubicBezTo>
                    <a:pt x="1442" y="0"/>
                    <a:pt x="1350" y="9"/>
                    <a:pt x="1260" y="27"/>
                  </a:cubicBezTo>
                  <a:cubicBezTo>
                    <a:pt x="1" y="288"/>
                    <a:pt x="3778" y="1424"/>
                    <a:pt x="3944" y="1424"/>
                  </a:cubicBezTo>
                  <a:cubicBezTo>
                    <a:pt x="3944" y="1424"/>
                    <a:pt x="2716" y="0"/>
                    <a:pt x="15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9"/>
            <p:cNvSpPr/>
            <p:nvPr/>
          </p:nvSpPr>
          <p:spPr>
            <a:xfrm>
              <a:off x="3678685" y="2623130"/>
              <a:ext cx="146880" cy="57153"/>
            </a:xfrm>
            <a:custGeom>
              <a:rect b="b" l="l" r="r" t="t"/>
              <a:pathLst>
                <a:path extrusionOk="0" h="1365" w="3508">
                  <a:moveTo>
                    <a:pt x="1009" y="0"/>
                  </a:moveTo>
                  <a:cubicBezTo>
                    <a:pt x="987" y="0"/>
                    <a:pt x="964" y="1"/>
                    <a:pt x="943" y="2"/>
                  </a:cubicBezTo>
                  <a:cubicBezTo>
                    <a:pt x="1" y="69"/>
                    <a:pt x="2480" y="1364"/>
                    <a:pt x="3490" y="1364"/>
                  </a:cubicBezTo>
                  <a:cubicBezTo>
                    <a:pt x="3496" y="1364"/>
                    <a:pt x="3502" y="1364"/>
                    <a:pt x="3508" y="1364"/>
                  </a:cubicBezTo>
                  <a:cubicBezTo>
                    <a:pt x="3508" y="1364"/>
                    <a:pt x="1963" y="0"/>
                    <a:pt x="1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9"/>
            <p:cNvSpPr/>
            <p:nvPr/>
          </p:nvSpPr>
          <p:spPr>
            <a:xfrm>
              <a:off x="3591385" y="2374880"/>
              <a:ext cx="190927" cy="24971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9"/>
            <p:cNvSpPr/>
            <p:nvPr/>
          </p:nvSpPr>
          <p:spPr>
            <a:xfrm>
              <a:off x="3814808" y="2555928"/>
              <a:ext cx="124480" cy="124354"/>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9"/>
            <p:cNvSpPr/>
            <p:nvPr/>
          </p:nvSpPr>
          <p:spPr>
            <a:xfrm>
              <a:off x="3907677" y="2587038"/>
              <a:ext cx="134403" cy="13419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rgbClr val="F147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
            <p:cNvSpPr/>
            <p:nvPr/>
          </p:nvSpPr>
          <p:spPr>
            <a:xfrm>
              <a:off x="3665119" y="2608141"/>
              <a:ext cx="428330" cy="608329"/>
            </a:xfrm>
            <a:custGeom>
              <a:rect b="b" l="l" r="r" t="t"/>
              <a:pathLst>
                <a:path extrusionOk="0" h="14529" w="10230">
                  <a:moveTo>
                    <a:pt x="3604" y="1"/>
                  </a:moveTo>
                  <a:cubicBezTo>
                    <a:pt x="2404" y="1"/>
                    <a:pt x="1574" y="100"/>
                    <a:pt x="1574" y="100"/>
                  </a:cubicBezTo>
                  <a:cubicBezTo>
                    <a:pt x="1574" y="100"/>
                    <a:pt x="2174" y="2145"/>
                    <a:pt x="3035" y="4816"/>
                  </a:cubicBezTo>
                  <a:cubicBezTo>
                    <a:pt x="1824" y="6312"/>
                    <a:pt x="0" y="13316"/>
                    <a:pt x="0" y="13316"/>
                  </a:cubicBezTo>
                  <a:cubicBezTo>
                    <a:pt x="2289" y="14391"/>
                    <a:pt x="7427" y="14529"/>
                    <a:pt x="7427" y="14529"/>
                  </a:cubicBezTo>
                  <a:lnTo>
                    <a:pt x="8686" y="14205"/>
                  </a:lnTo>
                  <a:lnTo>
                    <a:pt x="9709" y="14529"/>
                  </a:lnTo>
                  <a:lnTo>
                    <a:pt x="8359" y="6679"/>
                  </a:lnTo>
                  <a:lnTo>
                    <a:pt x="8501" y="6269"/>
                  </a:lnTo>
                  <a:cubicBezTo>
                    <a:pt x="8501" y="6269"/>
                    <a:pt x="9108" y="4536"/>
                    <a:pt x="10230" y="1501"/>
                  </a:cubicBezTo>
                  <a:cubicBezTo>
                    <a:pt x="8288" y="245"/>
                    <a:pt x="5489" y="1"/>
                    <a:pt x="36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9"/>
            <p:cNvSpPr/>
            <p:nvPr/>
          </p:nvSpPr>
          <p:spPr>
            <a:xfrm>
              <a:off x="3987651" y="2887752"/>
              <a:ext cx="40028" cy="310047"/>
            </a:xfrm>
            <a:custGeom>
              <a:rect b="b" l="l" r="r" t="t"/>
              <a:pathLst>
                <a:path extrusionOk="0" h="7405" w="956">
                  <a:moveTo>
                    <a:pt x="0" y="1"/>
                  </a:moveTo>
                  <a:cubicBezTo>
                    <a:pt x="48" y="620"/>
                    <a:pt x="111" y="1240"/>
                    <a:pt x="174" y="1860"/>
                  </a:cubicBezTo>
                  <a:cubicBezTo>
                    <a:pt x="241" y="2480"/>
                    <a:pt x="320" y="3095"/>
                    <a:pt x="395" y="3715"/>
                  </a:cubicBezTo>
                  <a:cubicBezTo>
                    <a:pt x="482" y="4330"/>
                    <a:pt x="561" y="4946"/>
                    <a:pt x="651" y="5562"/>
                  </a:cubicBezTo>
                  <a:cubicBezTo>
                    <a:pt x="746" y="6177"/>
                    <a:pt x="841" y="6793"/>
                    <a:pt x="955" y="7405"/>
                  </a:cubicBezTo>
                  <a:cubicBezTo>
                    <a:pt x="912" y="6785"/>
                    <a:pt x="849" y="6165"/>
                    <a:pt x="782" y="5545"/>
                  </a:cubicBezTo>
                  <a:cubicBezTo>
                    <a:pt x="718" y="4926"/>
                    <a:pt x="636" y="4310"/>
                    <a:pt x="565" y="3691"/>
                  </a:cubicBezTo>
                  <a:cubicBezTo>
                    <a:pt x="478" y="3075"/>
                    <a:pt x="399" y="2460"/>
                    <a:pt x="308" y="1844"/>
                  </a:cubicBezTo>
                  <a:cubicBezTo>
                    <a:pt x="214" y="1228"/>
                    <a:pt x="119" y="61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9"/>
            <p:cNvSpPr/>
            <p:nvPr/>
          </p:nvSpPr>
          <p:spPr>
            <a:xfrm>
              <a:off x="3935564" y="2631504"/>
              <a:ext cx="79720" cy="584966"/>
            </a:xfrm>
            <a:custGeom>
              <a:rect b="b" l="l" r="r" t="t"/>
              <a:pathLst>
                <a:path extrusionOk="0" h="13971" w="1904">
                  <a:moveTo>
                    <a:pt x="1904" y="0"/>
                  </a:moveTo>
                  <a:lnTo>
                    <a:pt x="1880" y="79"/>
                  </a:lnTo>
                  <a:cubicBezTo>
                    <a:pt x="1552" y="1152"/>
                    <a:pt x="1237" y="2230"/>
                    <a:pt x="924" y="3307"/>
                  </a:cubicBezTo>
                  <a:cubicBezTo>
                    <a:pt x="763" y="3844"/>
                    <a:pt x="617" y="4385"/>
                    <a:pt x="463" y="4925"/>
                  </a:cubicBezTo>
                  <a:lnTo>
                    <a:pt x="6" y="6543"/>
                  </a:lnTo>
                  <a:lnTo>
                    <a:pt x="1" y="6559"/>
                  </a:lnTo>
                  <a:lnTo>
                    <a:pt x="1" y="6578"/>
                  </a:lnTo>
                  <a:lnTo>
                    <a:pt x="226" y="8425"/>
                  </a:lnTo>
                  <a:cubicBezTo>
                    <a:pt x="305" y="9046"/>
                    <a:pt x="376" y="9661"/>
                    <a:pt x="459" y="10277"/>
                  </a:cubicBezTo>
                  <a:lnTo>
                    <a:pt x="704" y="12128"/>
                  </a:lnTo>
                  <a:cubicBezTo>
                    <a:pt x="791" y="12743"/>
                    <a:pt x="873" y="13359"/>
                    <a:pt x="968" y="13971"/>
                  </a:cubicBezTo>
                  <a:cubicBezTo>
                    <a:pt x="913" y="13350"/>
                    <a:pt x="850" y="12735"/>
                    <a:pt x="791" y="12115"/>
                  </a:cubicBezTo>
                  <a:lnTo>
                    <a:pt x="593" y="10261"/>
                  </a:lnTo>
                  <a:cubicBezTo>
                    <a:pt x="530" y="9645"/>
                    <a:pt x="456" y="9026"/>
                    <a:pt x="384" y="8410"/>
                  </a:cubicBezTo>
                  <a:lnTo>
                    <a:pt x="173" y="6568"/>
                  </a:lnTo>
                  <a:lnTo>
                    <a:pt x="173" y="6568"/>
                  </a:lnTo>
                  <a:lnTo>
                    <a:pt x="613" y="4968"/>
                  </a:lnTo>
                  <a:cubicBezTo>
                    <a:pt x="759" y="4423"/>
                    <a:pt x="913" y="3887"/>
                    <a:pt x="1055" y="3343"/>
                  </a:cubicBezTo>
                  <a:cubicBezTo>
                    <a:pt x="1336" y="2285"/>
                    <a:pt x="1613" y="1231"/>
                    <a:pt x="1883" y="170"/>
                  </a:cubicBezTo>
                  <a:lnTo>
                    <a:pt x="1883" y="170"/>
                  </a:lnTo>
                  <a:lnTo>
                    <a:pt x="1891" y="481"/>
                  </a:lnTo>
                  <a:lnTo>
                    <a:pt x="1904" y="87"/>
                  </a:lnTo>
                  <a:lnTo>
                    <a:pt x="1904" y="87"/>
                  </a:lnTo>
                  <a:cubicBezTo>
                    <a:pt x="1904" y="87"/>
                    <a:pt x="1904" y="87"/>
                    <a:pt x="1904" y="86"/>
                  </a:cubicBezTo>
                  <a:lnTo>
                    <a:pt x="1904" y="86"/>
                  </a:lnTo>
                  <a:lnTo>
                    <a:pt x="1904" y="86"/>
                  </a:lnTo>
                  <a:lnTo>
                    <a:pt x="1904" y="83"/>
                  </a:lnTo>
                  <a:lnTo>
                    <a:pt x="19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9"/>
            <p:cNvSpPr/>
            <p:nvPr/>
          </p:nvSpPr>
          <p:spPr>
            <a:xfrm>
              <a:off x="4154381" y="2944444"/>
              <a:ext cx="75073" cy="431303"/>
            </a:xfrm>
            <a:custGeom>
              <a:rect b="b" l="l" r="r" t="t"/>
              <a:pathLst>
                <a:path extrusionOk="0" h="10301" w="1793">
                  <a:moveTo>
                    <a:pt x="356" y="0"/>
                  </a:moveTo>
                  <a:lnTo>
                    <a:pt x="0" y="198"/>
                  </a:lnTo>
                  <a:cubicBezTo>
                    <a:pt x="87" y="446"/>
                    <a:pt x="1015" y="8221"/>
                    <a:pt x="1220" y="10301"/>
                  </a:cubicBezTo>
                  <a:lnTo>
                    <a:pt x="1792" y="10301"/>
                  </a:lnTo>
                  <a:cubicBezTo>
                    <a:pt x="1792" y="10301"/>
                    <a:pt x="723" y="1090"/>
                    <a:pt x="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9"/>
            <p:cNvSpPr/>
            <p:nvPr/>
          </p:nvSpPr>
          <p:spPr>
            <a:xfrm>
              <a:off x="3731024" y="2388698"/>
              <a:ext cx="671092" cy="657401"/>
            </a:xfrm>
            <a:custGeom>
              <a:rect b="b" l="l" r="r" t="t"/>
              <a:pathLst>
                <a:path extrusionOk="0" h="15701" w="16028">
                  <a:moveTo>
                    <a:pt x="14760" y="1"/>
                  </a:moveTo>
                  <a:cubicBezTo>
                    <a:pt x="13525" y="1"/>
                    <a:pt x="10541" y="2231"/>
                    <a:pt x="10541" y="2231"/>
                  </a:cubicBezTo>
                  <a:lnTo>
                    <a:pt x="10486" y="2334"/>
                  </a:lnTo>
                  <a:cubicBezTo>
                    <a:pt x="10486" y="2334"/>
                    <a:pt x="9827" y="5854"/>
                    <a:pt x="9894" y="5925"/>
                  </a:cubicBezTo>
                  <a:cubicBezTo>
                    <a:pt x="9962" y="5992"/>
                    <a:pt x="9053" y="11920"/>
                    <a:pt x="9053" y="11920"/>
                  </a:cubicBezTo>
                  <a:lnTo>
                    <a:pt x="3536" y="8987"/>
                  </a:lnTo>
                  <a:cubicBezTo>
                    <a:pt x="3536" y="8987"/>
                    <a:pt x="2787" y="7855"/>
                    <a:pt x="2467" y="7535"/>
                  </a:cubicBezTo>
                  <a:cubicBezTo>
                    <a:pt x="2229" y="7300"/>
                    <a:pt x="1879" y="6658"/>
                    <a:pt x="1716" y="6658"/>
                  </a:cubicBezTo>
                  <a:cubicBezTo>
                    <a:pt x="1660" y="6658"/>
                    <a:pt x="1627" y="6733"/>
                    <a:pt x="1627" y="6924"/>
                  </a:cubicBezTo>
                  <a:cubicBezTo>
                    <a:pt x="1627" y="7674"/>
                    <a:pt x="2262" y="8286"/>
                    <a:pt x="2262" y="8286"/>
                  </a:cubicBezTo>
                  <a:cubicBezTo>
                    <a:pt x="2262" y="8286"/>
                    <a:pt x="1200" y="7752"/>
                    <a:pt x="600" y="7386"/>
                  </a:cubicBezTo>
                  <a:cubicBezTo>
                    <a:pt x="454" y="7296"/>
                    <a:pt x="343" y="7262"/>
                    <a:pt x="259" y="7262"/>
                  </a:cubicBezTo>
                  <a:cubicBezTo>
                    <a:pt x="0" y="7262"/>
                    <a:pt x="0" y="7587"/>
                    <a:pt x="0" y="7587"/>
                  </a:cubicBezTo>
                  <a:lnTo>
                    <a:pt x="399" y="8286"/>
                  </a:lnTo>
                  <a:cubicBezTo>
                    <a:pt x="399" y="8286"/>
                    <a:pt x="170" y="10479"/>
                    <a:pt x="734" y="10779"/>
                  </a:cubicBezTo>
                  <a:cubicBezTo>
                    <a:pt x="805" y="10817"/>
                    <a:pt x="900" y="10833"/>
                    <a:pt x="1011" y="10833"/>
                  </a:cubicBezTo>
                  <a:cubicBezTo>
                    <a:pt x="1784" y="10833"/>
                    <a:pt x="3359" y="10045"/>
                    <a:pt x="3359" y="10045"/>
                  </a:cubicBezTo>
                  <a:cubicBezTo>
                    <a:pt x="3359" y="10045"/>
                    <a:pt x="6718" y="13140"/>
                    <a:pt x="9977" y="15701"/>
                  </a:cubicBezTo>
                  <a:cubicBezTo>
                    <a:pt x="12104" y="12606"/>
                    <a:pt x="16027" y="404"/>
                    <a:pt x="14997" y="37"/>
                  </a:cubicBezTo>
                  <a:cubicBezTo>
                    <a:pt x="14928" y="12"/>
                    <a:pt x="14849" y="1"/>
                    <a:pt x="1476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9"/>
            <p:cNvSpPr/>
            <p:nvPr/>
          </p:nvSpPr>
          <p:spPr>
            <a:xfrm>
              <a:off x="4059041" y="2430401"/>
              <a:ext cx="190550" cy="457388"/>
            </a:xfrm>
            <a:custGeom>
              <a:rect b="b" l="l" r="r" t="t"/>
              <a:pathLst>
                <a:path extrusionOk="0" h="10924" w="4551">
                  <a:moveTo>
                    <a:pt x="4551" y="0"/>
                  </a:moveTo>
                  <a:lnTo>
                    <a:pt x="3947" y="383"/>
                  </a:lnTo>
                  <a:cubicBezTo>
                    <a:pt x="3947" y="383"/>
                    <a:pt x="3383" y="1878"/>
                    <a:pt x="2633" y="3445"/>
                  </a:cubicBezTo>
                  <a:cubicBezTo>
                    <a:pt x="2321" y="3548"/>
                    <a:pt x="2029" y="3634"/>
                    <a:pt x="1753" y="3709"/>
                  </a:cubicBezTo>
                  <a:lnTo>
                    <a:pt x="0" y="10277"/>
                  </a:lnTo>
                  <a:lnTo>
                    <a:pt x="1219" y="10924"/>
                  </a:lnTo>
                  <a:lnTo>
                    <a:pt x="3228" y="4188"/>
                  </a:lnTo>
                  <a:lnTo>
                    <a:pt x="2940" y="3627"/>
                  </a:lnTo>
                  <a:lnTo>
                    <a:pt x="45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9"/>
            <p:cNvSpPr/>
            <p:nvPr/>
          </p:nvSpPr>
          <p:spPr>
            <a:xfrm>
              <a:off x="4003981" y="1906392"/>
              <a:ext cx="247117" cy="211904"/>
            </a:xfrm>
            <a:custGeom>
              <a:rect b="b" l="l" r="r" t="t"/>
              <a:pathLst>
                <a:path extrusionOk="0" h="5061" w="5902">
                  <a:moveTo>
                    <a:pt x="1" y="0"/>
                  </a:moveTo>
                  <a:lnTo>
                    <a:pt x="1" y="1184"/>
                  </a:lnTo>
                  <a:cubicBezTo>
                    <a:pt x="1" y="1184"/>
                    <a:pt x="1047" y="3485"/>
                    <a:pt x="2381" y="3998"/>
                  </a:cubicBezTo>
                  <a:cubicBezTo>
                    <a:pt x="1560" y="3044"/>
                    <a:pt x="1616" y="2905"/>
                    <a:pt x="1616" y="2905"/>
                  </a:cubicBezTo>
                  <a:lnTo>
                    <a:pt x="1616" y="2905"/>
                  </a:lnTo>
                  <a:cubicBezTo>
                    <a:pt x="1616" y="2905"/>
                    <a:pt x="3615" y="5061"/>
                    <a:pt x="4746" y="5061"/>
                  </a:cubicBezTo>
                  <a:cubicBezTo>
                    <a:pt x="4755" y="5061"/>
                    <a:pt x="4764" y="5060"/>
                    <a:pt x="4773" y="5060"/>
                  </a:cubicBezTo>
                  <a:cubicBezTo>
                    <a:pt x="5902" y="5024"/>
                    <a:pt x="5115" y="3351"/>
                    <a:pt x="5115" y="3351"/>
                  </a:cubicBezTo>
                  <a:lnTo>
                    <a:pt x="2756" y="58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9"/>
            <p:cNvSpPr/>
            <p:nvPr/>
          </p:nvSpPr>
          <p:spPr>
            <a:xfrm>
              <a:off x="3910483" y="1919288"/>
              <a:ext cx="104801" cy="197082"/>
            </a:xfrm>
            <a:custGeom>
              <a:rect b="b" l="l" r="r" t="t"/>
              <a:pathLst>
                <a:path extrusionOk="0" h="4707" w="2503">
                  <a:moveTo>
                    <a:pt x="1366" y="0"/>
                  </a:moveTo>
                  <a:lnTo>
                    <a:pt x="443" y="1093"/>
                  </a:lnTo>
                  <a:lnTo>
                    <a:pt x="0" y="3485"/>
                  </a:lnTo>
                  <a:cubicBezTo>
                    <a:pt x="0" y="3485"/>
                    <a:pt x="339" y="4706"/>
                    <a:pt x="625" y="4706"/>
                  </a:cubicBezTo>
                  <a:cubicBezTo>
                    <a:pt x="725" y="4706"/>
                    <a:pt x="818" y="4557"/>
                    <a:pt x="889" y="4156"/>
                  </a:cubicBezTo>
                  <a:cubicBezTo>
                    <a:pt x="1161" y="2601"/>
                    <a:pt x="2503" y="1406"/>
                    <a:pt x="2503" y="1406"/>
                  </a:cubicBezTo>
                  <a:lnTo>
                    <a:pt x="2503" y="135"/>
                  </a:lnTo>
                  <a:lnTo>
                    <a:pt x="13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9"/>
            <p:cNvSpPr/>
            <p:nvPr/>
          </p:nvSpPr>
          <p:spPr>
            <a:xfrm>
              <a:off x="4173893" y="2107328"/>
              <a:ext cx="92281" cy="102707"/>
            </a:xfrm>
            <a:custGeom>
              <a:rect b="b" l="l" r="r" t="t"/>
              <a:pathLst>
                <a:path extrusionOk="0" h="2453" w="2204">
                  <a:moveTo>
                    <a:pt x="900" y="1"/>
                  </a:moveTo>
                  <a:cubicBezTo>
                    <a:pt x="341" y="1"/>
                    <a:pt x="0" y="636"/>
                    <a:pt x="0" y="636"/>
                  </a:cubicBezTo>
                  <a:lnTo>
                    <a:pt x="0" y="2210"/>
                  </a:lnTo>
                  <a:cubicBezTo>
                    <a:pt x="234" y="2380"/>
                    <a:pt x="458" y="2453"/>
                    <a:pt x="662" y="2453"/>
                  </a:cubicBezTo>
                  <a:cubicBezTo>
                    <a:pt x="1650" y="2453"/>
                    <a:pt x="2204" y="763"/>
                    <a:pt x="1468" y="214"/>
                  </a:cubicBezTo>
                  <a:cubicBezTo>
                    <a:pt x="1261" y="60"/>
                    <a:pt x="1070" y="1"/>
                    <a:pt x="900" y="1"/>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9"/>
            <p:cNvSpPr/>
            <p:nvPr/>
          </p:nvSpPr>
          <p:spPr>
            <a:xfrm>
              <a:off x="4042167" y="2244119"/>
              <a:ext cx="259133" cy="600751"/>
            </a:xfrm>
            <a:custGeom>
              <a:rect b="b" l="l" r="r" t="t"/>
              <a:pathLst>
                <a:path extrusionOk="0" h="14348" w="6189">
                  <a:moveTo>
                    <a:pt x="4761" y="1"/>
                  </a:moveTo>
                  <a:cubicBezTo>
                    <a:pt x="4007" y="1"/>
                    <a:pt x="2724" y="1489"/>
                    <a:pt x="2724" y="1489"/>
                  </a:cubicBezTo>
                  <a:cubicBezTo>
                    <a:pt x="2724" y="1489"/>
                    <a:pt x="924" y="3967"/>
                    <a:pt x="2187" y="5061"/>
                  </a:cubicBezTo>
                  <a:cubicBezTo>
                    <a:pt x="478" y="6327"/>
                    <a:pt x="1039" y="8442"/>
                    <a:pt x="1638" y="8478"/>
                  </a:cubicBezTo>
                  <a:cubicBezTo>
                    <a:pt x="1" y="10941"/>
                    <a:pt x="751" y="12413"/>
                    <a:pt x="1469" y="12582"/>
                  </a:cubicBezTo>
                  <a:lnTo>
                    <a:pt x="704" y="14225"/>
                  </a:lnTo>
                  <a:lnTo>
                    <a:pt x="1469" y="14225"/>
                  </a:lnTo>
                  <a:lnTo>
                    <a:pt x="1638" y="13404"/>
                  </a:lnTo>
                  <a:lnTo>
                    <a:pt x="1607" y="14347"/>
                  </a:lnTo>
                  <a:lnTo>
                    <a:pt x="1879" y="14347"/>
                  </a:lnTo>
                  <a:lnTo>
                    <a:pt x="1899" y="12618"/>
                  </a:lnTo>
                  <a:cubicBezTo>
                    <a:pt x="1899" y="12618"/>
                    <a:pt x="4551" y="9244"/>
                    <a:pt x="2602" y="8333"/>
                  </a:cubicBezTo>
                  <a:cubicBezTo>
                    <a:pt x="4137" y="6327"/>
                    <a:pt x="4259" y="5227"/>
                    <a:pt x="3146" y="5061"/>
                  </a:cubicBezTo>
                  <a:cubicBezTo>
                    <a:pt x="5061" y="3695"/>
                    <a:pt x="6189" y="684"/>
                    <a:pt x="4784" y="1"/>
                  </a:cubicBezTo>
                  <a:cubicBezTo>
                    <a:pt x="4776" y="1"/>
                    <a:pt x="4769" y="1"/>
                    <a:pt x="47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9"/>
            <p:cNvSpPr/>
            <p:nvPr/>
          </p:nvSpPr>
          <p:spPr>
            <a:xfrm>
              <a:off x="4008293" y="2133288"/>
              <a:ext cx="47816" cy="103000"/>
            </a:xfrm>
            <a:custGeom>
              <a:rect b="b" l="l" r="r" t="t"/>
              <a:pathLst>
                <a:path extrusionOk="0" h="2460" w="1142">
                  <a:moveTo>
                    <a:pt x="648" y="0"/>
                  </a:moveTo>
                  <a:cubicBezTo>
                    <a:pt x="648" y="575"/>
                    <a:pt x="692" y="1146"/>
                    <a:pt x="747" y="1717"/>
                  </a:cubicBezTo>
                  <a:lnTo>
                    <a:pt x="747" y="1717"/>
                  </a:lnTo>
                  <a:cubicBezTo>
                    <a:pt x="561" y="1668"/>
                    <a:pt x="375" y="1621"/>
                    <a:pt x="187" y="1575"/>
                  </a:cubicBezTo>
                  <a:lnTo>
                    <a:pt x="1" y="1532"/>
                  </a:lnTo>
                  <a:lnTo>
                    <a:pt x="99" y="1689"/>
                  </a:lnTo>
                  <a:cubicBezTo>
                    <a:pt x="222" y="1887"/>
                    <a:pt x="360" y="2060"/>
                    <a:pt x="529" y="2215"/>
                  </a:cubicBezTo>
                  <a:cubicBezTo>
                    <a:pt x="613" y="2289"/>
                    <a:pt x="708" y="2357"/>
                    <a:pt x="810" y="2404"/>
                  </a:cubicBezTo>
                  <a:cubicBezTo>
                    <a:pt x="880" y="2436"/>
                    <a:pt x="959" y="2459"/>
                    <a:pt x="1036" y="2459"/>
                  </a:cubicBezTo>
                  <a:cubicBezTo>
                    <a:pt x="1072" y="2459"/>
                    <a:pt x="1107" y="2454"/>
                    <a:pt x="1141" y="2443"/>
                  </a:cubicBezTo>
                  <a:lnTo>
                    <a:pt x="1141" y="2443"/>
                  </a:lnTo>
                  <a:cubicBezTo>
                    <a:pt x="1131" y="2444"/>
                    <a:pt x="1121" y="2444"/>
                    <a:pt x="1111" y="2444"/>
                  </a:cubicBezTo>
                  <a:cubicBezTo>
                    <a:pt x="1012" y="2444"/>
                    <a:pt x="920" y="2406"/>
                    <a:pt x="837" y="2352"/>
                  </a:cubicBezTo>
                  <a:cubicBezTo>
                    <a:pt x="750" y="2293"/>
                    <a:pt x="675" y="2218"/>
                    <a:pt x="604" y="2139"/>
                  </a:cubicBezTo>
                  <a:cubicBezTo>
                    <a:pt x="507" y="2028"/>
                    <a:pt x="419" y="1908"/>
                    <a:pt x="340" y="1785"/>
                  </a:cubicBezTo>
                  <a:lnTo>
                    <a:pt x="340" y="1785"/>
                  </a:lnTo>
                  <a:cubicBezTo>
                    <a:pt x="500" y="1830"/>
                    <a:pt x="661" y="1872"/>
                    <a:pt x="821" y="1914"/>
                  </a:cubicBezTo>
                  <a:lnTo>
                    <a:pt x="944" y="1946"/>
                  </a:lnTo>
                  <a:lnTo>
                    <a:pt x="928" y="1823"/>
                  </a:lnTo>
                  <a:cubicBezTo>
                    <a:pt x="861" y="1212"/>
                    <a:pt x="779" y="600"/>
                    <a:pt x="648"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9"/>
            <p:cNvSpPr/>
            <p:nvPr/>
          </p:nvSpPr>
          <p:spPr>
            <a:xfrm>
              <a:off x="4039696" y="2222807"/>
              <a:ext cx="72770" cy="45722"/>
            </a:xfrm>
            <a:custGeom>
              <a:rect b="b" l="l" r="r" t="t"/>
              <a:pathLst>
                <a:path extrusionOk="0" h="1092" w="1738">
                  <a:moveTo>
                    <a:pt x="1737" y="1"/>
                  </a:moveTo>
                  <a:lnTo>
                    <a:pt x="1737" y="1"/>
                  </a:lnTo>
                  <a:cubicBezTo>
                    <a:pt x="1634" y="159"/>
                    <a:pt x="1524" y="309"/>
                    <a:pt x="1406" y="447"/>
                  </a:cubicBezTo>
                  <a:cubicBezTo>
                    <a:pt x="1287" y="585"/>
                    <a:pt x="1160" y="711"/>
                    <a:pt x="1015" y="802"/>
                  </a:cubicBezTo>
                  <a:cubicBezTo>
                    <a:pt x="869" y="897"/>
                    <a:pt x="703" y="948"/>
                    <a:pt x="530" y="953"/>
                  </a:cubicBezTo>
                  <a:cubicBezTo>
                    <a:pt x="516" y="954"/>
                    <a:pt x="502" y="954"/>
                    <a:pt x="488" y="954"/>
                  </a:cubicBezTo>
                  <a:cubicBezTo>
                    <a:pt x="328" y="954"/>
                    <a:pt x="168" y="897"/>
                    <a:pt x="0" y="849"/>
                  </a:cubicBezTo>
                  <a:lnTo>
                    <a:pt x="0" y="849"/>
                  </a:lnTo>
                  <a:cubicBezTo>
                    <a:pt x="147" y="964"/>
                    <a:pt x="320" y="1071"/>
                    <a:pt x="526" y="1086"/>
                  </a:cubicBezTo>
                  <a:cubicBezTo>
                    <a:pt x="556" y="1090"/>
                    <a:pt x="587" y="1092"/>
                    <a:pt x="618" y="1092"/>
                  </a:cubicBezTo>
                  <a:cubicBezTo>
                    <a:pt x="788" y="1092"/>
                    <a:pt x="962" y="1038"/>
                    <a:pt x="1105" y="948"/>
                  </a:cubicBezTo>
                  <a:cubicBezTo>
                    <a:pt x="1275" y="838"/>
                    <a:pt x="1410" y="692"/>
                    <a:pt x="1516" y="526"/>
                  </a:cubicBezTo>
                  <a:cubicBezTo>
                    <a:pt x="1619" y="365"/>
                    <a:pt x="1697" y="186"/>
                    <a:pt x="1737" y="1"/>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9"/>
            <p:cNvSpPr/>
            <p:nvPr/>
          </p:nvSpPr>
          <p:spPr>
            <a:xfrm>
              <a:off x="4175526" y="2122862"/>
              <a:ext cx="53929" cy="67494"/>
            </a:xfrm>
            <a:custGeom>
              <a:rect b="b" l="l" r="r" t="t"/>
              <a:pathLst>
                <a:path extrusionOk="0" h="1612" w="1288">
                  <a:moveTo>
                    <a:pt x="983" y="0"/>
                  </a:moveTo>
                  <a:cubicBezTo>
                    <a:pt x="959" y="0"/>
                    <a:pt x="935" y="3"/>
                    <a:pt x="912" y="9"/>
                  </a:cubicBezTo>
                  <a:cubicBezTo>
                    <a:pt x="747" y="56"/>
                    <a:pt x="624" y="174"/>
                    <a:pt x="530" y="289"/>
                  </a:cubicBezTo>
                  <a:cubicBezTo>
                    <a:pt x="426" y="407"/>
                    <a:pt x="344" y="537"/>
                    <a:pt x="269" y="668"/>
                  </a:cubicBezTo>
                  <a:cubicBezTo>
                    <a:pt x="190" y="798"/>
                    <a:pt x="135" y="940"/>
                    <a:pt x="67" y="1074"/>
                  </a:cubicBezTo>
                  <a:lnTo>
                    <a:pt x="0" y="1220"/>
                  </a:lnTo>
                  <a:lnTo>
                    <a:pt x="158" y="1189"/>
                  </a:lnTo>
                  <a:cubicBezTo>
                    <a:pt x="237" y="1169"/>
                    <a:pt x="317" y="1157"/>
                    <a:pt x="391" y="1153"/>
                  </a:cubicBezTo>
                  <a:cubicBezTo>
                    <a:pt x="431" y="1153"/>
                    <a:pt x="466" y="1157"/>
                    <a:pt x="490" y="1165"/>
                  </a:cubicBezTo>
                  <a:cubicBezTo>
                    <a:pt x="510" y="1176"/>
                    <a:pt x="510" y="1173"/>
                    <a:pt x="514" y="1204"/>
                  </a:cubicBezTo>
                  <a:cubicBezTo>
                    <a:pt x="506" y="1267"/>
                    <a:pt x="455" y="1342"/>
                    <a:pt x="411" y="1409"/>
                  </a:cubicBezTo>
                  <a:cubicBezTo>
                    <a:pt x="364" y="1480"/>
                    <a:pt x="308" y="1544"/>
                    <a:pt x="253" y="1611"/>
                  </a:cubicBezTo>
                  <a:cubicBezTo>
                    <a:pt x="328" y="1568"/>
                    <a:pt x="395" y="1512"/>
                    <a:pt x="459" y="1453"/>
                  </a:cubicBezTo>
                  <a:cubicBezTo>
                    <a:pt x="521" y="1390"/>
                    <a:pt x="585" y="1331"/>
                    <a:pt x="621" y="1228"/>
                  </a:cubicBezTo>
                  <a:cubicBezTo>
                    <a:pt x="628" y="1200"/>
                    <a:pt x="628" y="1165"/>
                    <a:pt x="616" y="1129"/>
                  </a:cubicBezTo>
                  <a:cubicBezTo>
                    <a:pt x="604" y="1098"/>
                    <a:pt x="577" y="1070"/>
                    <a:pt x="550" y="1054"/>
                  </a:cubicBezTo>
                  <a:cubicBezTo>
                    <a:pt x="494" y="1023"/>
                    <a:pt x="446" y="1019"/>
                    <a:pt x="399" y="1014"/>
                  </a:cubicBezTo>
                  <a:cubicBezTo>
                    <a:pt x="379" y="1013"/>
                    <a:pt x="358" y="1012"/>
                    <a:pt x="338" y="1012"/>
                  </a:cubicBezTo>
                  <a:cubicBezTo>
                    <a:pt x="319" y="1012"/>
                    <a:pt x="299" y="1013"/>
                    <a:pt x="280" y="1014"/>
                  </a:cubicBezTo>
                  <a:lnTo>
                    <a:pt x="280" y="1014"/>
                  </a:lnTo>
                  <a:cubicBezTo>
                    <a:pt x="325" y="925"/>
                    <a:pt x="368" y="837"/>
                    <a:pt x="419" y="754"/>
                  </a:cubicBezTo>
                  <a:cubicBezTo>
                    <a:pt x="455" y="688"/>
                    <a:pt x="486" y="624"/>
                    <a:pt x="530" y="565"/>
                  </a:cubicBezTo>
                  <a:cubicBezTo>
                    <a:pt x="568" y="502"/>
                    <a:pt x="601" y="439"/>
                    <a:pt x="648" y="384"/>
                  </a:cubicBezTo>
                  <a:cubicBezTo>
                    <a:pt x="727" y="269"/>
                    <a:pt x="825" y="162"/>
                    <a:pt x="940" y="103"/>
                  </a:cubicBezTo>
                  <a:cubicBezTo>
                    <a:pt x="971" y="93"/>
                    <a:pt x="1003" y="86"/>
                    <a:pt x="1036" y="86"/>
                  </a:cubicBezTo>
                  <a:cubicBezTo>
                    <a:pt x="1066" y="86"/>
                    <a:pt x="1097" y="92"/>
                    <a:pt x="1125" y="107"/>
                  </a:cubicBezTo>
                  <a:cubicBezTo>
                    <a:pt x="1189" y="135"/>
                    <a:pt x="1244" y="186"/>
                    <a:pt x="1287" y="249"/>
                  </a:cubicBezTo>
                  <a:cubicBezTo>
                    <a:pt x="1264" y="174"/>
                    <a:pt x="1220" y="107"/>
                    <a:pt x="1157" y="56"/>
                  </a:cubicBezTo>
                  <a:cubicBezTo>
                    <a:pt x="1108" y="19"/>
                    <a:pt x="1045" y="0"/>
                    <a:pt x="983"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9"/>
            <p:cNvSpPr/>
            <p:nvPr/>
          </p:nvSpPr>
          <p:spPr>
            <a:xfrm>
              <a:off x="4008293" y="2136554"/>
              <a:ext cx="14110" cy="29142"/>
            </a:xfrm>
            <a:custGeom>
              <a:rect b="b" l="l" r="r" t="t"/>
              <a:pathLst>
                <a:path extrusionOk="0" h="696" w="337">
                  <a:moveTo>
                    <a:pt x="167" y="1"/>
                  </a:moveTo>
                  <a:cubicBezTo>
                    <a:pt x="76" y="1"/>
                    <a:pt x="1" y="159"/>
                    <a:pt x="1" y="348"/>
                  </a:cubicBezTo>
                  <a:cubicBezTo>
                    <a:pt x="1" y="542"/>
                    <a:pt x="76" y="696"/>
                    <a:pt x="167" y="696"/>
                  </a:cubicBezTo>
                  <a:cubicBezTo>
                    <a:pt x="261" y="696"/>
                    <a:pt x="336" y="542"/>
                    <a:pt x="336" y="348"/>
                  </a:cubicBezTo>
                  <a:cubicBezTo>
                    <a:pt x="336" y="159"/>
                    <a:pt x="26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9"/>
            <p:cNvSpPr/>
            <p:nvPr/>
          </p:nvSpPr>
          <p:spPr>
            <a:xfrm>
              <a:off x="4066284" y="2124662"/>
              <a:ext cx="14068" cy="29142"/>
            </a:xfrm>
            <a:custGeom>
              <a:rect b="b" l="l" r="r" t="t"/>
              <a:pathLst>
                <a:path extrusionOk="0" h="696" w="336">
                  <a:moveTo>
                    <a:pt x="170" y="1"/>
                  </a:moveTo>
                  <a:cubicBezTo>
                    <a:pt x="76" y="1"/>
                    <a:pt x="1" y="155"/>
                    <a:pt x="1" y="348"/>
                  </a:cubicBezTo>
                  <a:cubicBezTo>
                    <a:pt x="1" y="541"/>
                    <a:pt x="76" y="696"/>
                    <a:pt x="170" y="696"/>
                  </a:cubicBezTo>
                  <a:cubicBezTo>
                    <a:pt x="261" y="696"/>
                    <a:pt x="336" y="541"/>
                    <a:pt x="336" y="348"/>
                  </a:cubicBezTo>
                  <a:cubicBezTo>
                    <a:pt x="336" y="155"/>
                    <a:pt x="261"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9"/>
            <p:cNvSpPr/>
            <p:nvPr/>
          </p:nvSpPr>
          <p:spPr>
            <a:xfrm>
              <a:off x="4043004" y="2081033"/>
              <a:ext cx="60670" cy="26336"/>
            </a:xfrm>
            <a:custGeom>
              <a:rect b="b" l="l" r="r" t="t"/>
              <a:pathLst>
                <a:path extrusionOk="0" h="629" w="1449">
                  <a:moveTo>
                    <a:pt x="807" y="1"/>
                  </a:moveTo>
                  <a:cubicBezTo>
                    <a:pt x="378" y="1"/>
                    <a:pt x="1" y="629"/>
                    <a:pt x="1" y="629"/>
                  </a:cubicBezTo>
                  <a:lnTo>
                    <a:pt x="1449" y="629"/>
                  </a:lnTo>
                  <a:cubicBezTo>
                    <a:pt x="1249" y="158"/>
                    <a:pt x="1022" y="1"/>
                    <a:pt x="807" y="1"/>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9"/>
            <p:cNvSpPr/>
            <p:nvPr/>
          </p:nvSpPr>
          <p:spPr>
            <a:xfrm>
              <a:off x="3982836" y="2099959"/>
              <a:ext cx="39567" cy="36008"/>
            </a:xfrm>
            <a:custGeom>
              <a:rect b="b" l="l" r="r" t="t"/>
              <a:pathLst>
                <a:path extrusionOk="0" h="860" w="945">
                  <a:moveTo>
                    <a:pt x="500" y="0"/>
                  </a:moveTo>
                  <a:cubicBezTo>
                    <a:pt x="309" y="0"/>
                    <a:pt x="106" y="185"/>
                    <a:pt x="1" y="860"/>
                  </a:cubicBezTo>
                  <a:lnTo>
                    <a:pt x="944" y="271"/>
                  </a:lnTo>
                  <a:cubicBezTo>
                    <a:pt x="944" y="271"/>
                    <a:pt x="731" y="0"/>
                    <a:pt x="500" y="0"/>
                  </a:cubicBezTo>
                  <a:close/>
                </a:path>
              </a:pathLst>
            </a:custGeom>
            <a:solidFill>
              <a:srgbClr val="AD24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3943519" y="3036643"/>
              <a:ext cx="238659" cy="1586036"/>
            </a:xfrm>
            <a:custGeom>
              <a:rect b="b" l="l" r="r" t="t"/>
              <a:pathLst>
                <a:path extrusionOk="0" h="37880" w="5700">
                  <a:moveTo>
                    <a:pt x="5392" y="0"/>
                  </a:moveTo>
                  <a:cubicBezTo>
                    <a:pt x="5356" y="3102"/>
                    <a:pt x="5340" y="6204"/>
                    <a:pt x="5337" y="9306"/>
                  </a:cubicBezTo>
                  <a:cubicBezTo>
                    <a:pt x="5320" y="12408"/>
                    <a:pt x="5340" y="15510"/>
                    <a:pt x="5340" y="18612"/>
                  </a:cubicBezTo>
                  <a:lnTo>
                    <a:pt x="5368" y="27914"/>
                  </a:lnTo>
                  <a:lnTo>
                    <a:pt x="5375" y="32567"/>
                  </a:lnTo>
                  <a:cubicBezTo>
                    <a:pt x="5368" y="34093"/>
                    <a:pt x="5391" y="35630"/>
                    <a:pt x="5308" y="37144"/>
                  </a:cubicBezTo>
                  <a:lnTo>
                    <a:pt x="5308" y="37144"/>
                  </a:lnTo>
                  <a:cubicBezTo>
                    <a:pt x="4442" y="37290"/>
                    <a:pt x="3565" y="37409"/>
                    <a:pt x="2692" y="37524"/>
                  </a:cubicBezTo>
                  <a:lnTo>
                    <a:pt x="0" y="37879"/>
                  </a:lnTo>
                  <a:cubicBezTo>
                    <a:pt x="900" y="37801"/>
                    <a:pt x="1805" y="37713"/>
                    <a:pt x="2704" y="37619"/>
                  </a:cubicBezTo>
                  <a:cubicBezTo>
                    <a:pt x="3604" y="37524"/>
                    <a:pt x="4504" y="37425"/>
                    <a:pt x="5404" y="37303"/>
                  </a:cubicBezTo>
                  <a:lnTo>
                    <a:pt x="5470" y="37291"/>
                  </a:lnTo>
                  <a:lnTo>
                    <a:pt x="5475" y="37227"/>
                  </a:lnTo>
                  <a:cubicBezTo>
                    <a:pt x="5593" y="35665"/>
                    <a:pt x="5593" y="34122"/>
                    <a:pt x="5628" y="32567"/>
                  </a:cubicBezTo>
                  <a:lnTo>
                    <a:pt x="5660" y="30242"/>
                  </a:lnTo>
                  <a:lnTo>
                    <a:pt x="5672" y="27914"/>
                  </a:lnTo>
                  <a:cubicBezTo>
                    <a:pt x="5679" y="24812"/>
                    <a:pt x="5699" y="21710"/>
                    <a:pt x="5668" y="18608"/>
                  </a:cubicBezTo>
                  <a:cubicBezTo>
                    <a:pt x="5644" y="15506"/>
                    <a:pt x="5632" y="12408"/>
                    <a:pt x="5577" y="9306"/>
                  </a:cubicBezTo>
                  <a:cubicBezTo>
                    <a:pt x="5534" y="6204"/>
                    <a:pt x="5475" y="3102"/>
                    <a:pt x="53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a:off x="3774151" y="3114271"/>
              <a:ext cx="187619" cy="123014"/>
            </a:xfrm>
            <a:custGeom>
              <a:rect b="b" l="l" r="r" t="t"/>
              <a:pathLst>
                <a:path extrusionOk="0" h="2938" w="4481">
                  <a:moveTo>
                    <a:pt x="3392" y="0"/>
                  </a:moveTo>
                  <a:cubicBezTo>
                    <a:pt x="2419" y="0"/>
                    <a:pt x="1074" y="2128"/>
                    <a:pt x="1074" y="2128"/>
                  </a:cubicBezTo>
                  <a:cubicBezTo>
                    <a:pt x="966" y="1857"/>
                    <a:pt x="788" y="1774"/>
                    <a:pt x="611" y="1774"/>
                  </a:cubicBezTo>
                  <a:cubicBezTo>
                    <a:pt x="336" y="1774"/>
                    <a:pt x="63" y="1975"/>
                    <a:pt x="63" y="1975"/>
                  </a:cubicBezTo>
                  <a:cubicBezTo>
                    <a:pt x="63" y="1975"/>
                    <a:pt x="63" y="1975"/>
                    <a:pt x="62" y="1975"/>
                  </a:cubicBezTo>
                  <a:cubicBezTo>
                    <a:pt x="51" y="1975"/>
                    <a:pt x="1" y="1992"/>
                    <a:pt x="533" y="2441"/>
                  </a:cubicBezTo>
                  <a:cubicBezTo>
                    <a:pt x="900" y="2750"/>
                    <a:pt x="1597" y="2937"/>
                    <a:pt x="2229" y="2937"/>
                  </a:cubicBezTo>
                  <a:cubicBezTo>
                    <a:pt x="2597" y="2937"/>
                    <a:pt x="2943" y="2873"/>
                    <a:pt x="3189" y="2733"/>
                  </a:cubicBezTo>
                  <a:cubicBezTo>
                    <a:pt x="3852" y="2346"/>
                    <a:pt x="4480" y="183"/>
                    <a:pt x="3501" y="9"/>
                  </a:cubicBezTo>
                  <a:cubicBezTo>
                    <a:pt x="3465" y="3"/>
                    <a:pt x="3429" y="0"/>
                    <a:pt x="3392" y="0"/>
                  </a:cubicBezTo>
                  <a:close/>
                </a:path>
              </a:pathLst>
            </a:custGeom>
            <a:solidFill>
              <a:srgbClr val="FBB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a:off x="3914963" y="2533360"/>
              <a:ext cx="26797" cy="45931"/>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3888208" y="2499780"/>
              <a:ext cx="50244" cy="5619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4110081" y="2512174"/>
              <a:ext cx="109909" cy="375616"/>
            </a:xfrm>
            <a:custGeom>
              <a:rect b="b" l="l" r="r" t="t"/>
              <a:pathLst>
                <a:path extrusionOk="0" h="8971" w="2625">
                  <a:moveTo>
                    <a:pt x="2625" y="0"/>
                  </a:moveTo>
                  <a:lnTo>
                    <a:pt x="2625" y="0"/>
                  </a:lnTo>
                  <a:cubicBezTo>
                    <a:pt x="2373" y="738"/>
                    <a:pt x="2140" y="1481"/>
                    <a:pt x="1907" y="2226"/>
                  </a:cubicBezTo>
                  <a:cubicBezTo>
                    <a:pt x="1674" y="2969"/>
                    <a:pt x="1457" y="3714"/>
                    <a:pt x="1232" y="4460"/>
                  </a:cubicBezTo>
                  <a:cubicBezTo>
                    <a:pt x="1019" y="5210"/>
                    <a:pt x="798" y="5960"/>
                    <a:pt x="592" y="6710"/>
                  </a:cubicBezTo>
                  <a:cubicBezTo>
                    <a:pt x="388" y="7459"/>
                    <a:pt x="186" y="8213"/>
                    <a:pt x="0" y="8971"/>
                  </a:cubicBezTo>
                  <a:cubicBezTo>
                    <a:pt x="253" y="8233"/>
                    <a:pt x="490" y="7491"/>
                    <a:pt x="723" y="6745"/>
                  </a:cubicBezTo>
                  <a:cubicBezTo>
                    <a:pt x="952" y="6003"/>
                    <a:pt x="1169" y="5253"/>
                    <a:pt x="1397" y="4512"/>
                  </a:cubicBezTo>
                  <a:cubicBezTo>
                    <a:pt x="1607" y="3761"/>
                    <a:pt x="1828" y="3011"/>
                    <a:pt x="2033" y="2262"/>
                  </a:cubicBezTo>
                  <a:cubicBezTo>
                    <a:pt x="2239" y="1512"/>
                    <a:pt x="2439" y="758"/>
                    <a:pt x="2625" y="0"/>
                  </a:cubicBezTo>
                  <a:close/>
                </a:path>
              </a:pathLst>
            </a:custGeom>
            <a:solidFill>
              <a:srgbClr val="ED90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4005990" y="2887752"/>
              <a:ext cx="104131" cy="504031"/>
            </a:xfrm>
            <a:custGeom>
              <a:rect b="b" l="l" r="r" t="t"/>
              <a:pathLst>
                <a:path extrusionOk="0" h="12038" w="2487">
                  <a:moveTo>
                    <a:pt x="2486" y="1"/>
                  </a:moveTo>
                  <a:lnTo>
                    <a:pt x="2486" y="1"/>
                  </a:lnTo>
                  <a:cubicBezTo>
                    <a:pt x="1358" y="1438"/>
                    <a:pt x="0" y="12037"/>
                    <a:pt x="0" y="12037"/>
                  </a:cubicBezTo>
                  <a:lnTo>
                    <a:pt x="639" y="11911"/>
                  </a:lnTo>
                  <a:cubicBezTo>
                    <a:pt x="639" y="10246"/>
                    <a:pt x="2486" y="1"/>
                    <a:pt x="2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3919066" y="3371900"/>
              <a:ext cx="409530" cy="364981"/>
            </a:xfrm>
            <a:custGeom>
              <a:rect b="b" l="l" r="r" t="t"/>
              <a:pathLst>
                <a:path extrusionOk="0" h="8717" w="9781">
                  <a:moveTo>
                    <a:pt x="7412" y="1"/>
                  </a:moveTo>
                  <a:lnTo>
                    <a:pt x="2076" y="384"/>
                  </a:lnTo>
                  <a:cubicBezTo>
                    <a:pt x="2076" y="384"/>
                    <a:pt x="1" y="6292"/>
                    <a:pt x="1047" y="7630"/>
                  </a:cubicBezTo>
                  <a:cubicBezTo>
                    <a:pt x="1626" y="8372"/>
                    <a:pt x="3370" y="8717"/>
                    <a:pt x="5052" y="8717"/>
                  </a:cubicBezTo>
                  <a:cubicBezTo>
                    <a:pt x="6403" y="8717"/>
                    <a:pt x="7715" y="8494"/>
                    <a:pt x="8351" y="8075"/>
                  </a:cubicBezTo>
                  <a:cubicBezTo>
                    <a:pt x="9780" y="7133"/>
                    <a:pt x="8469" y="1438"/>
                    <a:pt x="74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4013737" y="3379688"/>
              <a:ext cx="211402" cy="24661"/>
            </a:xfrm>
            <a:custGeom>
              <a:rect b="b" l="l" r="r" t="t"/>
              <a:pathLst>
                <a:path extrusionOk="0" h="589" w="5049">
                  <a:moveTo>
                    <a:pt x="5037" y="0"/>
                  </a:moveTo>
                  <a:cubicBezTo>
                    <a:pt x="4855" y="13"/>
                    <a:pt x="589" y="257"/>
                    <a:pt x="1" y="423"/>
                  </a:cubicBezTo>
                  <a:lnTo>
                    <a:pt x="48" y="589"/>
                  </a:lnTo>
                  <a:cubicBezTo>
                    <a:pt x="620" y="427"/>
                    <a:pt x="5006" y="175"/>
                    <a:pt x="5048" y="170"/>
                  </a:cubicBezTo>
                  <a:lnTo>
                    <a:pt x="5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29"/>
          <p:cNvGrpSpPr/>
          <p:nvPr/>
        </p:nvGrpSpPr>
        <p:grpSpPr>
          <a:xfrm>
            <a:off x="1625715" y="2052859"/>
            <a:ext cx="6139133" cy="2398964"/>
            <a:chOff x="2001575" y="1865051"/>
            <a:chExt cx="6822775" cy="2991600"/>
          </a:xfrm>
        </p:grpSpPr>
        <p:sp>
          <p:nvSpPr>
            <p:cNvPr id="1169" name="Google Shape;1169;p29"/>
            <p:cNvSpPr/>
            <p:nvPr/>
          </p:nvSpPr>
          <p:spPr>
            <a:xfrm>
              <a:off x="2455650" y="1865051"/>
              <a:ext cx="6368700" cy="299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rot="-5400000">
              <a:off x="1976825" y="188980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1" name="Google Shape;1171;p29"/>
          <p:cNvPicPr preferRelativeResize="0"/>
          <p:nvPr/>
        </p:nvPicPr>
        <p:blipFill>
          <a:blip r:embed="rId3">
            <a:alphaModFix/>
          </a:blip>
          <a:stretch>
            <a:fillRect/>
          </a:stretch>
        </p:blipFill>
        <p:spPr>
          <a:xfrm>
            <a:off x="2374875" y="3055275"/>
            <a:ext cx="5212225" cy="37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5" name="Shape 1175"/>
        <p:cNvGrpSpPr/>
        <p:nvPr/>
      </p:nvGrpSpPr>
      <p:grpSpPr>
        <a:xfrm>
          <a:off x="0" y="0"/>
          <a:ext cx="0" cy="0"/>
          <a:chOff x="0" y="0"/>
          <a:chExt cx="0" cy="0"/>
        </a:xfrm>
      </p:grpSpPr>
      <p:grpSp>
        <p:nvGrpSpPr>
          <p:cNvPr id="1176" name="Google Shape;1176;p30"/>
          <p:cNvGrpSpPr/>
          <p:nvPr/>
        </p:nvGrpSpPr>
        <p:grpSpPr>
          <a:xfrm>
            <a:off x="7942300" y="2088675"/>
            <a:ext cx="385552" cy="950130"/>
            <a:chOff x="7942300" y="2088675"/>
            <a:chExt cx="385552" cy="950130"/>
          </a:xfrm>
        </p:grpSpPr>
        <p:sp>
          <p:nvSpPr>
            <p:cNvPr id="1177" name="Google Shape;1177;p30"/>
            <p:cNvSpPr/>
            <p:nvPr/>
          </p:nvSpPr>
          <p:spPr>
            <a:xfrm>
              <a:off x="7942300" y="2088675"/>
              <a:ext cx="385552" cy="950130"/>
            </a:xfrm>
            <a:custGeom>
              <a:rect b="b" l="l" r="r" t="t"/>
              <a:pathLst>
                <a:path extrusionOk="0" h="6618" w="2595">
                  <a:moveTo>
                    <a:pt x="1643" y="0"/>
                  </a:moveTo>
                  <a:lnTo>
                    <a:pt x="1414" y="1395"/>
                  </a:lnTo>
                  <a:cubicBezTo>
                    <a:pt x="918" y="1505"/>
                    <a:pt x="716" y="1872"/>
                    <a:pt x="661" y="2202"/>
                  </a:cubicBezTo>
                  <a:lnTo>
                    <a:pt x="33" y="6022"/>
                  </a:lnTo>
                  <a:cubicBezTo>
                    <a:pt x="1" y="6209"/>
                    <a:pt x="128" y="6385"/>
                    <a:pt x="315" y="6414"/>
                  </a:cubicBezTo>
                  <a:lnTo>
                    <a:pt x="1520" y="6614"/>
                  </a:lnTo>
                  <a:cubicBezTo>
                    <a:pt x="1538" y="6617"/>
                    <a:pt x="1555" y="6618"/>
                    <a:pt x="1573" y="6618"/>
                  </a:cubicBezTo>
                  <a:cubicBezTo>
                    <a:pt x="1739" y="6618"/>
                    <a:pt x="1885" y="6502"/>
                    <a:pt x="1911" y="6332"/>
                  </a:cubicBezTo>
                  <a:lnTo>
                    <a:pt x="2538" y="2513"/>
                  </a:lnTo>
                  <a:cubicBezTo>
                    <a:pt x="2595" y="2178"/>
                    <a:pt x="2563" y="1706"/>
                    <a:pt x="2084" y="1509"/>
                  </a:cubicBezTo>
                  <a:lnTo>
                    <a:pt x="2313" y="113"/>
                  </a:lnTo>
                  <a:lnTo>
                    <a:pt x="16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0"/>
            <p:cNvSpPr/>
            <p:nvPr/>
          </p:nvSpPr>
          <p:spPr>
            <a:xfrm rot="552024">
              <a:off x="8083726" y="2442379"/>
              <a:ext cx="172621" cy="13065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30"/>
          <p:cNvGrpSpPr/>
          <p:nvPr/>
        </p:nvGrpSpPr>
        <p:grpSpPr>
          <a:xfrm rot="529135">
            <a:off x="4887805" y="3138878"/>
            <a:ext cx="638612" cy="825898"/>
            <a:chOff x="7528758" y="3224549"/>
            <a:chExt cx="638662" cy="825963"/>
          </a:xfrm>
        </p:grpSpPr>
        <p:grpSp>
          <p:nvGrpSpPr>
            <p:cNvPr id="1180" name="Google Shape;1180;p30"/>
            <p:cNvGrpSpPr/>
            <p:nvPr/>
          </p:nvGrpSpPr>
          <p:grpSpPr>
            <a:xfrm rot="-1092437">
              <a:off x="7640100" y="3255502"/>
              <a:ext cx="320563" cy="764056"/>
              <a:chOff x="7089565" y="2941940"/>
              <a:chExt cx="537061" cy="1280073"/>
            </a:xfrm>
          </p:grpSpPr>
          <p:sp>
            <p:nvSpPr>
              <p:cNvPr id="1181" name="Google Shape;1181;p30"/>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0"/>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0"/>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0"/>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0"/>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0"/>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0"/>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0"/>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0"/>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0"/>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0"/>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30"/>
            <p:cNvGrpSpPr/>
            <p:nvPr/>
          </p:nvGrpSpPr>
          <p:grpSpPr>
            <a:xfrm flipH="1" rot="1092976">
              <a:off x="7927586" y="3481327"/>
              <a:ext cx="177987" cy="424228"/>
              <a:chOff x="7089565" y="2941940"/>
              <a:chExt cx="537061" cy="1280073"/>
            </a:xfrm>
          </p:grpSpPr>
          <p:sp>
            <p:nvSpPr>
              <p:cNvPr id="1193" name="Google Shape;1193;p30"/>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0"/>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0"/>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0"/>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0"/>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0"/>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0"/>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0"/>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0"/>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0"/>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0"/>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4" name="Google Shape;1204;p30"/>
          <p:cNvGrpSpPr/>
          <p:nvPr/>
        </p:nvGrpSpPr>
        <p:grpSpPr>
          <a:xfrm>
            <a:off x="681642" y="2203293"/>
            <a:ext cx="532726" cy="418801"/>
            <a:chOff x="2710853" y="2697097"/>
            <a:chExt cx="299150" cy="235163"/>
          </a:xfrm>
        </p:grpSpPr>
        <p:sp>
          <p:nvSpPr>
            <p:cNvPr id="1205" name="Google Shape;1205;p30"/>
            <p:cNvSpPr/>
            <p:nvPr/>
          </p:nvSpPr>
          <p:spPr>
            <a:xfrm rot="-1400388">
              <a:off x="2732175" y="2774339"/>
              <a:ext cx="135824" cy="135687"/>
            </a:xfrm>
            <a:custGeom>
              <a:rect b="b" l="l" r="r" t="t"/>
              <a:pathLst>
                <a:path extrusionOk="0" h="2970" w="2973">
                  <a:moveTo>
                    <a:pt x="1484" y="1"/>
                  </a:moveTo>
                  <a:cubicBezTo>
                    <a:pt x="664" y="1"/>
                    <a:pt x="1" y="664"/>
                    <a:pt x="1" y="1485"/>
                  </a:cubicBezTo>
                  <a:cubicBezTo>
                    <a:pt x="1" y="2306"/>
                    <a:pt x="664" y="2969"/>
                    <a:pt x="1484" y="2969"/>
                  </a:cubicBezTo>
                  <a:cubicBezTo>
                    <a:pt x="2305" y="2969"/>
                    <a:pt x="2972" y="2306"/>
                    <a:pt x="2972" y="1485"/>
                  </a:cubicBezTo>
                  <a:cubicBezTo>
                    <a:pt x="2972" y="664"/>
                    <a:pt x="2305" y="1"/>
                    <a:pt x="14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0"/>
            <p:cNvSpPr/>
            <p:nvPr/>
          </p:nvSpPr>
          <p:spPr>
            <a:xfrm rot="-1400388">
              <a:off x="2840346" y="2762777"/>
              <a:ext cx="146652" cy="146423"/>
            </a:xfrm>
            <a:custGeom>
              <a:rect b="b" l="l" r="r" t="t"/>
              <a:pathLst>
                <a:path extrusionOk="0" h="3205" w="3210">
                  <a:moveTo>
                    <a:pt x="1603" y="1"/>
                  </a:moveTo>
                  <a:cubicBezTo>
                    <a:pt x="719" y="1"/>
                    <a:pt x="0" y="718"/>
                    <a:pt x="0" y="1602"/>
                  </a:cubicBezTo>
                  <a:cubicBezTo>
                    <a:pt x="0" y="2487"/>
                    <a:pt x="719" y="3205"/>
                    <a:pt x="1603" y="3205"/>
                  </a:cubicBezTo>
                  <a:cubicBezTo>
                    <a:pt x="2490" y="3205"/>
                    <a:pt x="3209" y="2487"/>
                    <a:pt x="3209" y="1602"/>
                  </a:cubicBezTo>
                  <a:cubicBezTo>
                    <a:pt x="3209" y="718"/>
                    <a:pt x="2490" y="1"/>
                    <a:pt x="16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0"/>
            <p:cNvSpPr/>
            <p:nvPr/>
          </p:nvSpPr>
          <p:spPr>
            <a:xfrm rot="-1400388">
              <a:off x="2810168" y="2733050"/>
              <a:ext cx="29239" cy="50117"/>
            </a:xfrm>
            <a:custGeom>
              <a:rect b="b" l="l" r="r" t="t"/>
              <a:pathLst>
                <a:path extrusionOk="0" h="1097" w="640">
                  <a:moveTo>
                    <a:pt x="517" y="0"/>
                  </a:moveTo>
                  <a:cubicBezTo>
                    <a:pt x="505" y="465"/>
                    <a:pt x="4" y="1010"/>
                    <a:pt x="0" y="1014"/>
                  </a:cubicBezTo>
                  <a:lnTo>
                    <a:pt x="87" y="1097"/>
                  </a:lnTo>
                  <a:cubicBezTo>
                    <a:pt x="110" y="1073"/>
                    <a:pt x="627" y="516"/>
                    <a:pt x="6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0"/>
            <p:cNvSpPr/>
            <p:nvPr/>
          </p:nvSpPr>
          <p:spPr>
            <a:xfrm rot="-1400388">
              <a:off x="2770018" y="2705448"/>
              <a:ext cx="54823" cy="61310"/>
            </a:xfrm>
            <a:custGeom>
              <a:rect b="b" l="l" r="r" t="t"/>
              <a:pathLst>
                <a:path extrusionOk="0" h="1342" w="1200">
                  <a:moveTo>
                    <a:pt x="465" y="1"/>
                  </a:moveTo>
                  <a:lnTo>
                    <a:pt x="465" y="1"/>
                  </a:lnTo>
                  <a:cubicBezTo>
                    <a:pt x="0" y="797"/>
                    <a:pt x="1049" y="1342"/>
                    <a:pt x="1049" y="1342"/>
                  </a:cubicBezTo>
                  <a:cubicBezTo>
                    <a:pt x="1049" y="1342"/>
                    <a:pt x="1199" y="123"/>
                    <a:pt x="4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30"/>
          <p:cNvGrpSpPr/>
          <p:nvPr/>
        </p:nvGrpSpPr>
        <p:grpSpPr>
          <a:xfrm>
            <a:off x="574900" y="2629330"/>
            <a:ext cx="2327875" cy="285300"/>
            <a:chOff x="1084238" y="3701130"/>
            <a:chExt cx="2327875" cy="285300"/>
          </a:xfrm>
        </p:grpSpPr>
        <p:sp>
          <p:nvSpPr>
            <p:cNvPr id="1210" name="Google Shape;1210;p30"/>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0"/>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30"/>
          <p:cNvGrpSpPr/>
          <p:nvPr/>
        </p:nvGrpSpPr>
        <p:grpSpPr>
          <a:xfrm>
            <a:off x="3402488" y="2629330"/>
            <a:ext cx="2327875" cy="285300"/>
            <a:chOff x="1084238" y="3701130"/>
            <a:chExt cx="2327875" cy="285300"/>
          </a:xfrm>
        </p:grpSpPr>
        <p:sp>
          <p:nvSpPr>
            <p:cNvPr id="1213" name="Google Shape;1213;p30"/>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0"/>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30"/>
          <p:cNvGrpSpPr/>
          <p:nvPr/>
        </p:nvGrpSpPr>
        <p:grpSpPr>
          <a:xfrm>
            <a:off x="6230088" y="2629330"/>
            <a:ext cx="2327875" cy="285300"/>
            <a:chOff x="1084238" y="3701130"/>
            <a:chExt cx="2327875" cy="285300"/>
          </a:xfrm>
        </p:grpSpPr>
        <p:sp>
          <p:nvSpPr>
            <p:cNvPr id="1216" name="Google Shape;1216;p30"/>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0"/>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30"/>
          <p:cNvGrpSpPr/>
          <p:nvPr/>
        </p:nvGrpSpPr>
        <p:grpSpPr>
          <a:xfrm>
            <a:off x="3408063" y="3964180"/>
            <a:ext cx="2327875" cy="285300"/>
            <a:chOff x="1084238" y="3701130"/>
            <a:chExt cx="2327875" cy="285300"/>
          </a:xfrm>
        </p:grpSpPr>
        <p:sp>
          <p:nvSpPr>
            <p:cNvPr id="1219" name="Google Shape;1219;p30"/>
            <p:cNvSpPr/>
            <p:nvPr/>
          </p:nvSpPr>
          <p:spPr>
            <a:xfrm>
              <a:off x="1084238"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0"/>
            <p:cNvSpPr/>
            <p:nvPr/>
          </p:nvSpPr>
          <p:spPr>
            <a:xfrm rot="10800000">
              <a:off x="3078663" y="3701130"/>
              <a:ext cx="333450" cy="285300"/>
            </a:xfrm>
            <a:prstGeom prst="flowChartOnlineStorag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30"/>
          <p:cNvGrpSpPr/>
          <p:nvPr/>
        </p:nvGrpSpPr>
        <p:grpSpPr>
          <a:xfrm>
            <a:off x="319500" y="0"/>
            <a:ext cx="8505000" cy="981750"/>
            <a:chOff x="319500" y="0"/>
            <a:chExt cx="8505000" cy="981750"/>
          </a:xfrm>
        </p:grpSpPr>
        <p:sp>
          <p:nvSpPr>
            <p:cNvPr id="1222" name="Google Shape;1222;p3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30"/>
          <p:cNvSpPr txBox="1"/>
          <p:nvPr>
            <p:ph type="ctrTitle"/>
          </p:nvPr>
        </p:nvSpPr>
        <p:spPr>
          <a:xfrm>
            <a:off x="1376850" y="403954"/>
            <a:ext cx="63903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UNIQUE CONDITIONS OF THE GAME SHOW</a:t>
            </a:r>
            <a:endParaRPr/>
          </a:p>
          <a:p>
            <a:pPr indent="0" lvl="0" marL="0" rtl="0" algn="ctr">
              <a:spcBef>
                <a:spcPts val="0"/>
              </a:spcBef>
              <a:spcAft>
                <a:spcPts val="0"/>
              </a:spcAft>
              <a:buNone/>
            </a:pPr>
            <a:r>
              <a:t/>
            </a:r>
            <a:endParaRPr/>
          </a:p>
        </p:txBody>
      </p:sp>
      <p:sp>
        <p:nvSpPr>
          <p:cNvPr id="1228" name="Google Shape;1228;p30"/>
          <p:cNvSpPr txBox="1"/>
          <p:nvPr>
            <p:ph idx="2" type="subTitle"/>
          </p:nvPr>
        </p:nvSpPr>
        <p:spPr>
          <a:xfrm>
            <a:off x="6374443"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Shoppers can not grab the same item as the other</a:t>
            </a:r>
            <a:endParaRPr/>
          </a:p>
        </p:txBody>
      </p:sp>
      <p:sp>
        <p:nvSpPr>
          <p:cNvPr id="1229" name="Google Shape;1229;p30"/>
          <p:cNvSpPr txBox="1"/>
          <p:nvPr>
            <p:ph idx="4" type="subTitle"/>
          </p:nvPr>
        </p:nvSpPr>
        <p:spPr>
          <a:xfrm>
            <a:off x="3546861"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Shopper can only spend 1 minute (60 seconds)</a:t>
            </a:r>
            <a:endParaRPr/>
          </a:p>
        </p:txBody>
      </p:sp>
      <p:sp>
        <p:nvSpPr>
          <p:cNvPr id="1230" name="Google Shape;1230;p30"/>
          <p:cNvSpPr txBox="1"/>
          <p:nvPr>
            <p:ph idx="5" type="subTitle"/>
          </p:nvPr>
        </p:nvSpPr>
        <p:spPr>
          <a:xfrm>
            <a:off x="3546850" y="383232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 shopper can not grab the same item twice </a:t>
            </a:r>
            <a:endParaRPr/>
          </a:p>
        </p:txBody>
      </p:sp>
      <p:sp>
        <p:nvSpPr>
          <p:cNvPr id="1231" name="Google Shape;1231;p30"/>
          <p:cNvSpPr txBox="1"/>
          <p:nvPr>
            <p:ph idx="7" type="subTitle"/>
          </p:nvPr>
        </p:nvSpPr>
        <p:spPr>
          <a:xfrm>
            <a:off x="721500"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1</a:t>
            </a:r>
            <a:endParaRPr/>
          </a:p>
        </p:txBody>
      </p:sp>
      <p:sp>
        <p:nvSpPr>
          <p:cNvPr id="1232" name="Google Shape;1232;p30"/>
          <p:cNvSpPr txBox="1"/>
          <p:nvPr>
            <p:ph idx="8" type="subTitle"/>
          </p:nvPr>
        </p:nvSpPr>
        <p:spPr>
          <a:xfrm>
            <a:off x="6372191"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3</a:t>
            </a:r>
            <a:endParaRPr/>
          </a:p>
        </p:txBody>
      </p:sp>
      <p:sp>
        <p:nvSpPr>
          <p:cNvPr id="1233" name="Google Shape;1233;p30"/>
          <p:cNvSpPr txBox="1"/>
          <p:nvPr>
            <p:ph idx="13" type="subTitle"/>
          </p:nvPr>
        </p:nvSpPr>
        <p:spPr>
          <a:xfrm>
            <a:off x="3546850" y="2075375"/>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2</a:t>
            </a:r>
            <a:endParaRPr/>
          </a:p>
        </p:txBody>
      </p:sp>
      <p:sp>
        <p:nvSpPr>
          <p:cNvPr id="1234" name="Google Shape;1234;p30"/>
          <p:cNvSpPr txBox="1"/>
          <p:nvPr>
            <p:ph idx="14" type="subTitle"/>
          </p:nvPr>
        </p:nvSpPr>
        <p:spPr>
          <a:xfrm>
            <a:off x="3546850" y="3429500"/>
            <a:ext cx="2039100" cy="457200"/>
          </a:xfrm>
          <a:prstGeom prst="rect">
            <a:avLst/>
          </a:prstGeom>
        </p:spPr>
        <p:txBody>
          <a:bodyPr anchorCtr="0" anchor="b" bIns="0" lIns="91425" spcFirstLastPara="1" rIns="91425" wrap="square" tIns="365750">
            <a:noAutofit/>
          </a:bodyPr>
          <a:lstStyle/>
          <a:p>
            <a:pPr indent="0" lvl="0" marL="0" rtl="0" algn="ctr">
              <a:spcBef>
                <a:spcPts val="0"/>
              </a:spcBef>
              <a:spcAft>
                <a:spcPts val="1600"/>
              </a:spcAft>
              <a:buNone/>
            </a:pPr>
            <a:r>
              <a:rPr lang="en"/>
              <a:t>4</a:t>
            </a:r>
            <a:endParaRPr/>
          </a:p>
        </p:txBody>
      </p:sp>
      <p:sp>
        <p:nvSpPr>
          <p:cNvPr id="1235" name="Google Shape;1235;p30"/>
          <p:cNvSpPr txBox="1"/>
          <p:nvPr>
            <p:ph idx="1" type="subTitle"/>
          </p:nvPr>
        </p:nvSpPr>
        <p:spPr>
          <a:xfrm>
            <a:off x="719300" y="2497475"/>
            <a:ext cx="20391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Shopper can not pick up more than 10 items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