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inzel Decorative"/>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inzelDecorativ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inzelDecorativ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b388927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b388927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b388927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b388927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b388927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b388927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b388927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b388927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6b388927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b388927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b388927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b388927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b388927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b388927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b388927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b388927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6b388927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6b388927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6b38892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6b38892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b38892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b38892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6b38892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b38892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b38892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b38892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b38892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b38892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6b38892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b38892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b38892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b38892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b388927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b388927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564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hotwingsfromtroy.pythonanywhe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rot="-5400000">
            <a:off x="2403175" y="-1297050"/>
            <a:ext cx="5744100" cy="7737600"/>
          </a:xfrm>
          <a:prstGeom prst="rtTriangle">
            <a:avLst/>
          </a:prstGeom>
          <a:solidFill>
            <a:srgbClr val="0C8678"/>
          </a:solidFill>
          <a:ln>
            <a:noFill/>
          </a:ln>
          <a:effectLst>
            <a:outerShdw blurRad="700088" rotWithShape="0" algn="bl" dir="10860000" dist="152400">
              <a:srgbClr val="000000">
                <a:alpha val="3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2314825" y="2900525"/>
            <a:ext cx="6829200" cy="113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7200">
                <a:solidFill>
                  <a:srgbClr val="FFFFFF"/>
                </a:solidFill>
                <a:latin typeface="Cinzel Decorative"/>
                <a:ea typeface="Cinzel Decorative"/>
                <a:cs typeface="Cinzel Decorative"/>
                <a:sym typeface="Cinzel Decorative"/>
              </a:rPr>
              <a:t>A</a:t>
            </a:r>
            <a:r>
              <a:rPr lang="en" sz="7200">
                <a:solidFill>
                  <a:srgbClr val="FFFFFF"/>
                </a:solidFill>
                <a:latin typeface="Cinzel Decorative"/>
                <a:ea typeface="Cinzel Decorative"/>
                <a:cs typeface="Cinzel Decorative"/>
                <a:sym typeface="Cinzel Decorative"/>
              </a:rPr>
              <a:t>ether</a:t>
            </a:r>
            <a:r>
              <a:rPr b="1" lang="en" sz="7200">
                <a:solidFill>
                  <a:srgbClr val="FFFFFF"/>
                </a:solidFill>
                <a:latin typeface="Cinzel Decorative"/>
                <a:ea typeface="Cinzel Decorative"/>
                <a:cs typeface="Cinzel Decorative"/>
                <a:sym typeface="Cinzel Decorative"/>
              </a:rPr>
              <a:t>M</a:t>
            </a:r>
            <a:r>
              <a:rPr lang="en" sz="7200">
                <a:solidFill>
                  <a:srgbClr val="FFFFFF"/>
                </a:solidFill>
                <a:latin typeface="Cinzel Decorative"/>
                <a:ea typeface="Cinzel Decorative"/>
                <a:cs typeface="Cinzel Decorative"/>
                <a:sym typeface="Cinzel Decorative"/>
              </a:rPr>
              <a:t>ail</a:t>
            </a:r>
            <a:endParaRPr sz="7200">
              <a:solidFill>
                <a:srgbClr val="FFFFFF"/>
              </a:solidFill>
              <a:latin typeface="Cinzel Decorative"/>
              <a:ea typeface="Cinzel Decorative"/>
              <a:cs typeface="Cinzel Decorative"/>
              <a:sym typeface="Cinzel Decorative"/>
            </a:endParaRPr>
          </a:p>
        </p:txBody>
      </p:sp>
      <p:sp>
        <p:nvSpPr>
          <p:cNvPr id="56" name="Google Shape;56;p13"/>
          <p:cNvSpPr txBox="1"/>
          <p:nvPr>
            <p:ph idx="1" type="subTitle"/>
          </p:nvPr>
        </p:nvSpPr>
        <p:spPr>
          <a:xfrm>
            <a:off x="1467000" y="3930325"/>
            <a:ext cx="7143600" cy="56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rgbClr val="CCCCCC"/>
                </a:solidFill>
              </a:rPr>
              <a:t>the highly simplified mailing system</a:t>
            </a:r>
            <a:endParaRPr sz="24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3"/>
          <p:cNvPicPr preferRelativeResize="0"/>
          <p:nvPr/>
        </p:nvPicPr>
        <p:blipFill>
          <a:blip r:embed="rId3">
            <a:alphaModFix/>
          </a:blip>
          <a:stretch>
            <a:fillRect/>
          </a:stretch>
        </p:blipFill>
        <p:spPr>
          <a:xfrm>
            <a:off x="152400" y="152400"/>
            <a:ext cx="8839200" cy="47418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4"/>
          <p:cNvPicPr preferRelativeResize="0"/>
          <p:nvPr/>
        </p:nvPicPr>
        <p:blipFill>
          <a:blip r:embed="rId3">
            <a:alphaModFix/>
          </a:blip>
          <a:stretch>
            <a:fillRect/>
          </a:stretch>
        </p:blipFill>
        <p:spPr>
          <a:xfrm>
            <a:off x="152400" y="152400"/>
            <a:ext cx="8839200" cy="47418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5"/>
          <p:cNvPicPr preferRelativeResize="0"/>
          <p:nvPr/>
        </p:nvPicPr>
        <p:blipFill>
          <a:blip r:embed="rId3">
            <a:alphaModFix/>
          </a:blip>
          <a:stretch>
            <a:fillRect/>
          </a:stretch>
        </p:blipFill>
        <p:spPr>
          <a:xfrm>
            <a:off x="152400" y="200813"/>
            <a:ext cx="8839200" cy="47418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6"/>
          <p:cNvPicPr preferRelativeResize="0"/>
          <p:nvPr/>
        </p:nvPicPr>
        <p:blipFill>
          <a:blip r:embed="rId3">
            <a:alphaModFix/>
          </a:blip>
          <a:stretch>
            <a:fillRect/>
          </a:stretch>
        </p:blipFill>
        <p:spPr>
          <a:xfrm>
            <a:off x="152400" y="200813"/>
            <a:ext cx="8839200" cy="47418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7"/>
          <p:cNvPicPr preferRelativeResize="0"/>
          <p:nvPr/>
        </p:nvPicPr>
        <p:blipFill>
          <a:blip r:embed="rId3">
            <a:alphaModFix/>
          </a:blip>
          <a:stretch>
            <a:fillRect/>
          </a:stretch>
        </p:blipFill>
        <p:spPr>
          <a:xfrm>
            <a:off x="152400" y="200813"/>
            <a:ext cx="8839200" cy="47418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idx="1" type="body"/>
          </p:nvPr>
        </p:nvSpPr>
        <p:spPr>
          <a:xfrm>
            <a:off x="311700" y="1185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EFEFEF"/>
                </a:solidFill>
              </a:rPr>
              <a:t>It was extremely interesting to work with Django. After the initial hiccups(see next slide) it was easy to quickly move from views to urls to template, making changes here and there, knowing what kind of an output you’re going to get. It was an interesting rush. The community was also very helpful. Nearly every question was asked previously by someone else. Another thing learnt was that it is not advisable to develop the UI keeping in mind only the display of the system on which the development takes place. It is something that needs to be rectified in future projects.</a:t>
            </a:r>
            <a:endParaRPr>
              <a:solidFill>
                <a:srgbClr val="EFEFEF"/>
              </a:solidFill>
            </a:endParaRPr>
          </a:p>
        </p:txBody>
      </p:sp>
      <p:sp>
        <p:nvSpPr>
          <p:cNvPr id="134" name="Google Shape;134;p28"/>
          <p:cNvSpPr txBox="1"/>
          <p:nvPr/>
        </p:nvSpPr>
        <p:spPr>
          <a:xfrm>
            <a:off x="311700" y="271750"/>
            <a:ext cx="29694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EFEFEF"/>
                </a:solidFill>
              </a:rPr>
              <a:t>Takeaways</a:t>
            </a:r>
            <a:endParaRPr sz="3000">
              <a:solidFill>
                <a:srgbClr val="EFEFE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The biggest challenge was getting comfortable with Django. The DjangoGirls site was of immense help. Numerous other sources were also referenced to get the app running. The inbuilt forms also gave some trouble. </a:t>
            </a:r>
            <a:endParaRPr>
              <a:solidFill>
                <a:srgbClr val="EFEFEF"/>
              </a:solidFill>
            </a:endParaRPr>
          </a:p>
          <a:p>
            <a:pPr indent="0" lvl="0" marL="0" rtl="0" algn="l">
              <a:spcBef>
                <a:spcPts val="1600"/>
              </a:spcBef>
              <a:spcAft>
                <a:spcPts val="1600"/>
              </a:spcAft>
              <a:buNone/>
            </a:pPr>
            <a:r>
              <a:rPr lang="en">
                <a:solidFill>
                  <a:srgbClr val="EFEFEF"/>
                </a:solidFill>
              </a:rPr>
              <a:t>Learning to use github and pythonanywhere was relatively simple but still had a few issues. </a:t>
            </a:r>
            <a:endParaRPr>
              <a:solidFill>
                <a:srgbClr val="EFEFEF"/>
              </a:solidFill>
            </a:endParaRPr>
          </a:p>
        </p:txBody>
      </p:sp>
      <p:sp>
        <p:nvSpPr>
          <p:cNvPr id="140" name="Google Shape;140;p29"/>
          <p:cNvSpPr txBox="1"/>
          <p:nvPr/>
        </p:nvSpPr>
        <p:spPr>
          <a:xfrm>
            <a:off x="311700" y="271750"/>
            <a:ext cx="29694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EFEFEF"/>
                </a:solidFill>
              </a:rPr>
              <a:t>Challenges</a:t>
            </a:r>
            <a:endParaRPr sz="3000">
              <a:solidFill>
                <a:srgbClr val="EFEFE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Project was done by : </a:t>
            </a:r>
            <a:endParaRPr>
              <a:solidFill>
                <a:srgbClr val="EFEFEF"/>
              </a:solidFill>
            </a:endParaRPr>
          </a:p>
          <a:p>
            <a:pPr indent="0" lvl="0" marL="0" rtl="0" algn="l">
              <a:spcBef>
                <a:spcPts val="1600"/>
              </a:spcBef>
              <a:spcAft>
                <a:spcPts val="0"/>
              </a:spcAft>
              <a:buNone/>
            </a:pPr>
            <a:r>
              <a:rPr lang="en">
                <a:solidFill>
                  <a:srgbClr val="EFEFEF"/>
                </a:solidFill>
              </a:rPr>
              <a:t>Jayadev M </a:t>
            </a:r>
            <a:endParaRPr>
              <a:solidFill>
                <a:srgbClr val="EFEFEF"/>
              </a:solidFill>
            </a:endParaRPr>
          </a:p>
          <a:p>
            <a:pPr indent="0" lvl="0" marL="0" rtl="0" algn="l">
              <a:spcBef>
                <a:spcPts val="1600"/>
              </a:spcBef>
              <a:spcAft>
                <a:spcPts val="0"/>
              </a:spcAft>
              <a:buNone/>
            </a:pPr>
            <a:r>
              <a:rPr lang="en">
                <a:solidFill>
                  <a:srgbClr val="EFEFEF"/>
                </a:solidFill>
              </a:rPr>
              <a:t>PES1201700166</a:t>
            </a:r>
            <a:endParaRPr>
              <a:solidFill>
                <a:srgbClr val="EFEFEF"/>
              </a:solidFill>
            </a:endParaRPr>
          </a:p>
          <a:p>
            <a:pPr indent="0" lvl="0" marL="0" rtl="0" algn="l">
              <a:spcBef>
                <a:spcPts val="1600"/>
              </a:spcBef>
              <a:spcAft>
                <a:spcPts val="1600"/>
              </a:spcAft>
              <a:buNone/>
            </a:pPr>
            <a:r>
              <a:rPr lang="en">
                <a:solidFill>
                  <a:srgbClr val="EFEFEF"/>
                </a:solidFill>
              </a:rPr>
              <a:t>jayadevmpillai@gmail.com</a:t>
            </a:r>
            <a:endParaRPr>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AetherMail WebApp is essentially a simplified version of a mailing system.</a:t>
            </a:r>
            <a:endParaRPr>
              <a:solidFill>
                <a:srgbClr val="EFEFEF"/>
              </a:solidFill>
            </a:endParaRPr>
          </a:p>
          <a:p>
            <a:pPr indent="0" lvl="0" marL="0" rtl="0" algn="l">
              <a:spcBef>
                <a:spcPts val="1600"/>
              </a:spcBef>
              <a:spcAft>
                <a:spcPts val="0"/>
              </a:spcAft>
              <a:buNone/>
            </a:pPr>
            <a:r>
              <a:rPr lang="en">
                <a:solidFill>
                  <a:srgbClr val="EFEFEF"/>
                </a:solidFill>
              </a:rPr>
              <a:t>As in the case of any other mailing service, it has the Inbox, Sent and Trash folders and allows the user to quickly compose and send mails.</a:t>
            </a:r>
            <a:endParaRPr>
              <a:solidFill>
                <a:srgbClr val="EFEFEF"/>
              </a:solidFill>
            </a:endParaRPr>
          </a:p>
          <a:p>
            <a:pPr indent="0" lvl="0" marL="0" rtl="0" algn="l">
              <a:spcBef>
                <a:spcPts val="1600"/>
              </a:spcBef>
              <a:spcAft>
                <a:spcPts val="1600"/>
              </a:spcAft>
              <a:buNone/>
            </a:pPr>
            <a:r>
              <a:rPr lang="en">
                <a:solidFill>
                  <a:srgbClr val="EFEFEF"/>
                </a:solidFill>
              </a:rPr>
              <a:t>The user can easily set up an account and start conversing with fellow AetherMail users.</a:t>
            </a:r>
            <a:endParaRPr>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The AetherMail WebApp can be found at</a:t>
            </a:r>
            <a:endParaRPr>
              <a:solidFill>
                <a:srgbClr val="EFEFE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u="sng">
                <a:solidFill>
                  <a:schemeClr val="hlink"/>
                </a:solidFill>
                <a:hlinkClick r:id="rId3"/>
              </a:rPr>
              <a:t>http://hotwingsfromtroy.pythonanywhere.com/</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Individual contributions</a:t>
            </a:r>
            <a:endParaRPr>
              <a:solidFill>
                <a:srgbClr val="EFEFEF"/>
              </a:solidFill>
            </a:endParaRPr>
          </a:p>
        </p:txBody>
      </p:sp>
      <p:sp>
        <p:nvSpPr>
          <p:cNvPr id="73" name="Google Shape;73;p16"/>
          <p:cNvSpPr txBox="1"/>
          <p:nvPr>
            <p:ph idx="1" type="body"/>
          </p:nvPr>
        </p:nvSpPr>
        <p:spPr>
          <a:xfrm>
            <a:off x="311700" y="1152475"/>
            <a:ext cx="8520600" cy="31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Jayadev :</a:t>
            </a:r>
            <a:endParaRPr>
              <a:solidFill>
                <a:srgbClr val="EFEFEF"/>
              </a:solidFill>
            </a:endParaRPr>
          </a:p>
          <a:p>
            <a:pPr indent="0" lvl="0" marL="0" rtl="0" algn="l">
              <a:spcBef>
                <a:spcPts val="1600"/>
              </a:spcBef>
              <a:spcAft>
                <a:spcPts val="0"/>
              </a:spcAft>
              <a:buNone/>
            </a:pPr>
            <a:r>
              <a:rPr lang="en">
                <a:solidFill>
                  <a:srgbClr val="EFEFEF"/>
                </a:solidFill>
              </a:rPr>
              <a:t>- Created the Django backend</a:t>
            </a:r>
            <a:endParaRPr>
              <a:solidFill>
                <a:srgbClr val="EFEFEF"/>
              </a:solidFill>
            </a:endParaRPr>
          </a:p>
          <a:p>
            <a:pPr indent="0" lvl="0" marL="0" rtl="0" algn="l">
              <a:spcBef>
                <a:spcPts val="1600"/>
              </a:spcBef>
              <a:spcAft>
                <a:spcPts val="0"/>
              </a:spcAft>
              <a:buNone/>
            </a:pPr>
            <a:r>
              <a:rPr lang="en">
                <a:solidFill>
                  <a:srgbClr val="EFEFEF"/>
                </a:solidFill>
              </a:rPr>
              <a:t>- Created UI based on pre-existing code</a:t>
            </a:r>
            <a:endParaRPr>
              <a:solidFill>
                <a:srgbClr val="EFEFEF"/>
              </a:solidFill>
            </a:endParaRPr>
          </a:p>
          <a:p>
            <a:pPr indent="0" lvl="0" marL="0" rtl="0" algn="l">
              <a:spcBef>
                <a:spcPts val="1600"/>
              </a:spcBef>
              <a:spcAft>
                <a:spcPts val="0"/>
              </a:spcAft>
              <a:buNone/>
            </a:pPr>
            <a:r>
              <a:rPr lang="en">
                <a:solidFill>
                  <a:srgbClr val="EFEFEF"/>
                </a:solidFill>
              </a:rPr>
              <a:t>- Got final application hosted on pythonanywhere</a:t>
            </a:r>
            <a:endParaRPr>
              <a:solidFill>
                <a:srgbClr val="EFEFEF"/>
              </a:solidFill>
            </a:endParaRPr>
          </a:p>
          <a:p>
            <a:pPr indent="0" lvl="0" marL="0" rtl="0" algn="l">
              <a:spcBef>
                <a:spcPts val="1600"/>
              </a:spcBef>
              <a:spcAft>
                <a:spcPts val="1600"/>
              </a:spcAft>
              <a:buNone/>
            </a:pPr>
            <a:r>
              <a:t/>
            </a:r>
            <a:endParaRPr>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282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look at the UI...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