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4660"/>
  </p:normalViewPr>
  <p:slideViewPr>
    <p:cSldViewPr>
      <p:cViewPr>
        <p:scale>
          <a:sx n="300" d="100"/>
          <a:sy n="300" d="100"/>
        </p:scale>
        <p:origin x="4944" y="3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F29F-B6FF-4964-817E-FDF12FC6618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71550" y="2079212"/>
            <a:ext cx="3810000" cy="3048000"/>
            <a:chOff x="609600" y="1066800"/>
            <a:chExt cx="34290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914401" y="1752600"/>
              <a:ext cx="2819400" cy="18288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Time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1066800"/>
              <a:ext cx="3429000" cy="27432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Residual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108563" y="2324100"/>
              <a:ext cx="2457450" cy="11811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Space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493893" y="2882463"/>
              <a:ext cx="1714500" cy="54653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Model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685800" y="1219200"/>
            <a:ext cx="7772400" cy="4191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6930" y="417576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6658" y="428548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86658" y="461467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76916" y="304038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86644" y="315010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86644" y="347929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 flipH="1" flipV="1">
            <a:off x="5896372" y="3589020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 flipV="1">
            <a:off x="5896372" y="3259836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76930" y="190500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86658" y="218008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8" name="Straight Arrow Connector 97"/>
          <p:cNvCxnSpPr>
            <a:endCxn id="127" idx="2"/>
          </p:cNvCxnSpPr>
          <p:nvPr/>
        </p:nvCxnSpPr>
        <p:spPr>
          <a:xfrm flipV="1">
            <a:off x="5036450" y="3602736"/>
            <a:ext cx="86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4733544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05400" y="2293620"/>
            <a:ext cx="0" cy="2450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" idx="3"/>
          </p:cNvCxnSpPr>
          <p:nvPr/>
        </p:nvCxnSpPr>
        <p:spPr>
          <a:xfrm flipH="1">
            <a:off x="4781550" y="3603212"/>
            <a:ext cx="32385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82" idx="7"/>
          </p:cNvCxnSpPr>
          <p:nvPr/>
        </p:nvCxnSpPr>
        <p:spPr>
          <a:xfrm flipH="1">
            <a:off x="5897711" y="2682240"/>
            <a:ext cx="1017454" cy="58540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2"/>
            <a:endCxn id="135" idx="2"/>
          </p:cNvCxnSpPr>
          <p:nvPr/>
        </p:nvCxnSpPr>
        <p:spPr>
          <a:xfrm flipH="1">
            <a:off x="5900951" y="3817620"/>
            <a:ext cx="1014200" cy="591312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015258" y="190500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Preconditioner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15244" y="304038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5258" y="417576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Evolver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86658" y="218008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2303526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786658" y="315010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86658" y="347929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86658" y="428548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786658" y="461467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47800" y="1821868"/>
            <a:ext cx="2995085" cy="2641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Time discretization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13905"/>
            <a:ext cx="3638550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Residual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676399" y="2607833"/>
            <a:ext cx="2580053" cy="15960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Space discretization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69338" y="3311741"/>
            <a:ext cx="1905000" cy="6327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" y="381000"/>
            <a:ext cx="7772400" cy="502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105372" y="1433945"/>
            <a:ext cx="28" cy="2156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800600" y="257080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0200" y="1113905"/>
            <a:ext cx="2476470" cy="640080"/>
            <a:chOff x="5676930" y="939693"/>
            <a:chExt cx="2476470" cy="777240"/>
          </a:xfrm>
        </p:grpSpPr>
        <p:sp>
          <p:nvSpPr>
            <p:cNvPr id="83" name="Rectangle 82"/>
            <p:cNvSpPr/>
            <p:nvPr/>
          </p:nvSpPr>
          <p:spPr>
            <a:xfrm>
              <a:off x="5676930" y="939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86658" y="1214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15258" y="939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Preconditioner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86658" y="1214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2121408"/>
            <a:ext cx="2476470" cy="640080"/>
            <a:chOff x="5676916" y="2075073"/>
            <a:chExt cx="2476470" cy="777240"/>
          </a:xfrm>
        </p:grpSpPr>
        <p:sp>
          <p:nvSpPr>
            <p:cNvPr id="78" name="Rectangle 77"/>
            <p:cNvSpPr/>
            <p:nvPr/>
          </p:nvSpPr>
          <p:spPr>
            <a:xfrm>
              <a:off x="5676916" y="207507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584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86644" y="218480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86644" y="251398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 flipH="1" flipV="1">
              <a:off x="5896372" y="2623713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flipH="1" flipV="1">
              <a:off x="5896372" y="2294529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15244" y="207507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Solver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86658" y="218480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786658" y="251398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214" y="3127248"/>
            <a:ext cx="2476470" cy="640080"/>
            <a:chOff x="5676930" y="3210453"/>
            <a:chExt cx="2476470" cy="777240"/>
          </a:xfrm>
        </p:grpSpPr>
        <p:sp>
          <p:nvSpPr>
            <p:cNvPr id="14" name="Rectangle 13"/>
            <p:cNvSpPr/>
            <p:nvPr/>
          </p:nvSpPr>
          <p:spPr>
            <a:xfrm>
              <a:off x="5676930" y="321045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6658" y="332018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86658" y="364936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15258" y="321045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State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86658" y="332018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786658" y="364936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28" y="4131425"/>
            <a:ext cx="2476470" cy="640080"/>
            <a:chOff x="5676916" y="3987693"/>
            <a:chExt cx="2476470" cy="777240"/>
          </a:xfrm>
        </p:grpSpPr>
        <p:sp>
          <p:nvSpPr>
            <p:cNvPr id="34" name="Rectangle 33"/>
            <p:cNvSpPr/>
            <p:nvPr/>
          </p:nvSpPr>
          <p:spPr>
            <a:xfrm>
              <a:off x="5676916" y="3987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6644" y="4262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15244" y="3987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Evolver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6644" y="4262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cxnSp>
        <p:nvCxnSpPr>
          <p:cNvPr id="98" name="Straight Arrow Connector 97"/>
          <p:cNvCxnSpPr>
            <a:endCxn id="81" idx="4"/>
          </p:cNvCxnSpPr>
          <p:nvPr/>
        </p:nvCxnSpPr>
        <p:spPr>
          <a:xfrm>
            <a:off x="5105400" y="2573229"/>
            <a:ext cx="528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1442103"/>
            <a:ext cx="528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3582834"/>
            <a:ext cx="528835" cy="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0" idx="2"/>
            <a:endCxn id="82" idx="7"/>
          </p:cNvCxnSpPr>
          <p:nvPr/>
        </p:nvCxnSpPr>
        <p:spPr>
          <a:xfrm flipH="1">
            <a:off x="5630995" y="1753985"/>
            <a:ext cx="1186604" cy="55457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3" idx="2"/>
            <a:endCxn id="135" idx="2"/>
          </p:cNvCxnSpPr>
          <p:nvPr/>
        </p:nvCxnSpPr>
        <p:spPr>
          <a:xfrm flipH="1">
            <a:off x="5634235" y="2761488"/>
            <a:ext cx="1183364" cy="55778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4" idx="2"/>
            <a:endCxn id="37" idx="2"/>
          </p:cNvCxnSpPr>
          <p:nvPr/>
        </p:nvCxnSpPr>
        <p:spPr>
          <a:xfrm flipH="1">
            <a:off x="5634249" y="3767328"/>
            <a:ext cx="1183364" cy="69229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21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Haskin</dc:creator>
  <cp:lastModifiedBy>Troy Haskin</cp:lastModifiedBy>
  <cp:revision>12</cp:revision>
  <dcterms:created xsi:type="dcterms:W3CDTF">2015-07-11T00:36:42Z</dcterms:created>
  <dcterms:modified xsi:type="dcterms:W3CDTF">2016-06-02T02:36:30Z</dcterms:modified>
</cp:coreProperties>
</file>