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-13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2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6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5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6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8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F29F-B6FF-4964-817E-FDF12FC66187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971550" y="2079212"/>
            <a:ext cx="3810000" cy="3048000"/>
            <a:chOff x="609600" y="1066800"/>
            <a:chExt cx="3429000" cy="274320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914401" y="1752600"/>
              <a:ext cx="2819400" cy="18288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Time discretization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" y="1066800"/>
              <a:ext cx="3429000" cy="27432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Residual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1108563" y="2324100"/>
              <a:ext cx="2457450" cy="11811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Space discretization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1493893" y="2882463"/>
              <a:ext cx="1714500" cy="54653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Model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685800" y="1219200"/>
            <a:ext cx="7772400" cy="4191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Simulation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76930" y="4175760"/>
            <a:ext cx="2476470" cy="7772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86658" y="4285488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86658" y="4614672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76916" y="3040380"/>
            <a:ext cx="2476470" cy="7772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84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86644" y="3150108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86644" y="3479292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 flipH="1" flipV="1">
            <a:off x="5896372" y="3589020"/>
            <a:ext cx="9144" cy="9144"/>
          </a:xfrm>
          <a:prstGeom prst="ellipse">
            <a:avLst/>
          </a:prstGeom>
          <a:noFill/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flipH="1" flipV="1">
            <a:off x="5896372" y="3259836"/>
            <a:ext cx="9144" cy="9144"/>
          </a:xfrm>
          <a:prstGeom prst="ellipse">
            <a:avLst/>
          </a:prstGeom>
          <a:noFill/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676930" y="1905000"/>
            <a:ext cx="2476470" cy="7772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786658" y="2180082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98" name="Straight Arrow Connector 97"/>
          <p:cNvCxnSpPr>
            <a:endCxn id="127" idx="2"/>
          </p:cNvCxnSpPr>
          <p:nvPr/>
        </p:nvCxnSpPr>
        <p:spPr>
          <a:xfrm flipV="1">
            <a:off x="5036450" y="3602736"/>
            <a:ext cx="86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37" idx="2"/>
          </p:cNvCxnSpPr>
          <p:nvPr/>
        </p:nvCxnSpPr>
        <p:spPr>
          <a:xfrm>
            <a:off x="5105400" y="4733544"/>
            <a:ext cx="7955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105400" y="2293620"/>
            <a:ext cx="0" cy="2450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" idx="3"/>
          </p:cNvCxnSpPr>
          <p:nvPr/>
        </p:nvCxnSpPr>
        <p:spPr>
          <a:xfrm flipH="1">
            <a:off x="4781550" y="3603212"/>
            <a:ext cx="323850" cy="0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3" idx="2"/>
            <a:endCxn id="82" idx="7"/>
          </p:cNvCxnSpPr>
          <p:nvPr/>
        </p:nvCxnSpPr>
        <p:spPr>
          <a:xfrm flipH="1">
            <a:off x="5897711" y="2682240"/>
            <a:ext cx="1017454" cy="58540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8" idx="2"/>
            <a:endCxn id="135" idx="2"/>
          </p:cNvCxnSpPr>
          <p:nvPr/>
        </p:nvCxnSpPr>
        <p:spPr>
          <a:xfrm flipH="1">
            <a:off x="5900951" y="3817620"/>
            <a:ext cx="1014200" cy="591312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6015258" y="1905000"/>
            <a:ext cx="2138142" cy="7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Preconditioner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015244" y="3040380"/>
            <a:ext cx="2138142" cy="7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Solver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015258" y="4175760"/>
            <a:ext cx="2138142" cy="7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Evolver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86658" y="2180082"/>
            <a:ext cx="228586" cy="12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95" name="Straight Arrow Connector 94"/>
          <p:cNvCxnSpPr>
            <a:endCxn id="119" idx="2"/>
          </p:cNvCxnSpPr>
          <p:nvPr/>
        </p:nvCxnSpPr>
        <p:spPr>
          <a:xfrm>
            <a:off x="5105400" y="2303526"/>
            <a:ext cx="7955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786658" y="3150108"/>
            <a:ext cx="228586" cy="12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786658" y="3479292"/>
            <a:ext cx="228586" cy="12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786658" y="4285488"/>
            <a:ext cx="228586" cy="12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786658" y="4614672"/>
            <a:ext cx="228586" cy="12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5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Haskin</dc:creator>
  <cp:lastModifiedBy>Troy Haskin</cp:lastModifiedBy>
  <cp:revision>9</cp:revision>
  <dcterms:created xsi:type="dcterms:W3CDTF">2015-07-11T00:36:42Z</dcterms:created>
  <dcterms:modified xsi:type="dcterms:W3CDTF">2015-07-11T02:45:06Z</dcterms:modified>
</cp:coreProperties>
</file>