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0" autoAdjust="0"/>
  </p:normalViewPr>
  <p:slideViewPr>
    <p:cSldViewPr>
      <p:cViewPr>
        <p:scale>
          <a:sx n="75" d="100"/>
          <a:sy n="75" d="100"/>
        </p:scale>
        <p:origin x="-3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F26-B572-4DB7-86E6-7EF9CD9D488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6AEF-BE99-4FA0-9E7B-B1929087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F26-B572-4DB7-86E6-7EF9CD9D488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6AEF-BE99-4FA0-9E7B-B1929087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F26-B572-4DB7-86E6-7EF9CD9D488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6AEF-BE99-4FA0-9E7B-B1929087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8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F26-B572-4DB7-86E6-7EF9CD9D488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6AEF-BE99-4FA0-9E7B-B1929087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9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F26-B572-4DB7-86E6-7EF9CD9D488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6AEF-BE99-4FA0-9E7B-B1929087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7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F26-B572-4DB7-86E6-7EF9CD9D488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6AEF-BE99-4FA0-9E7B-B1929087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7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F26-B572-4DB7-86E6-7EF9CD9D488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6AEF-BE99-4FA0-9E7B-B1929087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F26-B572-4DB7-86E6-7EF9CD9D488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6AEF-BE99-4FA0-9E7B-B1929087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7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F26-B572-4DB7-86E6-7EF9CD9D488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6AEF-BE99-4FA0-9E7B-B1929087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F26-B572-4DB7-86E6-7EF9CD9D488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6AEF-BE99-4FA0-9E7B-B1929087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9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F26-B572-4DB7-86E6-7EF9CD9D488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6AEF-BE99-4FA0-9E7B-B1929087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3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7F26-B572-4DB7-86E6-7EF9CD9D488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6AEF-BE99-4FA0-9E7B-B1929087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rot="5400000">
            <a:off x="5043753" y="243937"/>
            <a:ext cx="446118" cy="450669"/>
          </a:xfrm>
          <a:prstGeom prst="line">
            <a:avLst/>
          </a:prstGeom>
          <a:ln w="19050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700848" y="6100353"/>
            <a:ext cx="446118" cy="450669"/>
          </a:xfrm>
          <a:prstGeom prst="line">
            <a:avLst/>
          </a:prstGeom>
          <a:ln w="19050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46028" y="6100353"/>
            <a:ext cx="446118" cy="450669"/>
          </a:xfrm>
          <a:prstGeom prst="line">
            <a:avLst/>
          </a:prstGeom>
          <a:ln w="19050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98573" y="241662"/>
            <a:ext cx="446118" cy="450669"/>
          </a:xfrm>
          <a:prstGeom prst="line">
            <a:avLst/>
          </a:prstGeom>
          <a:ln w="19050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49242" y="241662"/>
            <a:ext cx="901337" cy="45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50579" y="241662"/>
            <a:ext cx="450669" cy="45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99171" y="692331"/>
            <a:ext cx="450669" cy="1352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99276" y="2044336"/>
            <a:ext cx="450669" cy="1352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99488" y="3396342"/>
            <a:ext cx="450669" cy="1352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50579" y="692331"/>
            <a:ext cx="450669" cy="1352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50579" y="2044336"/>
            <a:ext cx="450669" cy="1352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48303" y="3396342"/>
            <a:ext cx="450669" cy="1352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98573" y="6100353"/>
            <a:ext cx="450669" cy="45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49242" y="6100353"/>
            <a:ext cx="901337" cy="45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50579" y="6100353"/>
            <a:ext cx="450669" cy="45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98573" y="4748348"/>
            <a:ext cx="450669" cy="1352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5" idx="0"/>
            <a:endCxn id="5" idx="2"/>
          </p:cNvCxnSpPr>
          <p:nvPr/>
        </p:nvCxnSpPr>
        <p:spPr>
          <a:xfrm>
            <a:off x="4599910" y="241662"/>
            <a:ext cx="0" cy="450669"/>
          </a:xfrm>
          <a:prstGeom prst="line">
            <a:avLst/>
          </a:prstGeom>
          <a:ln w="19050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1"/>
            <a:endCxn id="7" idx="3"/>
          </p:cNvCxnSpPr>
          <p:nvPr/>
        </p:nvCxnSpPr>
        <p:spPr>
          <a:xfrm>
            <a:off x="3699171" y="1368334"/>
            <a:ext cx="450669" cy="0"/>
          </a:xfrm>
          <a:prstGeom prst="line">
            <a:avLst/>
          </a:prstGeom>
          <a:ln w="19050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1"/>
            <a:endCxn id="8" idx="3"/>
          </p:cNvCxnSpPr>
          <p:nvPr/>
        </p:nvCxnSpPr>
        <p:spPr>
          <a:xfrm>
            <a:off x="3699276" y="2720339"/>
            <a:ext cx="450669" cy="0"/>
          </a:xfrm>
          <a:prstGeom prst="line">
            <a:avLst/>
          </a:prstGeom>
          <a:ln w="19050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1"/>
            <a:endCxn id="9" idx="3"/>
          </p:cNvCxnSpPr>
          <p:nvPr/>
        </p:nvCxnSpPr>
        <p:spPr>
          <a:xfrm>
            <a:off x="3699488" y="4072345"/>
            <a:ext cx="450669" cy="0"/>
          </a:xfrm>
          <a:prstGeom prst="line">
            <a:avLst/>
          </a:prstGeom>
          <a:ln w="19050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1"/>
            <a:endCxn id="16" idx="3"/>
          </p:cNvCxnSpPr>
          <p:nvPr/>
        </p:nvCxnSpPr>
        <p:spPr>
          <a:xfrm>
            <a:off x="3698573" y="5424351"/>
            <a:ext cx="450669" cy="0"/>
          </a:xfrm>
          <a:prstGeom prst="line">
            <a:avLst/>
          </a:prstGeom>
          <a:ln w="19050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7" idx="1"/>
            <a:endCxn id="17" idx="3"/>
          </p:cNvCxnSpPr>
          <p:nvPr/>
        </p:nvCxnSpPr>
        <p:spPr>
          <a:xfrm>
            <a:off x="5048303" y="5424351"/>
            <a:ext cx="450669" cy="0"/>
          </a:xfrm>
          <a:prstGeom prst="line">
            <a:avLst/>
          </a:prstGeom>
          <a:ln w="19050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5048303" y="4072345"/>
            <a:ext cx="450669" cy="0"/>
          </a:xfrm>
          <a:prstGeom prst="line">
            <a:avLst/>
          </a:prstGeom>
          <a:ln w="19050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1"/>
            <a:endCxn id="11" idx="3"/>
          </p:cNvCxnSpPr>
          <p:nvPr/>
        </p:nvCxnSpPr>
        <p:spPr>
          <a:xfrm>
            <a:off x="5050579" y="2720339"/>
            <a:ext cx="450669" cy="0"/>
          </a:xfrm>
          <a:prstGeom prst="line">
            <a:avLst/>
          </a:prstGeom>
          <a:ln w="19050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1"/>
            <a:endCxn id="10" idx="3"/>
          </p:cNvCxnSpPr>
          <p:nvPr/>
        </p:nvCxnSpPr>
        <p:spPr>
          <a:xfrm>
            <a:off x="5050579" y="1368333"/>
            <a:ext cx="450669" cy="0"/>
          </a:xfrm>
          <a:prstGeom prst="line">
            <a:avLst/>
          </a:prstGeom>
          <a:ln w="19050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4" idx="0"/>
            <a:endCxn id="14" idx="2"/>
          </p:cNvCxnSpPr>
          <p:nvPr/>
        </p:nvCxnSpPr>
        <p:spPr>
          <a:xfrm>
            <a:off x="4599910" y="6100353"/>
            <a:ext cx="0" cy="450669"/>
          </a:xfrm>
          <a:prstGeom prst="line">
            <a:avLst/>
          </a:prstGeom>
          <a:ln w="19050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822273" y="466996"/>
            <a:ext cx="751114" cy="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576359" y="5424351"/>
            <a:ext cx="751114" cy="0"/>
          </a:xfrm>
          <a:prstGeom prst="straightConnector1">
            <a:avLst/>
          </a:prstGeom>
          <a:ln w="34925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698573" y="241662"/>
            <a:ext cx="450669" cy="4506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48303" y="4748348"/>
            <a:ext cx="450669" cy="13520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33794" y="5274846"/>
            <a:ext cx="719492" cy="1295085"/>
            <a:chOff x="2822273" y="241662"/>
            <a:chExt cx="3505200" cy="6309360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5043753" y="243937"/>
              <a:ext cx="446118" cy="450669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700848" y="6100353"/>
              <a:ext cx="446118" cy="450669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046028" y="6100353"/>
              <a:ext cx="446118" cy="450669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98573" y="241662"/>
              <a:ext cx="446118" cy="450669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4149242" y="241662"/>
              <a:ext cx="901337" cy="450669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050579" y="241662"/>
              <a:ext cx="450669" cy="450669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99171" y="692331"/>
              <a:ext cx="450669" cy="1352006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99276" y="2044336"/>
              <a:ext cx="450669" cy="1352006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99488" y="3396342"/>
              <a:ext cx="450669" cy="1352006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50579" y="692331"/>
              <a:ext cx="450669" cy="1352006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50579" y="2044336"/>
              <a:ext cx="450669" cy="1352006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48303" y="3396342"/>
              <a:ext cx="450669" cy="1352006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8573" y="6100353"/>
              <a:ext cx="450669" cy="450669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49242" y="6100353"/>
              <a:ext cx="901337" cy="450669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50579" y="6100353"/>
              <a:ext cx="450669" cy="450669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98573" y="4748348"/>
              <a:ext cx="450669" cy="1352006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5" idx="0"/>
              <a:endCxn id="5" idx="2"/>
            </p:cNvCxnSpPr>
            <p:nvPr/>
          </p:nvCxnSpPr>
          <p:spPr>
            <a:xfrm>
              <a:off x="4599910" y="241662"/>
              <a:ext cx="0" cy="450669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1"/>
              <a:endCxn id="7" idx="3"/>
            </p:cNvCxnSpPr>
            <p:nvPr/>
          </p:nvCxnSpPr>
          <p:spPr>
            <a:xfrm>
              <a:off x="3699171" y="1368334"/>
              <a:ext cx="450669" cy="0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1"/>
              <a:endCxn id="8" idx="3"/>
            </p:cNvCxnSpPr>
            <p:nvPr/>
          </p:nvCxnSpPr>
          <p:spPr>
            <a:xfrm>
              <a:off x="3699276" y="2720339"/>
              <a:ext cx="450669" cy="0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9" idx="1"/>
              <a:endCxn id="9" idx="3"/>
            </p:cNvCxnSpPr>
            <p:nvPr/>
          </p:nvCxnSpPr>
          <p:spPr>
            <a:xfrm>
              <a:off x="3699488" y="4072345"/>
              <a:ext cx="450669" cy="0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1"/>
              <a:endCxn id="16" idx="3"/>
            </p:cNvCxnSpPr>
            <p:nvPr/>
          </p:nvCxnSpPr>
          <p:spPr>
            <a:xfrm>
              <a:off x="3698573" y="5424351"/>
              <a:ext cx="450669" cy="0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7" idx="1"/>
              <a:endCxn id="17" idx="3"/>
            </p:cNvCxnSpPr>
            <p:nvPr/>
          </p:nvCxnSpPr>
          <p:spPr>
            <a:xfrm>
              <a:off x="5048303" y="5424351"/>
              <a:ext cx="450669" cy="0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2" idx="1"/>
              <a:endCxn id="12" idx="3"/>
            </p:cNvCxnSpPr>
            <p:nvPr/>
          </p:nvCxnSpPr>
          <p:spPr>
            <a:xfrm>
              <a:off x="5048303" y="4072345"/>
              <a:ext cx="450669" cy="0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1" idx="1"/>
              <a:endCxn id="11" idx="3"/>
            </p:cNvCxnSpPr>
            <p:nvPr/>
          </p:nvCxnSpPr>
          <p:spPr>
            <a:xfrm>
              <a:off x="5050579" y="2720339"/>
              <a:ext cx="450669" cy="0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0" idx="1"/>
              <a:endCxn id="10" idx="3"/>
            </p:cNvCxnSpPr>
            <p:nvPr/>
          </p:nvCxnSpPr>
          <p:spPr>
            <a:xfrm>
              <a:off x="5050579" y="1368333"/>
              <a:ext cx="450669" cy="0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" idx="0"/>
              <a:endCxn id="14" idx="2"/>
            </p:cNvCxnSpPr>
            <p:nvPr/>
          </p:nvCxnSpPr>
          <p:spPr>
            <a:xfrm>
              <a:off x="4599910" y="6100353"/>
              <a:ext cx="0" cy="450669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2822273" y="466996"/>
              <a:ext cx="751114" cy="0"/>
            </a:xfrm>
            <a:prstGeom prst="straightConnector1">
              <a:avLst/>
            </a:prstGeom>
            <a:ln w="34925" cap="sq"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576359" y="5424351"/>
              <a:ext cx="751114" cy="0"/>
            </a:xfrm>
            <a:prstGeom prst="straightConnector1">
              <a:avLst/>
            </a:prstGeom>
            <a:ln w="34925" cap="sq">
              <a:solidFill>
                <a:srgbClr val="FFC000"/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698573" y="241662"/>
              <a:ext cx="450669" cy="450669"/>
            </a:xfrm>
            <a:prstGeom prst="rect">
              <a:avLst/>
            </a:prstGeom>
            <a:noFill/>
            <a:ln cap="sq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48303" y="4748348"/>
              <a:ext cx="450669" cy="1352006"/>
            </a:xfrm>
            <a:prstGeom prst="rect">
              <a:avLst/>
            </a:prstGeom>
            <a:noFill/>
            <a:ln cap="sq">
              <a:solidFill>
                <a:srgbClr val="FFC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6" name="Straight Connector 185"/>
          <p:cNvCxnSpPr>
            <a:stCxn id="174" idx="1"/>
            <a:endCxn id="174" idx="3"/>
          </p:cNvCxnSpPr>
          <p:nvPr/>
        </p:nvCxnSpPr>
        <p:spPr>
          <a:xfrm>
            <a:off x="5456303" y="795632"/>
            <a:ext cx="91440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80" idx="3"/>
            <a:endCxn id="180" idx="1"/>
          </p:cNvCxnSpPr>
          <p:nvPr/>
        </p:nvCxnSpPr>
        <p:spPr>
          <a:xfrm flipV="1">
            <a:off x="3099732" y="644860"/>
            <a:ext cx="0" cy="100481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20160000" flipV="1">
            <a:off x="5360635" y="845924"/>
            <a:ext cx="2311" cy="106272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47982" y="1082401"/>
            <a:ext cx="1004815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4" idx="3"/>
            <a:endCxn id="34" idx="1"/>
          </p:cNvCxnSpPr>
          <p:nvPr/>
        </p:nvCxnSpPr>
        <p:spPr>
          <a:xfrm flipH="1">
            <a:off x="2200149" y="1957009"/>
            <a:ext cx="100481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5" idx="3"/>
            <a:endCxn id="35" idx="1"/>
          </p:cNvCxnSpPr>
          <p:nvPr/>
        </p:nvCxnSpPr>
        <p:spPr>
          <a:xfrm flipH="1">
            <a:off x="2200149" y="2961824"/>
            <a:ext cx="100481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7" idx="3"/>
            <a:endCxn id="37" idx="1"/>
          </p:cNvCxnSpPr>
          <p:nvPr/>
        </p:nvCxnSpPr>
        <p:spPr>
          <a:xfrm flipH="1">
            <a:off x="2200149" y="3966639"/>
            <a:ext cx="100481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8" idx="3"/>
            <a:endCxn id="38" idx="1"/>
          </p:cNvCxnSpPr>
          <p:nvPr/>
        </p:nvCxnSpPr>
        <p:spPr>
          <a:xfrm flipH="1">
            <a:off x="2200149" y="4971453"/>
            <a:ext cx="100481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0" idx="3"/>
            <a:endCxn id="40" idx="1"/>
          </p:cNvCxnSpPr>
          <p:nvPr/>
        </p:nvCxnSpPr>
        <p:spPr>
          <a:xfrm flipH="1">
            <a:off x="2200149" y="5976268"/>
            <a:ext cx="100481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3" idx="1"/>
            <a:endCxn id="43" idx="3"/>
          </p:cNvCxnSpPr>
          <p:nvPr/>
        </p:nvCxnSpPr>
        <p:spPr>
          <a:xfrm flipV="1">
            <a:off x="2752797" y="6478675"/>
            <a:ext cx="0" cy="100481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8900000" flipH="1">
            <a:off x="2200673" y="6528916"/>
            <a:ext cx="100481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1"/>
            <a:endCxn id="44" idx="3"/>
          </p:cNvCxnSpPr>
          <p:nvPr/>
        </p:nvCxnSpPr>
        <p:spPr>
          <a:xfrm flipV="1">
            <a:off x="3707371" y="6478675"/>
            <a:ext cx="0" cy="100481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6" idx="1"/>
            <a:endCxn id="46" idx="3"/>
          </p:cNvCxnSpPr>
          <p:nvPr/>
        </p:nvCxnSpPr>
        <p:spPr>
          <a:xfrm flipV="1">
            <a:off x="4727886" y="6478675"/>
            <a:ext cx="0" cy="100481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9" idx="1"/>
            <a:endCxn id="49" idx="3"/>
          </p:cNvCxnSpPr>
          <p:nvPr/>
        </p:nvCxnSpPr>
        <p:spPr>
          <a:xfrm>
            <a:off x="5334826" y="5973263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50" idx="1"/>
            <a:endCxn id="50" idx="3"/>
          </p:cNvCxnSpPr>
          <p:nvPr/>
        </p:nvCxnSpPr>
        <p:spPr>
          <a:xfrm>
            <a:off x="5334826" y="4968448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2" idx="1"/>
            <a:endCxn id="52" idx="3"/>
          </p:cNvCxnSpPr>
          <p:nvPr/>
        </p:nvCxnSpPr>
        <p:spPr>
          <a:xfrm>
            <a:off x="5335513" y="3966640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3" idx="1"/>
            <a:endCxn id="53" idx="3"/>
          </p:cNvCxnSpPr>
          <p:nvPr/>
        </p:nvCxnSpPr>
        <p:spPr>
          <a:xfrm>
            <a:off x="5335513" y="2961823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4" idx="1"/>
            <a:endCxn id="54" idx="3"/>
          </p:cNvCxnSpPr>
          <p:nvPr/>
        </p:nvCxnSpPr>
        <p:spPr>
          <a:xfrm>
            <a:off x="5335513" y="1957012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57" idx="1"/>
            <a:endCxn id="57" idx="3"/>
          </p:cNvCxnSpPr>
          <p:nvPr/>
        </p:nvCxnSpPr>
        <p:spPr>
          <a:xfrm>
            <a:off x="5335513" y="1203400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2580000" flipV="1">
            <a:off x="5502023" y="644860"/>
            <a:ext cx="0" cy="10048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3"/>
            <a:endCxn id="59" idx="1"/>
          </p:cNvCxnSpPr>
          <p:nvPr/>
        </p:nvCxnSpPr>
        <p:spPr>
          <a:xfrm flipV="1">
            <a:off x="4954254" y="644859"/>
            <a:ext cx="0" cy="100481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58" idx="3"/>
            <a:endCxn id="58" idx="1"/>
          </p:cNvCxnSpPr>
          <p:nvPr/>
        </p:nvCxnSpPr>
        <p:spPr>
          <a:xfrm flipV="1">
            <a:off x="3949080" y="644860"/>
            <a:ext cx="0" cy="100481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00149" y="1454602"/>
            <a:ext cx="100481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00149" y="2459416"/>
            <a:ext cx="100481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00149" y="3464231"/>
            <a:ext cx="100481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00149" y="4469046"/>
            <a:ext cx="100481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200149" y="5473861"/>
            <a:ext cx="100481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>
            <a:off x="2702556" y="6076750"/>
            <a:ext cx="100481" cy="904333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3657130" y="6026509"/>
            <a:ext cx="100481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4677645" y="6010808"/>
            <a:ext cx="100481" cy="10362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335513" y="2459415"/>
            <a:ext cx="54864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35513" y="1454604"/>
            <a:ext cx="54864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35513" y="952196"/>
            <a:ext cx="54864" cy="502407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5400000">
            <a:off x="3898840" y="192693"/>
            <a:ext cx="100481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904014" y="192692"/>
            <a:ext cx="100481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747982" y="118198"/>
            <a:ext cx="1004815" cy="1336404"/>
          </a:xfrm>
          <a:prstGeom prst="rect">
            <a:avLst/>
          </a:prstGeom>
          <a:noFill/>
          <a:ln cap="sq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5312704" y="868734"/>
            <a:ext cx="100484" cy="54864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16200000">
            <a:off x="2200672" y="6478675"/>
            <a:ext cx="100483" cy="100481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34826" y="5470855"/>
            <a:ext cx="54864" cy="1004815"/>
          </a:xfrm>
          <a:prstGeom prst="rect">
            <a:avLst/>
          </a:prstGeom>
          <a:noFill/>
          <a:ln cap="sq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334826" y="4466040"/>
            <a:ext cx="54864" cy="1004815"/>
          </a:xfrm>
          <a:prstGeom prst="rect">
            <a:avLst/>
          </a:prstGeom>
          <a:noFill/>
          <a:ln cap="sq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35513" y="3464232"/>
            <a:ext cx="54864" cy="1004815"/>
          </a:xfrm>
          <a:prstGeom prst="rect">
            <a:avLst/>
          </a:prstGeom>
          <a:noFill/>
          <a:ln cap="sq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/>
          <p:nvPr/>
        </p:nvCxnSpPr>
        <p:spPr>
          <a:xfrm flipH="1">
            <a:off x="5447528" y="4977208"/>
            <a:ext cx="836301" cy="0"/>
          </a:xfrm>
          <a:prstGeom prst="straightConnector1">
            <a:avLst/>
          </a:prstGeom>
          <a:ln w="34925" cap="sq">
            <a:solidFill>
              <a:srgbClr val="FFC000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 flipV="1">
            <a:off x="1143000" y="729034"/>
            <a:ext cx="502407" cy="1676"/>
          </a:xfrm>
          <a:prstGeom prst="straightConnector1">
            <a:avLst/>
          </a:prstGeom>
          <a:ln w="34925" cap="sq"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5245648" y="6478677"/>
            <a:ext cx="228600" cy="100584"/>
            <a:chOff x="6026153" y="6003094"/>
            <a:chExt cx="669355" cy="461179"/>
          </a:xfrm>
        </p:grpSpPr>
        <p:cxnSp>
          <p:nvCxnSpPr>
            <p:cNvPr id="150" name="Straight Connector 149"/>
            <p:cNvCxnSpPr/>
            <p:nvPr/>
          </p:nvCxnSpPr>
          <p:spPr>
            <a:xfrm rot="1260000">
              <a:off x="6026153" y="6233684"/>
              <a:ext cx="669355" cy="0"/>
            </a:xfrm>
            <a:prstGeom prst="line">
              <a:avLst/>
            </a:prstGeom>
            <a:ln w="19050" cap="sq">
              <a:solidFill>
                <a:srgbClr val="C0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/>
            <p:cNvSpPr/>
            <p:nvPr/>
          </p:nvSpPr>
          <p:spPr>
            <a:xfrm>
              <a:off x="6026153" y="6003094"/>
              <a:ext cx="669355" cy="461179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390378" y="845924"/>
            <a:ext cx="228600" cy="100584"/>
            <a:chOff x="6026153" y="6003094"/>
            <a:chExt cx="669355" cy="461179"/>
          </a:xfrm>
        </p:grpSpPr>
        <p:cxnSp>
          <p:nvCxnSpPr>
            <p:cNvPr id="164" name="Straight Connector 163"/>
            <p:cNvCxnSpPr/>
            <p:nvPr/>
          </p:nvCxnSpPr>
          <p:spPr>
            <a:xfrm rot="1380000">
              <a:off x="6026153" y="6233454"/>
              <a:ext cx="669355" cy="229"/>
            </a:xfrm>
            <a:prstGeom prst="line">
              <a:avLst/>
            </a:prstGeom>
            <a:ln w="19050" cap="sq">
              <a:solidFill>
                <a:srgbClr val="C0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/>
            <p:cNvSpPr/>
            <p:nvPr/>
          </p:nvSpPr>
          <p:spPr>
            <a:xfrm>
              <a:off x="6026153" y="6003094"/>
              <a:ext cx="669355" cy="461179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Rectangle 173"/>
          <p:cNvSpPr/>
          <p:nvPr/>
        </p:nvSpPr>
        <p:spPr>
          <a:xfrm>
            <a:off x="5456303" y="745340"/>
            <a:ext cx="91440" cy="100584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456303" y="644860"/>
            <a:ext cx="91440" cy="100584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 rot="5400000">
            <a:off x="3049492" y="348161"/>
            <a:ext cx="100481" cy="693879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47" idx="3"/>
          </p:cNvCxnSpPr>
          <p:nvPr/>
        </p:nvCxnSpPr>
        <p:spPr>
          <a:xfrm>
            <a:off x="5474248" y="1544800"/>
            <a:ext cx="1023484" cy="1590721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7" idx="0"/>
          </p:cNvCxnSpPr>
          <p:nvPr/>
        </p:nvCxnSpPr>
        <p:spPr>
          <a:xfrm>
            <a:off x="5855285" y="644860"/>
            <a:ext cx="1612315" cy="14919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096000" y="794053"/>
            <a:ext cx="2743200" cy="27432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6089625" y="1026989"/>
            <a:ext cx="2007897" cy="2342244"/>
            <a:chOff x="5077222" y="797259"/>
            <a:chExt cx="694156" cy="809744"/>
          </a:xfrm>
        </p:grpSpPr>
        <p:cxnSp>
          <p:nvCxnSpPr>
            <p:cNvPr id="121" name="Straight Connector 120"/>
            <p:cNvCxnSpPr>
              <a:stCxn id="139" idx="1"/>
              <a:endCxn id="139" idx="3"/>
            </p:cNvCxnSpPr>
            <p:nvPr/>
          </p:nvCxnSpPr>
          <p:spPr>
            <a:xfrm>
              <a:off x="5608703" y="948032"/>
              <a:ext cx="91440" cy="0"/>
            </a:xfrm>
            <a:prstGeom prst="line">
              <a:avLst/>
            </a:prstGeom>
            <a:ln w="19050" cap="sq">
              <a:solidFill>
                <a:srgbClr val="C00000"/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20160000" flipV="1">
              <a:off x="5513035" y="998324"/>
              <a:ext cx="2311" cy="106272"/>
            </a:xfrm>
            <a:prstGeom prst="line">
              <a:avLst/>
            </a:prstGeom>
            <a:ln w="19050" cap="sq">
              <a:solidFill>
                <a:srgbClr val="C00000"/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32" idx="1"/>
              <a:endCxn id="132" idx="3"/>
            </p:cNvCxnSpPr>
            <p:nvPr/>
          </p:nvCxnSpPr>
          <p:spPr>
            <a:xfrm>
              <a:off x="5487913" y="1355800"/>
              <a:ext cx="54864" cy="0"/>
            </a:xfrm>
            <a:prstGeom prst="line">
              <a:avLst/>
            </a:prstGeom>
            <a:ln w="19050" cap="sq">
              <a:solidFill>
                <a:srgbClr val="C00000"/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2580000" flipV="1">
              <a:off x="5654423" y="797260"/>
              <a:ext cx="0" cy="100480"/>
            </a:xfrm>
            <a:prstGeom prst="line">
              <a:avLst/>
            </a:prstGeom>
            <a:ln w="19050" cap="sq">
              <a:solidFill>
                <a:srgbClr val="C00000"/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5487913" y="1104596"/>
              <a:ext cx="54864" cy="502407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5400000">
              <a:off x="5292901" y="581580"/>
              <a:ext cx="100481" cy="531840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5400000">
              <a:off x="5465104" y="1021134"/>
              <a:ext cx="100484" cy="54864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5542778" y="998324"/>
              <a:ext cx="228600" cy="100584"/>
              <a:chOff x="6026153" y="6003094"/>
              <a:chExt cx="669355" cy="461179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rot="1380000">
                <a:off x="6026153" y="6233454"/>
                <a:ext cx="669355" cy="229"/>
              </a:xfrm>
              <a:prstGeom prst="line">
                <a:avLst/>
              </a:prstGeom>
              <a:ln w="19050" cap="sq">
                <a:solidFill>
                  <a:srgbClr val="C00000"/>
                </a:solidFill>
                <a:prstDash val="sysDash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ectangle 137"/>
              <p:cNvSpPr/>
              <p:nvPr/>
            </p:nvSpPr>
            <p:spPr>
              <a:xfrm>
                <a:off x="6026153" y="6003094"/>
                <a:ext cx="669355" cy="461179"/>
              </a:xfrm>
              <a:prstGeom prst="rect">
                <a:avLst/>
              </a:prstGeom>
              <a:noFill/>
              <a:ln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5608703" y="897740"/>
              <a:ext cx="91440" cy="100584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608703" y="797260"/>
              <a:ext cx="91440" cy="100584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4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31520" y="5276088"/>
            <a:ext cx="719492" cy="1295085"/>
            <a:chOff x="2822273" y="241662"/>
            <a:chExt cx="3505200" cy="6309360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5043753" y="243937"/>
              <a:ext cx="446118" cy="450669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700848" y="6100353"/>
              <a:ext cx="446118" cy="450669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046028" y="6100353"/>
              <a:ext cx="446118" cy="450669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98573" y="241662"/>
              <a:ext cx="446118" cy="450669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4149242" y="241662"/>
              <a:ext cx="901337" cy="450669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050579" y="241662"/>
              <a:ext cx="450669" cy="450669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99171" y="692331"/>
              <a:ext cx="450669" cy="1352006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99276" y="2044336"/>
              <a:ext cx="450669" cy="1352006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99488" y="3396342"/>
              <a:ext cx="450669" cy="1352006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50579" y="692331"/>
              <a:ext cx="450669" cy="1352006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50579" y="2044336"/>
              <a:ext cx="450669" cy="1352006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48303" y="3396342"/>
              <a:ext cx="450669" cy="1352006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8573" y="6100353"/>
              <a:ext cx="450669" cy="450669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49242" y="6100353"/>
              <a:ext cx="901337" cy="450669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50579" y="6100353"/>
              <a:ext cx="450669" cy="450669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98573" y="4748348"/>
              <a:ext cx="450669" cy="1352006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5" idx="0"/>
              <a:endCxn id="5" idx="2"/>
            </p:cNvCxnSpPr>
            <p:nvPr/>
          </p:nvCxnSpPr>
          <p:spPr>
            <a:xfrm>
              <a:off x="4599910" y="241662"/>
              <a:ext cx="0" cy="450669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1"/>
              <a:endCxn id="7" idx="3"/>
            </p:cNvCxnSpPr>
            <p:nvPr/>
          </p:nvCxnSpPr>
          <p:spPr>
            <a:xfrm>
              <a:off x="3699171" y="1368334"/>
              <a:ext cx="450669" cy="0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1"/>
              <a:endCxn id="8" idx="3"/>
            </p:cNvCxnSpPr>
            <p:nvPr/>
          </p:nvCxnSpPr>
          <p:spPr>
            <a:xfrm>
              <a:off x="3699276" y="2720339"/>
              <a:ext cx="450669" cy="0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9" idx="1"/>
              <a:endCxn id="9" idx="3"/>
            </p:cNvCxnSpPr>
            <p:nvPr/>
          </p:nvCxnSpPr>
          <p:spPr>
            <a:xfrm>
              <a:off x="3699488" y="4072345"/>
              <a:ext cx="450669" cy="0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1"/>
              <a:endCxn id="16" idx="3"/>
            </p:cNvCxnSpPr>
            <p:nvPr/>
          </p:nvCxnSpPr>
          <p:spPr>
            <a:xfrm>
              <a:off x="3698573" y="5424351"/>
              <a:ext cx="450669" cy="0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7" idx="1"/>
              <a:endCxn id="17" idx="3"/>
            </p:cNvCxnSpPr>
            <p:nvPr/>
          </p:nvCxnSpPr>
          <p:spPr>
            <a:xfrm>
              <a:off x="5048303" y="5424351"/>
              <a:ext cx="450669" cy="0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2" idx="1"/>
              <a:endCxn id="12" idx="3"/>
            </p:cNvCxnSpPr>
            <p:nvPr/>
          </p:nvCxnSpPr>
          <p:spPr>
            <a:xfrm>
              <a:off x="5048303" y="4072345"/>
              <a:ext cx="450669" cy="0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1" idx="1"/>
              <a:endCxn id="11" idx="3"/>
            </p:cNvCxnSpPr>
            <p:nvPr/>
          </p:nvCxnSpPr>
          <p:spPr>
            <a:xfrm>
              <a:off x="5050579" y="2720339"/>
              <a:ext cx="450669" cy="0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0" idx="1"/>
              <a:endCxn id="10" idx="3"/>
            </p:cNvCxnSpPr>
            <p:nvPr/>
          </p:nvCxnSpPr>
          <p:spPr>
            <a:xfrm>
              <a:off x="5050579" y="1368333"/>
              <a:ext cx="450669" cy="0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" idx="0"/>
              <a:endCxn id="14" idx="2"/>
            </p:cNvCxnSpPr>
            <p:nvPr/>
          </p:nvCxnSpPr>
          <p:spPr>
            <a:xfrm>
              <a:off x="4599910" y="6100353"/>
              <a:ext cx="0" cy="450669"/>
            </a:xfrm>
            <a:prstGeom prst="line">
              <a:avLst/>
            </a:prstGeom>
            <a:ln w="19050" cap="sq" cmpd="sng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2822273" y="466996"/>
              <a:ext cx="751114" cy="0"/>
            </a:xfrm>
            <a:prstGeom prst="straightConnector1">
              <a:avLst/>
            </a:prstGeom>
            <a:ln w="34925" cap="sq"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576359" y="5424351"/>
              <a:ext cx="751114" cy="0"/>
            </a:xfrm>
            <a:prstGeom prst="straightConnector1">
              <a:avLst/>
            </a:prstGeom>
            <a:ln w="34925" cap="sq">
              <a:solidFill>
                <a:srgbClr val="FFC000"/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698573" y="241662"/>
              <a:ext cx="450669" cy="450669"/>
            </a:xfrm>
            <a:prstGeom prst="rect">
              <a:avLst/>
            </a:prstGeom>
            <a:noFill/>
            <a:ln cap="sq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48303" y="4748348"/>
              <a:ext cx="450669" cy="1352006"/>
            </a:xfrm>
            <a:prstGeom prst="rect">
              <a:avLst/>
            </a:prstGeom>
            <a:noFill/>
            <a:ln cap="sq">
              <a:solidFill>
                <a:srgbClr val="FFC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>
            <a:stCxn id="93" idx="1"/>
            <a:endCxn id="93" idx="3"/>
          </p:cNvCxnSpPr>
          <p:nvPr/>
        </p:nvCxnSpPr>
        <p:spPr>
          <a:xfrm>
            <a:off x="5625804" y="5978342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17" idx="2"/>
            <a:endCxn id="217" idx="0"/>
          </p:cNvCxnSpPr>
          <p:nvPr/>
        </p:nvCxnSpPr>
        <p:spPr>
          <a:xfrm flipV="1">
            <a:off x="5539678" y="6478781"/>
            <a:ext cx="0" cy="100376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1320000" flipV="1">
            <a:off x="5653236" y="846024"/>
            <a:ext cx="0" cy="100484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625804" y="5481013"/>
            <a:ext cx="54864" cy="994657"/>
          </a:xfrm>
          <a:prstGeom prst="rect">
            <a:avLst/>
          </a:prstGeom>
          <a:noFill/>
          <a:ln cap="sq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rot="19620000" flipV="1">
            <a:off x="5646301" y="6478780"/>
            <a:ext cx="0" cy="100481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20160000" flipV="1">
            <a:off x="5360635" y="845924"/>
            <a:ext cx="2311" cy="106272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47982" y="1082401"/>
            <a:ext cx="1004815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4" idx="3"/>
            <a:endCxn id="34" idx="1"/>
          </p:cNvCxnSpPr>
          <p:nvPr/>
        </p:nvCxnSpPr>
        <p:spPr>
          <a:xfrm flipH="1">
            <a:off x="2200149" y="1957009"/>
            <a:ext cx="100481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5" idx="3"/>
            <a:endCxn id="35" idx="1"/>
          </p:cNvCxnSpPr>
          <p:nvPr/>
        </p:nvCxnSpPr>
        <p:spPr>
          <a:xfrm flipH="1">
            <a:off x="2200149" y="2961824"/>
            <a:ext cx="100481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7" idx="3"/>
            <a:endCxn id="37" idx="1"/>
          </p:cNvCxnSpPr>
          <p:nvPr/>
        </p:nvCxnSpPr>
        <p:spPr>
          <a:xfrm flipH="1">
            <a:off x="2200149" y="3966639"/>
            <a:ext cx="100481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8" idx="3"/>
            <a:endCxn id="38" idx="1"/>
          </p:cNvCxnSpPr>
          <p:nvPr/>
        </p:nvCxnSpPr>
        <p:spPr>
          <a:xfrm flipH="1">
            <a:off x="2200149" y="4971453"/>
            <a:ext cx="100481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0" idx="3"/>
            <a:endCxn id="40" idx="1"/>
          </p:cNvCxnSpPr>
          <p:nvPr/>
        </p:nvCxnSpPr>
        <p:spPr>
          <a:xfrm flipH="1">
            <a:off x="2200149" y="5976268"/>
            <a:ext cx="100481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3" idx="1"/>
            <a:endCxn id="43" idx="3"/>
          </p:cNvCxnSpPr>
          <p:nvPr/>
        </p:nvCxnSpPr>
        <p:spPr>
          <a:xfrm flipV="1">
            <a:off x="2752797" y="6478675"/>
            <a:ext cx="0" cy="100481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8900000" flipH="1">
            <a:off x="2200673" y="6528916"/>
            <a:ext cx="100481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1"/>
            <a:endCxn id="44" idx="3"/>
          </p:cNvCxnSpPr>
          <p:nvPr/>
        </p:nvCxnSpPr>
        <p:spPr>
          <a:xfrm flipV="1">
            <a:off x="3707371" y="6478675"/>
            <a:ext cx="0" cy="100481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6" idx="1"/>
            <a:endCxn id="46" idx="3"/>
          </p:cNvCxnSpPr>
          <p:nvPr/>
        </p:nvCxnSpPr>
        <p:spPr>
          <a:xfrm flipV="1">
            <a:off x="4727886" y="6478675"/>
            <a:ext cx="0" cy="100481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9" idx="1"/>
            <a:endCxn id="49" idx="3"/>
          </p:cNvCxnSpPr>
          <p:nvPr/>
        </p:nvCxnSpPr>
        <p:spPr>
          <a:xfrm>
            <a:off x="5334826" y="5973263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50" idx="1"/>
            <a:endCxn id="50" idx="3"/>
          </p:cNvCxnSpPr>
          <p:nvPr/>
        </p:nvCxnSpPr>
        <p:spPr>
          <a:xfrm>
            <a:off x="5334826" y="4968448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2" idx="1"/>
            <a:endCxn id="52" idx="3"/>
          </p:cNvCxnSpPr>
          <p:nvPr/>
        </p:nvCxnSpPr>
        <p:spPr>
          <a:xfrm>
            <a:off x="5335513" y="3966640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3" idx="1"/>
            <a:endCxn id="53" idx="3"/>
          </p:cNvCxnSpPr>
          <p:nvPr/>
        </p:nvCxnSpPr>
        <p:spPr>
          <a:xfrm>
            <a:off x="5335513" y="2961823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4" idx="1"/>
            <a:endCxn id="54" idx="3"/>
          </p:cNvCxnSpPr>
          <p:nvPr/>
        </p:nvCxnSpPr>
        <p:spPr>
          <a:xfrm>
            <a:off x="5335513" y="1957012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57" idx="1"/>
            <a:endCxn id="57" idx="3"/>
          </p:cNvCxnSpPr>
          <p:nvPr/>
        </p:nvCxnSpPr>
        <p:spPr>
          <a:xfrm>
            <a:off x="5335513" y="1203400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00149" y="1454602"/>
            <a:ext cx="100481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00149" y="2459416"/>
            <a:ext cx="100481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00149" y="3464231"/>
            <a:ext cx="100481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00149" y="4469046"/>
            <a:ext cx="100481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200149" y="5473861"/>
            <a:ext cx="100481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>
            <a:off x="2702556" y="6076750"/>
            <a:ext cx="100481" cy="904333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3657130" y="6026509"/>
            <a:ext cx="100481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4677645" y="6010808"/>
            <a:ext cx="100481" cy="10362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335513" y="2459415"/>
            <a:ext cx="54864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35513" y="1454604"/>
            <a:ext cx="54864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35513" y="952196"/>
            <a:ext cx="54864" cy="502407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747982" y="118198"/>
            <a:ext cx="1004815" cy="1336404"/>
          </a:xfrm>
          <a:prstGeom prst="rect">
            <a:avLst/>
          </a:prstGeom>
          <a:noFill/>
          <a:ln cap="sq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5312704" y="868734"/>
            <a:ext cx="100484" cy="54864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16200000">
            <a:off x="2200672" y="6478675"/>
            <a:ext cx="100483" cy="100481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34826" y="5470855"/>
            <a:ext cx="54864" cy="1004815"/>
          </a:xfrm>
          <a:prstGeom prst="rect">
            <a:avLst/>
          </a:prstGeom>
          <a:noFill/>
          <a:ln cap="sq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334826" y="4466040"/>
            <a:ext cx="54864" cy="1004815"/>
          </a:xfrm>
          <a:prstGeom prst="rect">
            <a:avLst/>
          </a:prstGeom>
          <a:noFill/>
          <a:ln cap="sq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35513" y="3464232"/>
            <a:ext cx="54864" cy="1004815"/>
          </a:xfrm>
          <a:prstGeom prst="rect">
            <a:avLst/>
          </a:prstGeom>
          <a:noFill/>
          <a:ln cap="sq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/>
          <p:nvPr/>
        </p:nvCxnSpPr>
        <p:spPr>
          <a:xfrm flipH="1">
            <a:off x="5757508" y="4971454"/>
            <a:ext cx="836301" cy="0"/>
          </a:xfrm>
          <a:prstGeom prst="straightConnector1">
            <a:avLst/>
          </a:prstGeom>
          <a:ln w="34925" cap="sq">
            <a:solidFill>
              <a:srgbClr val="FFC000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 flipV="1">
            <a:off x="1143000" y="729034"/>
            <a:ext cx="502407" cy="1676"/>
          </a:xfrm>
          <a:prstGeom prst="straightConnector1">
            <a:avLst/>
          </a:prstGeom>
          <a:ln w="34925" cap="sq"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94" idx="1"/>
            <a:endCxn id="94" idx="3"/>
          </p:cNvCxnSpPr>
          <p:nvPr/>
        </p:nvCxnSpPr>
        <p:spPr>
          <a:xfrm>
            <a:off x="5625804" y="4981061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6" idx="1"/>
            <a:endCxn id="96" idx="3"/>
          </p:cNvCxnSpPr>
          <p:nvPr/>
        </p:nvCxnSpPr>
        <p:spPr>
          <a:xfrm>
            <a:off x="5625804" y="3964413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1"/>
            <a:endCxn id="88" idx="3"/>
          </p:cNvCxnSpPr>
          <p:nvPr/>
        </p:nvCxnSpPr>
        <p:spPr>
          <a:xfrm>
            <a:off x="5625804" y="2954835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90" idx="1"/>
            <a:endCxn id="90" idx="3"/>
          </p:cNvCxnSpPr>
          <p:nvPr/>
        </p:nvCxnSpPr>
        <p:spPr>
          <a:xfrm>
            <a:off x="5625804" y="1952888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91" idx="1"/>
            <a:endCxn id="91" idx="3"/>
          </p:cNvCxnSpPr>
          <p:nvPr/>
        </p:nvCxnSpPr>
        <p:spPr>
          <a:xfrm>
            <a:off x="5625804" y="1196896"/>
            <a:ext cx="54864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625804" y="2452427"/>
            <a:ext cx="54864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625804" y="1450480"/>
            <a:ext cx="54864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625804" y="945692"/>
            <a:ext cx="54864" cy="502407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625804" y="4478653"/>
            <a:ext cx="54864" cy="1004815"/>
          </a:xfrm>
          <a:prstGeom prst="rect">
            <a:avLst/>
          </a:prstGeom>
          <a:noFill/>
          <a:ln cap="sq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625804" y="3462005"/>
            <a:ext cx="54864" cy="1004815"/>
          </a:xfrm>
          <a:prstGeom prst="rect">
            <a:avLst/>
          </a:prstGeom>
          <a:noFill/>
          <a:ln cap="sq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611934" y="6478780"/>
            <a:ext cx="68734" cy="100481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/>
          <p:cNvGrpSpPr/>
          <p:nvPr/>
        </p:nvGrpSpPr>
        <p:grpSpPr>
          <a:xfrm>
            <a:off x="5245648" y="6478677"/>
            <a:ext cx="228600" cy="100584"/>
            <a:chOff x="6026153" y="6003094"/>
            <a:chExt cx="669355" cy="461179"/>
          </a:xfrm>
        </p:grpSpPr>
        <p:cxnSp>
          <p:nvCxnSpPr>
            <p:cNvPr id="150" name="Straight Connector 149"/>
            <p:cNvCxnSpPr/>
            <p:nvPr/>
          </p:nvCxnSpPr>
          <p:spPr>
            <a:xfrm flipV="1">
              <a:off x="6360831" y="6003095"/>
              <a:ext cx="334677" cy="230588"/>
            </a:xfrm>
            <a:prstGeom prst="line">
              <a:avLst/>
            </a:prstGeom>
            <a:ln w="19050" cap="sq">
              <a:solidFill>
                <a:srgbClr val="C0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154" idx="2"/>
            </p:cNvCxnSpPr>
            <p:nvPr/>
          </p:nvCxnSpPr>
          <p:spPr>
            <a:xfrm>
              <a:off x="6360831" y="6233683"/>
              <a:ext cx="0" cy="230590"/>
            </a:xfrm>
            <a:prstGeom prst="line">
              <a:avLst/>
            </a:prstGeom>
            <a:ln w="19050" cap="sq">
              <a:solidFill>
                <a:srgbClr val="C0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6026153" y="6003094"/>
              <a:ext cx="334677" cy="230589"/>
            </a:xfrm>
            <a:prstGeom prst="line">
              <a:avLst/>
            </a:prstGeom>
            <a:ln w="19050" cap="sq">
              <a:solidFill>
                <a:srgbClr val="C0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/>
            <p:cNvSpPr/>
            <p:nvPr/>
          </p:nvSpPr>
          <p:spPr>
            <a:xfrm>
              <a:off x="6026153" y="6003094"/>
              <a:ext cx="669355" cy="461179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390378" y="845924"/>
            <a:ext cx="228600" cy="100584"/>
            <a:chOff x="6026153" y="6003094"/>
            <a:chExt cx="669355" cy="461179"/>
          </a:xfrm>
        </p:grpSpPr>
        <p:cxnSp>
          <p:nvCxnSpPr>
            <p:cNvPr id="164" name="Straight Connector 163"/>
            <p:cNvCxnSpPr/>
            <p:nvPr/>
          </p:nvCxnSpPr>
          <p:spPr>
            <a:xfrm flipV="1">
              <a:off x="6360831" y="6003095"/>
              <a:ext cx="334677" cy="230588"/>
            </a:xfrm>
            <a:prstGeom prst="line">
              <a:avLst/>
            </a:prstGeom>
            <a:ln w="19050" cap="sq">
              <a:solidFill>
                <a:srgbClr val="C0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endCxn id="167" idx="2"/>
            </p:cNvCxnSpPr>
            <p:nvPr/>
          </p:nvCxnSpPr>
          <p:spPr>
            <a:xfrm>
              <a:off x="6360831" y="6233683"/>
              <a:ext cx="0" cy="230590"/>
            </a:xfrm>
            <a:prstGeom prst="line">
              <a:avLst/>
            </a:prstGeom>
            <a:ln w="19050" cap="sq">
              <a:solidFill>
                <a:srgbClr val="C0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026153" y="6003094"/>
              <a:ext cx="334677" cy="230589"/>
            </a:xfrm>
            <a:prstGeom prst="line">
              <a:avLst/>
            </a:prstGeom>
            <a:ln w="19050" cap="sq">
              <a:solidFill>
                <a:srgbClr val="C0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/>
            <p:cNvSpPr/>
            <p:nvPr/>
          </p:nvSpPr>
          <p:spPr>
            <a:xfrm>
              <a:off x="6026153" y="6003094"/>
              <a:ext cx="669355" cy="461179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Rectangle 192"/>
          <p:cNvSpPr/>
          <p:nvPr/>
        </p:nvSpPr>
        <p:spPr>
          <a:xfrm rot="5400000">
            <a:off x="5602994" y="868834"/>
            <a:ext cx="100484" cy="54864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 flipH="1">
            <a:off x="5474248" y="6478781"/>
            <a:ext cx="130860" cy="100376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/>
          <p:cNvCxnSpPr>
            <a:endCxn id="224" idx="3"/>
          </p:cNvCxnSpPr>
          <p:nvPr/>
        </p:nvCxnSpPr>
        <p:spPr>
          <a:xfrm>
            <a:off x="5757508" y="1544800"/>
            <a:ext cx="740224" cy="1590721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endCxn id="224" idx="0"/>
          </p:cNvCxnSpPr>
          <p:nvPr/>
        </p:nvCxnSpPr>
        <p:spPr>
          <a:xfrm>
            <a:off x="5855285" y="644860"/>
            <a:ext cx="1612315" cy="14919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223"/>
          <p:cNvSpPr/>
          <p:nvPr/>
        </p:nvSpPr>
        <p:spPr>
          <a:xfrm>
            <a:off x="6096000" y="794053"/>
            <a:ext cx="2743200" cy="27432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>
            <a:stCxn id="162" idx="1"/>
            <a:endCxn id="162" idx="3"/>
          </p:cNvCxnSpPr>
          <p:nvPr/>
        </p:nvCxnSpPr>
        <p:spPr>
          <a:xfrm>
            <a:off x="5456303" y="795632"/>
            <a:ext cx="91440" cy="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69" idx="3"/>
            <a:endCxn id="169" idx="1"/>
          </p:cNvCxnSpPr>
          <p:nvPr/>
        </p:nvCxnSpPr>
        <p:spPr>
          <a:xfrm flipV="1">
            <a:off x="3099732" y="644860"/>
            <a:ext cx="0" cy="100481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2580000" flipV="1">
            <a:off x="5502023" y="644860"/>
            <a:ext cx="0" cy="100480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61" idx="3"/>
            <a:endCxn id="161" idx="1"/>
          </p:cNvCxnSpPr>
          <p:nvPr/>
        </p:nvCxnSpPr>
        <p:spPr>
          <a:xfrm flipV="1">
            <a:off x="4954254" y="644859"/>
            <a:ext cx="0" cy="100481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60" idx="3"/>
            <a:endCxn id="160" idx="1"/>
          </p:cNvCxnSpPr>
          <p:nvPr/>
        </p:nvCxnSpPr>
        <p:spPr>
          <a:xfrm flipV="1">
            <a:off x="3949080" y="644860"/>
            <a:ext cx="0" cy="100481"/>
          </a:xfrm>
          <a:prstGeom prst="line">
            <a:avLst/>
          </a:prstGeom>
          <a:ln w="19050" cap="sq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 rot="5400000">
            <a:off x="3898840" y="192693"/>
            <a:ext cx="100481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5400000">
            <a:off x="4904014" y="192692"/>
            <a:ext cx="100481" cy="1004815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56303" y="745340"/>
            <a:ext cx="91440" cy="100584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5456303" y="644860"/>
            <a:ext cx="91440" cy="100584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 rot="5400000">
            <a:off x="3049492" y="348161"/>
            <a:ext cx="100481" cy="693879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175656" y="1052812"/>
            <a:ext cx="1806677" cy="2225679"/>
            <a:chOff x="5175764" y="797258"/>
            <a:chExt cx="657304" cy="809745"/>
          </a:xfrm>
        </p:grpSpPr>
        <p:cxnSp>
          <p:nvCxnSpPr>
            <p:cNvPr id="170" name="Straight Connector 169"/>
            <p:cNvCxnSpPr/>
            <p:nvPr/>
          </p:nvCxnSpPr>
          <p:spPr>
            <a:xfrm rot="1320000" flipV="1">
              <a:off x="5805636" y="998424"/>
              <a:ext cx="0" cy="100484"/>
            </a:xfrm>
            <a:prstGeom prst="line">
              <a:avLst/>
            </a:prstGeom>
            <a:ln w="19050" cap="sq">
              <a:solidFill>
                <a:srgbClr val="C00000"/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20160000" flipV="1">
              <a:off x="5513035" y="998324"/>
              <a:ext cx="2311" cy="106272"/>
            </a:xfrm>
            <a:prstGeom prst="line">
              <a:avLst/>
            </a:prstGeom>
            <a:ln w="19050" cap="sq">
              <a:solidFill>
                <a:srgbClr val="C00000"/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73" idx="1"/>
              <a:endCxn id="173" idx="3"/>
            </p:cNvCxnSpPr>
            <p:nvPr/>
          </p:nvCxnSpPr>
          <p:spPr>
            <a:xfrm>
              <a:off x="5487913" y="1355800"/>
              <a:ext cx="54864" cy="0"/>
            </a:xfrm>
            <a:prstGeom prst="line">
              <a:avLst/>
            </a:prstGeom>
            <a:ln w="19050" cap="sq">
              <a:solidFill>
                <a:srgbClr val="C00000"/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5487913" y="1104596"/>
              <a:ext cx="54864" cy="502407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 rot="5400000">
              <a:off x="5465104" y="1021134"/>
              <a:ext cx="100484" cy="54864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>
              <a:stCxn id="178" idx="1"/>
              <a:endCxn id="178" idx="3"/>
            </p:cNvCxnSpPr>
            <p:nvPr/>
          </p:nvCxnSpPr>
          <p:spPr>
            <a:xfrm>
              <a:off x="5778204" y="1349296"/>
              <a:ext cx="54864" cy="0"/>
            </a:xfrm>
            <a:prstGeom prst="line">
              <a:avLst/>
            </a:prstGeom>
            <a:ln w="19050" cap="sq">
              <a:solidFill>
                <a:srgbClr val="C00000"/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5778204" y="1098092"/>
              <a:ext cx="54864" cy="502407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5542778" y="998324"/>
              <a:ext cx="228600" cy="100584"/>
              <a:chOff x="6026153" y="6003094"/>
              <a:chExt cx="669355" cy="461179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flipV="1">
                <a:off x="6360831" y="6003095"/>
                <a:ext cx="334677" cy="230588"/>
              </a:xfrm>
              <a:prstGeom prst="line">
                <a:avLst/>
              </a:prstGeom>
              <a:ln w="19050" cap="sq">
                <a:solidFill>
                  <a:srgbClr val="C00000"/>
                </a:solidFill>
                <a:prstDash val="sysDash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endCxn id="185" idx="2"/>
              </p:cNvCxnSpPr>
              <p:nvPr/>
            </p:nvCxnSpPr>
            <p:spPr>
              <a:xfrm>
                <a:off x="6360831" y="6233683"/>
                <a:ext cx="0" cy="230590"/>
              </a:xfrm>
              <a:prstGeom prst="line">
                <a:avLst/>
              </a:prstGeom>
              <a:ln w="19050" cap="sq">
                <a:solidFill>
                  <a:srgbClr val="C00000"/>
                </a:solidFill>
                <a:prstDash val="sysDash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026153" y="6003094"/>
                <a:ext cx="334677" cy="230589"/>
              </a:xfrm>
              <a:prstGeom prst="line">
                <a:avLst/>
              </a:prstGeom>
              <a:ln w="19050" cap="sq">
                <a:solidFill>
                  <a:srgbClr val="C00000"/>
                </a:solidFill>
                <a:prstDash val="sysDash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Rectangle 184"/>
              <p:cNvSpPr/>
              <p:nvPr/>
            </p:nvSpPr>
            <p:spPr>
              <a:xfrm>
                <a:off x="6026153" y="6003094"/>
                <a:ext cx="669355" cy="461179"/>
              </a:xfrm>
              <a:prstGeom prst="rect">
                <a:avLst/>
              </a:prstGeom>
              <a:noFill/>
              <a:ln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 rot="5400000">
              <a:off x="5755394" y="1021234"/>
              <a:ext cx="100484" cy="54864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/>
            <p:cNvCxnSpPr>
              <a:stCxn id="195" idx="1"/>
              <a:endCxn id="195" idx="3"/>
            </p:cNvCxnSpPr>
            <p:nvPr/>
          </p:nvCxnSpPr>
          <p:spPr>
            <a:xfrm>
              <a:off x="5608703" y="948032"/>
              <a:ext cx="91440" cy="0"/>
            </a:xfrm>
            <a:prstGeom prst="line">
              <a:avLst/>
            </a:prstGeom>
            <a:ln w="19050" cap="sq">
              <a:solidFill>
                <a:srgbClr val="C00000"/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2580000" flipV="1">
              <a:off x="5654423" y="797260"/>
              <a:ext cx="0" cy="100480"/>
            </a:xfrm>
            <a:prstGeom prst="line">
              <a:avLst/>
            </a:prstGeom>
            <a:ln w="19050" cap="sq">
              <a:solidFill>
                <a:srgbClr val="C00000"/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 rot="5400000">
              <a:off x="5342172" y="630850"/>
              <a:ext cx="100481" cy="433298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608703" y="897740"/>
              <a:ext cx="91440" cy="100584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608703" y="797260"/>
              <a:ext cx="91440" cy="100584"/>
            </a:xfrm>
            <a:prstGeom prst="rect">
              <a:avLst/>
            </a:prstGeom>
            <a:noFill/>
            <a:ln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7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sq">
          <a:solidFill>
            <a:schemeClr val="tx1"/>
          </a:solidFill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Haskin</dc:creator>
  <cp:lastModifiedBy>Troy Haskin</cp:lastModifiedBy>
  <cp:revision>18</cp:revision>
  <dcterms:created xsi:type="dcterms:W3CDTF">2016-09-13T19:01:38Z</dcterms:created>
  <dcterms:modified xsi:type="dcterms:W3CDTF">2016-09-16T20:46:36Z</dcterms:modified>
</cp:coreProperties>
</file>