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EBA4-FF54-0B0E-247D-D6FF985F5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F0623-13B1-EB54-4FD4-8E455E91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173D-24A5-F0BC-3C1A-1ADFFAB5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E773-C424-E142-F0DA-0A8A3A61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00FE3-7254-F112-B102-CB9FB0B5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0981-22E7-10FC-3ED9-75BA0146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C27C5-E5EF-9FB2-F902-C480DB1F8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A80EB-4819-0D80-B386-6FDEC514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467B4-E8E7-C065-35F8-CABC113A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1815-C04B-B8D1-21C4-3DA7EFB5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7445C-A37E-F842-F829-D28539EBB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7BF28-F5A9-9996-A66A-1B9C46102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FA16-E08A-C213-73BF-30CE8840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D6E0-F7A3-81AE-564C-8B56FBE8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CF60-1C1A-AD89-1970-C77A21AF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17EB-ABB8-BAA2-E3B4-02436ACC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1309-58C6-9E30-8EE3-CE053C74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1DDA-7CC5-2D96-6F71-DE6110AF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F1B2-9CE3-EC8C-86A0-1E646517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4A1A-2847-F11F-909E-26DAF020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CC86-F9C7-7A1E-5CF1-BC0476E0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456DA-AF4E-ED35-4928-773A5095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08DD-C1A9-EAAA-FC95-F8C2A10D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8CFF-0C03-EDAC-069D-152A5351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5E27-21C3-D725-D93A-DC9A28EE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EDCC-DA28-B33E-A0FC-AEB1B57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7319-A95D-F0AA-61C4-BEC76ECC8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47230-2E53-1D68-4977-E2A3A192B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6D8CC-CFB3-CE9B-38C0-8611A874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8AA42-0559-CDF4-9FDB-1B9281B7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97E7D-0074-DABA-1CB1-0B6D6DCD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4FD4-D0D9-F186-679B-77A0BBEC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0AF1B-D1F0-5B40-684B-18B7F4255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16C9E-4C35-5E85-F28B-A6B81FCE2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72F9E-1D36-D9D7-7946-069A5C85C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0C20E-ED3E-6ADA-E952-DE92153FF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D5E26-C77C-2670-B985-DEE956F8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B23AB-F8A6-CFC4-6F80-985A49DF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AFF61-E445-E055-B95E-FA5ED4A7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3001-06E4-A11C-2AEC-5F5F67AD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04191-872E-44A8-B39A-6352FFEF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DEBFB-DC57-5461-9067-D8FDD923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04F75-131F-7782-6CB9-9346F114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BCABB-872B-A307-D4F1-27E8EC4D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1B776-73A1-C9E1-9E65-F61108B6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CB1C-9E92-6BF1-BD89-DCCAF602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C54-FCC8-2C41-E670-1AF4CDDC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0548-543B-9F49-49B6-2D4243B3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90697-6ABA-3A38-B03F-F26BE9871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57B01-E3FE-BBE3-6BF8-E5FA3352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3C67D-ECCA-94A5-1731-FDFCC7D6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9840-06DA-22E1-52BB-EFBEB71F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6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13B1-9D34-4C2A-19B5-4A5FB29D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64500-CB13-C6B1-9FED-0D044BC47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C9448-D990-7603-3D2A-22B60DA9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402B-2A8B-647A-9BAF-13E6ED94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97A24-F4AE-FE1D-EE97-B3D231BF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B5607-7742-8218-1E98-1792B229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BAA79-1B01-744B-DBB2-CB085FD1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F327-EACA-A55E-7D6C-753F1C93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E988-28D5-D66C-F225-AFBA27F54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BC467-F096-B244-8F1F-4AD1ED710E0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0081-B420-FC93-4E8B-22FFCEA85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FE8A-7DD3-9E56-73B8-08D1D5531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28213-9890-5B4A-B59C-26B005A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1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text&#10;&#10;Description automatically generated">
            <a:extLst>
              <a:ext uri="{FF2B5EF4-FFF2-40B4-BE49-F238E27FC236}">
                <a16:creationId xmlns:a16="http://schemas.microsoft.com/office/drawing/2014/main" id="{2F258CC5-B4A1-4B42-C184-8306EEFF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0"/>
            <a:ext cx="9958388" cy="68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2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nstellation&#10;&#10;Description automatically generated with medium confidence">
            <a:extLst>
              <a:ext uri="{FF2B5EF4-FFF2-40B4-BE49-F238E27FC236}">
                <a16:creationId xmlns:a16="http://schemas.microsoft.com/office/drawing/2014/main" id="{15FBB6C3-52BD-CD9F-C29F-C1782FA7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0"/>
            <a:ext cx="6786563" cy="67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2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EA08A89-9E0E-C863-5BEE-67149967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0"/>
            <a:ext cx="9734550" cy="6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Houser</dc:creator>
  <cp:lastModifiedBy>Troy Houser</cp:lastModifiedBy>
  <cp:revision>1</cp:revision>
  <dcterms:created xsi:type="dcterms:W3CDTF">2024-03-11T02:11:29Z</dcterms:created>
  <dcterms:modified xsi:type="dcterms:W3CDTF">2024-03-11T02:18:24Z</dcterms:modified>
</cp:coreProperties>
</file>